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5.xml" ContentType="application/vnd.openxmlformats-officedocument.presentationml.notesSlide+xml"/>
  <Override PartName="/ppt/tags/tag99.xml" ContentType="application/vnd.openxmlformats-officedocument.presentationml.tags+xml"/>
  <Override PartName="/ppt/notesSlides/notesSlide1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48"/>
  </p:notesMasterIdLst>
  <p:handoutMasterIdLst>
    <p:handoutMasterId r:id="rId49"/>
  </p:handoutMasterIdLst>
  <p:sldIdLst>
    <p:sldId id="289" r:id="rId12"/>
    <p:sldId id="307" r:id="rId13"/>
    <p:sldId id="257" r:id="rId14"/>
    <p:sldId id="444" r:id="rId15"/>
    <p:sldId id="424" r:id="rId16"/>
    <p:sldId id="425" r:id="rId17"/>
    <p:sldId id="347" r:id="rId18"/>
    <p:sldId id="427" r:id="rId19"/>
    <p:sldId id="440" r:id="rId20"/>
    <p:sldId id="341" r:id="rId21"/>
    <p:sldId id="429" r:id="rId22"/>
    <p:sldId id="433" r:id="rId23"/>
    <p:sldId id="434" r:id="rId24"/>
    <p:sldId id="435" r:id="rId25"/>
    <p:sldId id="436" r:id="rId26"/>
    <p:sldId id="439" r:id="rId27"/>
    <p:sldId id="437" r:id="rId28"/>
    <p:sldId id="441" r:id="rId29"/>
    <p:sldId id="442" r:id="rId30"/>
    <p:sldId id="443" r:id="rId31"/>
    <p:sldId id="426" r:id="rId32"/>
    <p:sldId id="312" r:id="rId33"/>
    <p:sldId id="330" r:id="rId34"/>
    <p:sldId id="343" r:id="rId35"/>
    <p:sldId id="331" r:id="rId36"/>
    <p:sldId id="344" r:id="rId37"/>
    <p:sldId id="345" r:id="rId38"/>
    <p:sldId id="346" r:id="rId39"/>
    <p:sldId id="428" r:id="rId40"/>
    <p:sldId id="356" r:id="rId41"/>
    <p:sldId id="290" r:id="rId42"/>
    <p:sldId id="357" r:id="rId43"/>
    <p:sldId id="407" r:id="rId44"/>
    <p:sldId id="421" r:id="rId45"/>
    <p:sldId id="383" r:id="rId46"/>
    <p:sldId id="413" r:id="rId47"/>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216" autoAdjust="0"/>
  </p:normalViewPr>
  <p:slideViewPr>
    <p:cSldViewPr>
      <p:cViewPr varScale="1">
        <p:scale>
          <a:sx n="74" d="100"/>
          <a:sy n="74" d="100"/>
        </p:scale>
        <p:origin x="1651"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wmf"/><Relationship Id="rId1" Type="http://schemas.openxmlformats.org/officeDocument/2006/relationships/image" Target="../media/image10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11/22/2019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a:t>
            </a:r>
            <a:r>
              <a:rPr lang="en-US" baseline="0" dirty="0" smtClean="0"/>
              <a:t> am wiling to use 5 cm of head loss in the orifices. And I want first over last to be 85%. How do I find the size of the pipe?</a:t>
            </a:r>
          </a:p>
          <a:p>
            <a:r>
              <a:rPr lang="en-US" baseline="0" dirty="0" smtClean="0"/>
              <a:t>Use v=root(2gh) to get the constricted velocity in the port.</a:t>
            </a:r>
          </a:p>
          <a:p>
            <a:r>
              <a:rPr lang="en-US" baseline="0" dirty="0" smtClean="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17</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19</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21</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23</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25</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31</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36</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5</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9</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22/11/2019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22/11/2019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22/11/2019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9.png"/><Relationship Id="rId26" Type="http://schemas.openxmlformats.org/officeDocument/2006/relationships/image" Target="../media/image30.png"/><Relationship Id="rId3" Type="http://schemas.openxmlformats.org/officeDocument/2006/relationships/tags" Target="../tags/tag19.xml"/><Relationship Id="rId21" Type="http://schemas.openxmlformats.org/officeDocument/2006/relationships/image" Target="../media/image16.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27.png"/><Relationship Id="rId25" Type="http://schemas.openxmlformats.org/officeDocument/2006/relationships/image" Target="../media/image29.png"/><Relationship Id="rId2" Type="http://schemas.openxmlformats.org/officeDocument/2006/relationships/tags" Target="../tags/tag18.xml"/><Relationship Id="rId16" Type="http://schemas.openxmlformats.org/officeDocument/2006/relationships/notesSlide" Target="../notesSlides/notesSlide8.xml"/><Relationship Id="rId20" Type="http://schemas.openxmlformats.org/officeDocument/2006/relationships/image" Target="../media/image28.png"/><Relationship Id="rId29" Type="http://schemas.openxmlformats.org/officeDocument/2006/relationships/image" Target="../media/image17.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5.png"/><Relationship Id="rId5" Type="http://schemas.openxmlformats.org/officeDocument/2006/relationships/tags" Target="../tags/tag21.xml"/><Relationship Id="rId15" Type="http://schemas.openxmlformats.org/officeDocument/2006/relationships/slideLayout" Target="../slideLayouts/slideLayout112.xml"/><Relationship Id="rId23" Type="http://schemas.openxmlformats.org/officeDocument/2006/relationships/image" Target="../media/image14.png"/><Relationship Id="rId28" Type="http://schemas.openxmlformats.org/officeDocument/2006/relationships/image" Target="../media/image21.png"/><Relationship Id="rId10" Type="http://schemas.openxmlformats.org/officeDocument/2006/relationships/tags" Target="../tags/tag26.xml"/><Relationship Id="rId19" Type="http://schemas.openxmlformats.org/officeDocument/2006/relationships/image" Target="../media/image20.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3.png"/><Relationship Id="rId27"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tags" Target="../tags/tag32.xml"/><Relationship Id="rId16" Type="http://schemas.openxmlformats.org/officeDocument/2006/relationships/image" Target="../media/image28.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1.png"/><Relationship Id="rId5" Type="http://schemas.openxmlformats.org/officeDocument/2006/relationships/tags" Target="../tags/tag35.xml"/><Relationship Id="rId15" Type="http://schemas.openxmlformats.org/officeDocument/2006/relationships/image" Target="../media/image32.png"/><Relationship Id="rId10" Type="http://schemas.openxmlformats.org/officeDocument/2006/relationships/slideLayout" Target="../slideLayouts/slideLayout11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8.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5.png"/><Relationship Id="rId17" Type="http://schemas.openxmlformats.org/officeDocument/2006/relationships/image" Target="../media/image17.png"/><Relationship Id="rId2" Type="http://schemas.openxmlformats.org/officeDocument/2006/relationships/tags" Target="../tags/tag41.xml"/><Relationship Id="rId16" Type="http://schemas.openxmlformats.org/officeDocument/2006/relationships/image" Target="../media/image34.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4.png"/><Relationship Id="rId5" Type="http://schemas.openxmlformats.org/officeDocument/2006/relationships/tags" Target="../tags/tag44.xml"/><Relationship Id="rId15" Type="http://schemas.openxmlformats.org/officeDocument/2006/relationships/image" Target="../media/image33.png"/><Relationship Id="rId10" Type="http://schemas.openxmlformats.org/officeDocument/2006/relationships/image" Target="../media/image13.png"/><Relationship Id="rId4" Type="http://schemas.openxmlformats.org/officeDocument/2006/relationships/tags" Target="../tags/tag43.xml"/><Relationship Id="rId9" Type="http://schemas.openxmlformats.org/officeDocument/2006/relationships/slideLayout" Target="../slideLayouts/slideLayout112.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7.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6.png"/><Relationship Id="rId2" Type="http://schemas.openxmlformats.org/officeDocument/2006/relationships/tags" Target="../tags/tag49.xml"/><Relationship Id="rId16" Type="http://schemas.openxmlformats.org/officeDocument/2006/relationships/image" Target="../media/image40.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35.png"/><Relationship Id="rId5" Type="http://schemas.openxmlformats.org/officeDocument/2006/relationships/tags" Target="../tags/tag52.xml"/><Relationship Id="rId15" Type="http://schemas.openxmlformats.org/officeDocument/2006/relationships/image" Target="../media/image39.png"/><Relationship Id="rId10" Type="http://schemas.openxmlformats.org/officeDocument/2006/relationships/image" Target="../media/image28.png"/><Relationship Id="rId4" Type="http://schemas.openxmlformats.org/officeDocument/2006/relationships/tags" Target="../tags/tag51.xml"/><Relationship Id="rId9" Type="http://schemas.openxmlformats.org/officeDocument/2006/relationships/notesSlide" Target="../notesSlides/notesSlide9.xml"/><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57.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4.png"/><Relationship Id="rId5" Type="http://schemas.openxmlformats.org/officeDocument/2006/relationships/tags" Target="../tags/tag59.xml"/><Relationship Id="rId10" Type="http://schemas.openxmlformats.org/officeDocument/2006/relationships/image" Target="../media/image43.png"/><Relationship Id="rId4" Type="http://schemas.openxmlformats.org/officeDocument/2006/relationships/tags" Target="../tags/tag58.xml"/><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63.xml"/><Relationship Id="rId7" Type="http://schemas.openxmlformats.org/officeDocument/2006/relationships/image" Target="../media/image46.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6.xml"/><Relationship Id="rId11" Type="http://schemas.openxmlformats.org/officeDocument/2006/relationships/image" Target="../media/image16.png"/><Relationship Id="rId5" Type="http://schemas.openxmlformats.org/officeDocument/2006/relationships/tags" Target="../tags/tag65.xml"/><Relationship Id="rId10" Type="http://schemas.openxmlformats.org/officeDocument/2006/relationships/image" Target="../media/image48.png"/><Relationship Id="rId4" Type="http://schemas.openxmlformats.org/officeDocument/2006/relationships/tags" Target="../tags/tag64.xml"/><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51.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50.png"/><Relationship Id="rId5" Type="http://schemas.openxmlformats.org/officeDocument/2006/relationships/tags" Target="../tags/tag70.xml"/><Relationship Id="rId10" Type="http://schemas.openxmlformats.org/officeDocument/2006/relationships/image" Target="../media/image47.png"/><Relationship Id="rId4" Type="http://schemas.openxmlformats.org/officeDocument/2006/relationships/tags" Target="../tags/tag69.xml"/><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74.xml"/><Relationship Id="rId7" Type="http://schemas.openxmlformats.org/officeDocument/2006/relationships/image" Target="../media/image5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10.xml"/><Relationship Id="rId5" Type="http://schemas.openxmlformats.org/officeDocument/2006/relationships/slideLayout" Target="../slideLayouts/slideLayout116.xml"/><Relationship Id="rId10" Type="http://schemas.openxmlformats.org/officeDocument/2006/relationships/image" Target="../media/image55.png"/><Relationship Id="rId4" Type="http://schemas.openxmlformats.org/officeDocument/2006/relationships/tags" Target="../tags/tag75.xml"/><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12.xml"/><Relationship Id="rId1" Type="http://schemas.openxmlformats.org/officeDocument/2006/relationships/tags" Target="../tags/tag76.xml"/></Relationships>
</file>

<file path=ppt/slides/_rels/slide19.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3" Type="http://schemas.openxmlformats.org/officeDocument/2006/relationships/tags" Target="../tags/tag79.xml"/><Relationship Id="rId7" Type="http://schemas.openxmlformats.org/officeDocument/2006/relationships/notesSlide" Target="../notesSlides/notesSlide11.xml"/><Relationship Id="rId12" Type="http://schemas.openxmlformats.org/officeDocument/2006/relationships/image" Target="../media/image6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12.xml"/><Relationship Id="rId11" Type="http://schemas.openxmlformats.org/officeDocument/2006/relationships/image" Target="../media/image60.png"/><Relationship Id="rId5" Type="http://schemas.openxmlformats.org/officeDocument/2006/relationships/tags" Target="../tags/tag81.xml"/><Relationship Id="rId10" Type="http://schemas.openxmlformats.org/officeDocument/2006/relationships/image" Target="../media/image59.png"/><Relationship Id="rId4" Type="http://schemas.openxmlformats.org/officeDocument/2006/relationships/tags" Target="../tags/tag80.xml"/><Relationship Id="rId9"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image" Target="../media/image66.png"/><Relationship Id="rId7" Type="http://schemas.openxmlformats.org/officeDocument/2006/relationships/image" Target="../media/image70.jpeg"/><Relationship Id="rId2" Type="http://schemas.openxmlformats.org/officeDocument/2006/relationships/notesSlide" Target="../notesSlides/notesSlide12.xml"/><Relationship Id="rId1" Type="http://schemas.openxmlformats.org/officeDocument/2006/relationships/slideLayout" Target="../slideLayouts/slideLayout116.xml"/><Relationship Id="rId6" Type="http://schemas.openxmlformats.org/officeDocument/2006/relationships/image" Target="../media/image69.jpeg"/><Relationship Id="rId5" Type="http://schemas.openxmlformats.org/officeDocument/2006/relationships/image" Target="../media/image68.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tags" Target="../tags/tag88.xml"/><Relationship Id="rId7" Type="http://schemas.openxmlformats.org/officeDocument/2006/relationships/image" Target="../media/image74.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4.xml"/><Relationship Id="rId5" Type="http://schemas.openxmlformats.org/officeDocument/2006/relationships/slideLayout" Target="../slideLayouts/slideLayout112.xml"/><Relationship Id="rId10" Type="http://schemas.openxmlformats.org/officeDocument/2006/relationships/image" Target="../media/image77.png"/><Relationship Id="rId4" Type="http://schemas.openxmlformats.org/officeDocument/2006/relationships/tags" Target="../tags/tag89.xml"/><Relationship Id="rId9" Type="http://schemas.openxmlformats.org/officeDocument/2006/relationships/image" Target="../media/image76.png"/></Relationships>
</file>

<file path=ppt/slides/_rels/slide24.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tags" Target="../tags/tag91.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5.xml"/><Relationship Id="rId5" Type="http://schemas.openxmlformats.org/officeDocument/2006/relationships/tags" Target="../tags/tag94.xml"/><Relationship Id="rId15" Type="http://schemas.openxmlformats.org/officeDocument/2006/relationships/image" Target="../media/image80.png"/><Relationship Id="rId10" Type="http://schemas.openxmlformats.org/officeDocument/2006/relationships/slideLayout" Target="../slideLayouts/slideLayout112.xml"/><Relationship Id="rId19" Type="http://schemas.openxmlformats.org/officeDocument/2006/relationships/image" Target="../media/image84.png"/><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2.xml"/><Relationship Id="rId1" Type="http://schemas.openxmlformats.org/officeDocument/2006/relationships/tags" Target="../tags/tag99.xml"/><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88.wmf"/><Relationship Id="rId17" Type="http://schemas.openxmlformats.org/officeDocument/2006/relationships/image" Target="../media/image93.png"/><Relationship Id="rId2" Type="http://schemas.openxmlformats.org/officeDocument/2006/relationships/tags" Target="../tags/tag101.xml"/><Relationship Id="rId16" Type="http://schemas.openxmlformats.org/officeDocument/2006/relationships/image" Target="../media/image92.pn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87.wmf"/><Relationship Id="rId5" Type="http://schemas.openxmlformats.org/officeDocument/2006/relationships/tags" Target="../tags/tag104.xml"/><Relationship Id="rId15" Type="http://schemas.openxmlformats.org/officeDocument/2006/relationships/image" Target="../media/image91.png"/><Relationship Id="rId10" Type="http://schemas.openxmlformats.org/officeDocument/2006/relationships/image" Target="../media/image86.wmf"/><Relationship Id="rId19" Type="http://schemas.openxmlformats.org/officeDocument/2006/relationships/image" Target="../media/image95.png"/><Relationship Id="rId4" Type="http://schemas.openxmlformats.org/officeDocument/2006/relationships/tags" Target="../tags/tag103.xml"/><Relationship Id="rId9" Type="http://schemas.openxmlformats.org/officeDocument/2006/relationships/notesSlide" Target="../notesSlides/notesSlide17.xml"/><Relationship Id="rId1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100.png"/><Relationship Id="rId3" Type="http://schemas.openxmlformats.org/officeDocument/2006/relationships/tags" Target="../tags/tag109.xml"/><Relationship Id="rId7" Type="http://schemas.openxmlformats.org/officeDocument/2006/relationships/notesSlide" Target="../notesSlides/notesSlide18.xml"/><Relationship Id="rId12" Type="http://schemas.openxmlformats.org/officeDocument/2006/relationships/image" Target="../media/image99.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16.xml"/><Relationship Id="rId11" Type="http://schemas.openxmlformats.org/officeDocument/2006/relationships/image" Target="../media/image98.png"/><Relationship Id="rId5" Type="http://schemas.openxmlformats.org/officeDocument/2006/relationships/tags" Target="../tags/tag111.xml"/><Relationship Id="rId10" Type="http://schemas.openxmlformats.org/officeDocument/2006/relationships/image" Target="../media/image97.png"/><Relationship Id="rId4" Type="http://schemas.openxmlformats.org/officeDocument/2006/relationships/tags" Target="../tags/tag110.xml"/><Relationship Id="rId9" Type="http://schemas.openxmlformats.org/officeDocument/2006/relationships/image" Target="../media/image96.png"/></Relationships>
</file>

<file path=ppt/slides/_rels/slide2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tags" Target="../tags/tag114.xml"/><Relationship Id="rId7" Type="http://schemas.openxmlformats.org/officeDocument/2006/relationships/image" Target="../media/image96.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87.wmf"/><Relationship Id="rId5" Type="http://schemas.openxmlformats.org/officeDocument/2006/relationships/notesSlide" Target="../notesSlides/notesSlide19.xml"/><Relationship Id="rId4" Type="http://schemas.openxmlformats.org/officeDocument/2006/relationships/slideLayout" Target="../slideLayouts/slideLayout116.xml"/><Relationship Id="rId9" Type="http://schemas.openxmlformats.org/officeDocument/2006/relationships/image" Target="../media/image10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04.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03.png"/><Relationship Id="rId5" Type="http://schemas.openxmlformats.org/officeDocument/2006/relationships/image" Target="../media/image86.wmf"/><Relationship Id="rId4"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slideLayout" Target="../slideLayouts/slideLayout116.xml"/></Relationships>
</file>

<file path=ppt/slides/_rels/slide3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notesSlide" Target="../notesSlides/notesSlide24.xml"/><Relationship Id="rId7" Type="http://schemas.openxmlformats.org/officeDocument/2006/relationships/image" Target="../media/image109.wmf"/><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8.emf"/><Relationship Id="rId10" Type="http://schemas.openxmlformats.org/officeDocument/2006/relationships/image" Target="../media/image110.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6.xml"/><Relationship Id="rId5" Type="http://schemas.openxmlformats.org/officeDocument/2006/relationships/slideLayout" Target="../slideLayouts/slideLayout112.xml"/><Relationship Id="rId10" Type="http://schemas.openxmlformats.org/officeDocument/2006/relationships/image" Target="../media/image16.png"/><Relationship Id="rId4" Type="http://schemas.openxmlformats.org/officeDocument/2006/relationships/tags" Target="../tags/tag6.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9.xml"/><Relationship Id="rId21" Type="http://schemas.openxmlformats.org/officeDocument/2006/relationships/image" Target="../media/image25.png"/><Relationship Id="rId7" Type="http://schemas.openxmlformats.org/officeDocument/2006/relationships/tags" Target="../tags/tag13.xml"/><Relationship Id="rId12" Type="http://schemas.openxmlformats.org/officeDocument/2006/relationships/notesSlide" Target="../notesSlides/notesSlide7.xml"/><Relationship Id="rId17" Type="http://schemas.openxmlformats.org/officeDocument/2006/relationships/image" Target="../media/image21.png"/><Relationship Id="rId2" Type="http://schemas.openxmlformats.org/officeDocument/2006/relationships/tags" Target="../tags/tag8.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9.png"/><Relationship Id="rId10" Type="http://schemas.openxmlformats.org/officeDocument/2006/relationships/tags" Target="../tags/tag16.xml"/><Relationship Id="rId19" Type="http://schemas.openxmlformats.org/officeDocument/2006/relationships/image" Target="../media/image23.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equal piezometric head error on both sides of the mean piezometric head (first order linearity approximation).</a:t>
            </a:r>
          </a:p>
          <a:p>
            <a:r>
              <a:rPr lang="en-US" sz="2000" dirty="0" smtClean="0"/>
              <a:t>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smtClean="0"/>
              <a:t>Engineering basis of design</a:t>
            </a:r>
            <a:endParaRPr lang="en-US" dirty="0"/>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helpful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a:t>
            </a:r>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smtClean="0"/>
              <a:t>Total contracted port area must be smaller than pipe (manifold) area to get reasonable flow distribution</a:t>
            </a:r>
            <a:endParaRPr lang="en-US" dirty="0"/>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outlet manifold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52"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53"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54"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flocculator and </a:t>
            </a:r>
            <a:r>
              <a:rPr lang="en-US" sz="2600" dirty="0" err="1" smtClean="0"/>
              <a:t>sedimentor</a:t>
            </a:r>
            <a:r>
              <a:rPr lang="en-US" sz="2600" dirty="0" smtClean="0"/>
              <a:t> is set by the settled water weir</a:t>
            </a:r>
          </a:p>
          <a:p>
            <a:r>
              <a:rPr lang="en-US" sz="2600" dirty="0" smtClean="0"/>
              <a:t>The most significant head loss in the sedimentation tank is the orifices in the effluent manifold</a:t>
            </a:r>
          </a:p>
          <a:p>
            <a:r>
              <a:rPr lang="en-US" sz="2600" dirty="0" smtClean="0"/>
              <a:t>The entrance tank water level is significantly higher than the flocculator due to head loss in the LFOM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0" name="Text Box 82"/>
          <p:cNvSpPr txBox="1">
            <a:spLocks noChangeArrowheads="1"/>
          </p:cNvSpPr>
          <p:nvPr/>
        </p:nvSpPr>
        <p:spPr bwMode="auto">
          <a:xfrm>
            <a:off x="0" y="0"/>
            <a:ext cx="25305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600" b="1" dirty="0" smtClean="0"/>
              <a:t>How does flow divide between layers?</a:t>
            </a:r>
            <a:endParaRPr lang="en-US" sz="3600" b="1" dirty="0"/>
          </a:p>
        </p:txBody>
      </p:sp>
      <p:sp>
        <p:nvSpPr>
          <p:cNvPr id="7251" name="Text Box 83"/>
          <p:cNvSpPr txBox="1">
            <a:spLocks noChangeArrowheads="1"/>
          </p:cNvSpPr>
          <p:nvPr/>
        </p:nvSpPr>
        <p:spPr bwMode="auto">
          <a:xfrm>
            <a:off x="38862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69644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69268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66888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39707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48768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35433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25908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45720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55211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62801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43202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64248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64412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35198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35344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49018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68392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35433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40513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41449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31273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29082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26685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25908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2635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28638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30892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43688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29083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31353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33623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28400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26479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30988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28876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32893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31146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33543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33178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33369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38306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39243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36734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38989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42418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41417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36401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36385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38766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41132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25908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26979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29423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31678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33884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37012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39599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42044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48768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55421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spTree>
    <p:extLst>
      <p:ext uri="{BB962C8B-B14F-4D97-AF65-F5344CB8AC3E}">
        <p14:creationId xmlns:p14="http://schemas.microsoft.com/office/powerpoint/2010/main" val="9453109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73411" y="5623035"/>
            <a:ext cx="3548930" cy="1200329"/>
          </a:xfrm>
          <a:prstGeom prst="rect">
            <a:avLst/>
          </a:prstGeom>
        </p:spPr>
        <p:txBody>
          <a:bodyPr wrap="square">
            <a:spAutoFit/>
          </a:bodyPr>
          <a:lstStyle/>
          <a:p>
            <a:r>
              <a:rPr lang="en-US" sz="1800" dirty="0"/>
              <a:t>Which </a:t>
            </a:r>
            <a:r>
              <a:rPr lang="en-US" sz="1800" dirty="0" err="1"/>
              <a:t>sed</a:t>
            </a:r>
            <a:r>
              <a:rPr lang="en-US" sz="1800" dirty="0"/>
              <a:t> tank will have the highest flow</a:t>
            </a:r>
            <a:r>
              <a:rPr lang="en-US" sz="1800" dirty="0" smtClean="0"/>
              <a:t>?</a:t>
            </a:r>
          </a:p>
          <a:p>
            <a:r>
              <a:rPr lang="en-US" sz="1800" dirty="0" smtClean="0"/>
              <a:t>How could you reduce the difference in flows?</a:t>
            </a:r>
            <a:endParaRPr lang="en-US" sz="1800" dirty="0"/>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(try this first!)</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smtClean="0"/>
              <a:t>Neglect head loss</a:t>
            </a:r>
            <a:endParaRPr lang="en-US" sz="1800" dirty="0"/>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smtClean="0"/>
              <a:t>What sets H?</a:t>
            </a:r>
          </a:p>
          <a:p>
            <a:r>
              <a:rPr lang="en-US" sz="1800" dirty="0" smtClean="0"/>
              <a:t>What sets change in piezometric head?</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85411</TotalTime>
  <Words>2142</Words>
  <Application>Microsoft Office PowerPoint</Application>
  <PresentationFormat>On-screen Show (4:3)</PresentationFormat>
  <Paragraphs>336</Paragraphs>
  <Slides>36</Slides>
  <Notes>25</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36</vt:i4>
      </vt:variant>
    </vt:vector>
  </HeadingPairs>
  <TitlesOfParts>
    <vt:vector size="57"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Inlet and Outlet Manifolds and Plant Hydraulics</vt:lpstr>
      <vt:lpstr>Nomenclature: a start</vt:lpstr>
      <vt:lpstr>Places we’d like Equal Flow Distribution</vt:lpstr>
      <vt:lpstr>PowerPoint Presentation</vt:lpstr>
      <vt:lpstr>Sed Flow distribution</vt:lpstr>
      <vt:lpstr>Sedimentation tank controls</vt:lpstr>
      <vt:lpstr>How can we make water split equally between several paths in a manifold?</vt:lpstr>
      <vt:lpstr>4 strategies</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1324</cp:revision>
  <dcterms:created xsi:type="dcterms:W3CDTF">2008-09-10T15:40:57Z</dcterms:created>
  <dcterms:modified xsi:type="dcterms:W3CDTF">2019-11-22T16:35:47Z</dcterms:modified>
</cp:coreProperties>
</file>