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45"/>
  </p:notesMasterIdLst>
  <p:handoutMasterIdLst>
    <p:handoutMasterId r:id="rId46"/>
  </p:handoutMasterIdLst>
  <p:sldIdLst>
    <p:sldId id="326" r:id="rId2"/>
    <p:sldId id="335" r:id="rId3"/>
    <p:sldId id="257" r:id="rId4"/>
    <p:sldId id="548" r:id="rId5"/>
    <p:sldId id="638" r:id="rId6"/>
    <p:sldId id="614" r:id="rId7"/>
    <p:sldId id="639" r:id="rId8"/>
    <p:sldId id="636" r:id="rId9"/>
    <p:sldId id="449" r:id="rId10"/>
    <p:sldId id="640" r:id="rId11"/>
    <p:sldId id="291" r:id="rId12"/>
    <p:sldId id="320" r:id="rId13"/>
    <p:sldId id="322" r:id="rId14"/>
    <p:sldId id="324" r:id="rId15"/>
    <p:sldId id="345" r:id="rId16"/>
    <p:sldId id="641" r:id="rId17"/>
    <p:sldId id="347" r:id="rId18"/>
    <p:sldId id="276" r:id="rId19"/>
    <p:sldId id="531" r:id="rId20"/>
    <p:sldId id="480" r:id="rId21"/>
    <p:sldId id="282" r:id="rId22"/>
    <p:sldId id="489" r:id="rId23"/>
    <p:sldId id="454" r:id="rId24"/>
    <p:sldId id="472" r:id="rId25"/>
    <p:sldId id="482" r:id="rId26"/>
    <p:sldId id="530" r:id="rId27"/>
    <p:sldId id="516" r:id="rId28"/>
    <p:sldId id="309" r:id="rId29"/>
    <p:sldId id="310" r:id="rId30"/>
    <p:sldId id="311" r:id="rId31"/>
    <p:sldId id="286" r:id="rId32"/>
    <p:sldId id="647" r:id="rId33"/>
    <p:sldId id="523" r:id="rId34"/>
    <p:sldId id="524" r:id="rId35"/>
    <p:sldId id="537" r:id="rId36"/>
    <p:sldId id="512" r:id="rId37"/>
    <p:sldId id="525" r:id="rId38"/>
    <p:sldId id="646" r:id="rId39"/>
    <p:sldId id="642" r:id="rId40"/>
    <p:sldId id="643" r:id="rId41"/>
    <p:sldId id="644" r:id="rId42"/>
    <p:sldId id="645" r:id="rId43"/>
    <p:sldId id="283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41C4-01DC-4821-9071-BD3E44367486}">
          <p14:sldIdLst>
            <p14:sldId id="326"/>
            <p14:sldId id="335"/>
            <p14:sldId id="257"/>
            <p14:sldId id="548"/>
            <p14:sldId id="638"/>
            <p14:sldId id="614"/>
            <p14:sldId id="639"/>
            <p14:sldId id="636"/>
            <p14:sldId id="449"/>
            <p14:sldId id="640"/>
          </p14:sldIdLst>
        </p14:section>
        <p14:section name="Fractals" id="{7319211E-4114-4BAC-A65E-550E09CD720A}">
          <p14:sldIdLst>
            <p14:sldId id="291"/>
            <p14:sldId id="320"/>
            <p14:sldId id="322"/>
            <p14:sldId id="324"/>
            <p14:sldId id="345"/>
            <p14:sldId id="641"/>
            <p14:sldId id="347"/>
            <p14:sldId id="276"/>
          </p14:sldIdLst>
        </p14:section>
        <p14:section name="Collisions" id="{454D7892-67ED-4F89-A10A-B8B8BBF63EB7}">
          <p14:sldIdLst>
            <p14:sldId id="531"/>
            <p14:sldId id="480"/>
            <p14:sldId id="282"/>
            <p14:sldId id="489"/>
            <p14:sldId id="454"/>
            <p14:sldId id="472"/>
            <p14:sldId id="482"/>
            <p14:sldId id="530"/>
            <p14:sldId id="516"/>
            <p14:sldId id="309"/>
            <p14:sldId id="310"/>
            <p14:sldId id="311"/>
            <p14:sldId id="286"/>
            <p14:sldId id="647"/>
            <p14:sldId id="523"/>
            <p14:sldId id="524"/>
            <p14:sldId id="537"/>
            <p14:sldId id="512"/>
            <p14:sldId id="525"/>
            <p14:sldId id="646"/>
            <p14:sldId id="642"/>
            <p14:sldId id="643"/>
            <p14:sldId id="644"/>
            <p14:sldId id="645"/>
          </p14:sldIdLst>
        </p14:section>
        <p14:section name="Summary" id="{4745C16D-C5E1-4967-B247-65FE2AC58B7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AFE78"/>
    <a:srgbClr val="005410"/>
    <a:srgbClr val="C0BFFF"/>
    <a:srgbClr val="009900"/>
    <a:srgbClr val="FF00FF"/>
    <a:srgbClr val="B9E8FF"/>
    <a:srgbClr val="F14343"/>
    <a:srgbClr val="6BFDD7"/>
    <a:srgbClr val="6A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89206" autoAdjust="0"/>
  </p:normalViewPr>
  <p:slideViewPr>
    <p:cSldViewPr snapToGrid="0">
      <p:cViewPr>
        <p:scale>
          <a:sx n="70" d="100"/>
          <a:sy n="70" d="100"/>
        </p:scale>
        <p:origin x="480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06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9/2/2022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http://dimotakis.caltech.edu/pdf/Dimotakis_JFM2000.pdf (see equation 20 for factor of 50)</a:t>
            </a:r>
          </a:p>
          <a:p>
            <a:r>
              <a:rPr lang="en-US" dirty="0"/>
              <a:t>Assume clay size is 4 micron.</a:t>
            </a:r>
          </a:p>
          <a:p>
            <a:r>
              <a:rPr lang="en-US" dirty="0"/>
              <a:t>Rapid mix</a:t>
            </a:r>
            <a:r>
              <a:rPr lang="en-US" baseline="0" dirty="0"/>
              <a:t> </a:t>
            </a:r>
            <a:r>
              <a:rPr lang="en-US" baseline="0" dirty="0" err="1"/>
              <a:t>exploration.xmcd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9C53-0712-49C2-98AC-E0EC8CBF296C}" type="slidenum">
              <a:rPr lang="en-US"/>
              <a:pPr/>
              <a:t>21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4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sphere bonds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 improvement to turbidity until all of the humic acid has attached to coagulant nanoparticles</a:t>
            </a:r>
            <a:r>
              <a:rPr lang="en-US" baseline="0" dirty="0"/>
              <a:t> and there are clean surfaces of coagulant left over.</a:t>
            </a:r>
            <a:endParaRPr dirty="0"/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increase in viscosity creates smaller flocs</a:t>
            </a:r>
          </a:p>
          <a:p>
            <a:r>
              <a:rPr lang="en-US" dirty="0"/>
              <a:t>AND flocs settler slower as viscosity increases. So this viscosity effect is compounded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E58B5-D36B-4DAC-AC1F-B859CF85778B}" type="slidenum">
              <a:rPr lang="en-US"/>
              <a:pPr/>
              <a:t>43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Ha!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can’t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a flocculator </a:t>
            </a:r>
            <a:r>
              <a:rPr lang="es-HN" dirty="0" err="1"/>
              <a:t>without</a:t>
            </a:r>
            <a:r>
              <a:rPr lang="es-HN" dirty="0"/>
              <a:t> </a:t>
            </a:r>
            <a:r>
              <a:rPr lang="es-HN" dirty="0" err="1"/>
              <a:t>thinking</a:t>
            </a:r>
            <a:r>
              <a:rPr lang="es-HN" dirty="0"/>
              <a:t> </a:t>
            </a:r>
            <a:r>
              <a:rPr lang="es-HN" dirty="0" err="1"/>
              <a:t>about</a:t>
            </a:r>
            <a:r>
              <a:rPr lang="es-HN" dirty="0"/>
              <a:t> </a:t>
            </a:r>
            <a:r>
              <a:rPr lang="es-HN" dirty="0" err="1"/>
              <a:t>the</a:t>
            </a:r>
            <a:r>
              <a:rPr lang="es-HN" dirty="0"/>
              <a:t> </a:t>
            </a:r>
            <a:r>
              <a:rPr lang="es-HN" dirty="0" err="1"/>
              <a:t>sedimentation</a:t>
            </a:r>
            <a:r>
              <a:rPr lang="es-HN" dirty="0"/>
              <a:t> </a:t>
            </a:r>
            <a:r>
              <a:rPr lang="es-HN" dirty="0" err="1"/>
              <a:t>tank</a:t>
            </a:r>
            <a:r>
              <a:rPr lang="es-HN" dirty="0"/>
              <a:t>. And </a:t>
            </a:r>
            <a:r>
              <a:rPr lang="es-HN" dirty="0" err="1"/>
              <a:t>maybe</a:t>
            </a:r>
            <a:r>
              <a:rPr lang="es-HN" dirty="0"/>
              <a:t> </a:t>
            </a:r>
            <a:r>
              <a:rPr lang="es-HN" dirty="0" err="1"/>
              <a:t>someday</a:t>
            </a:r>
            <a:r>
              <a:rPr lang="es-HN" dirty="0"/>
              <a:t> </a:t>
            </a:r>
            <a:r>
              <a:rPr lang="es-HN" dirty="0" err="1"/>
              <a:t>we</a:t>
            </a:r>
            <a:r>
              <a:rPr lang="es-HN" dirty="0"/>
              <a:t> Will be </a:t>
            </a:r>
            <a:r>
              <a:rPr lang="es-HN" dirty="0" err="1"/>
              <a:t>able</a:t>
            </a:r>
            <a:r>
              <a:rPr lang="es-HN" dirty="0"/>
              <a:t> </a:t>
            </a:r>
            <a:r>
              <a:rPr lang="es-HN" dirty="0" err="1"/>
              <a:t>to</a:t>
            </a:r>
            <a:r>
              <a:rPr lang="es-HN" dirty="0"/>
              <a:t> </a:t>
            </a:r>
            <a:r>
              <a:rPr lang="es-HN" dirty="0" err="1"/>
              <a:t>optimize</a:t>
            </a:r>
            <a:r>
              <a:rPr lang="es-HN" dirty="0"/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8433-8DA4-4CBA-90B3-C2795829F622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droplets coalesce and conserve volume!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Adachi </a:t>
            </a:r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Wat. Res. Vol. 31, No. 3, pp. 449~54, 1997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we have a core particle of 5 micrometer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floc of 1 mm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assume that the primary particle (clay plus coagulant)</a:t>
            </a:r>
            <a:r>
              <a:rPr lang="en-US" baseline="0" dirty="0"/>
              <a:t> is 1 micrometer in diameter.</a:t>
            </a:r>
          </a:p>
          <a:p>
            <a:r>
              <a:rPr lang="en-US" baseline="0" dirty="0"/>
              <a:t>The assumption is that we are starting with clay at 2650 kg/m^3.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E4F87-DBE0-4F07-940A-E46BAE6FA92B}" type="slidenum">
              <a:rPr lang="en-US"/>
              <a:pPr/>
              <a:t>18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shape</a:t>
            </a:r>
            <a:r>
              <a:rPr lang="en-US" baseline="0" noProof="0" dirty="0"/>
              <a:t> factor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adjusts the coefficient of drag for non spherical geometry and according to Tambo has a value of 45/24 for flocs (Tambo et al., 1979).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This value is probably not yet well characterized. In any case it is expected to be order 1 because it is a correction to the drag coefficient due to shape.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fractal dimensions greater than one are expected to increase the terminal velocity as the floc diameter increases.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Both floc blanket </a:t>
            </a:r>
            <a:r>
              <a:rPr lang="en-US" sz="1200" kern="1200" baseline="0" noProof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upflow</a:t>
            </a:r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velocity and plate settler capture velocity are AguaClara current design values, but are not optimized.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6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5.xml"/><Relationship Id="rId7" Type="http://schemas.openxmlformats.org/officeDocument/2006/relationships/image" Target="../media/image3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9.xml"/><Relationship Id="rId7" Type="http://schemas.openxmlformats.org/officeDocument/2006/relationships/image" Target="../media/image39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8.wmf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Flocculation/Floc_Model.html#title-flocculation-mode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tif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9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6.xml"/><Relationship Id="rId7" Type="http://schemas.openxmlformats.org/officeDocument/2006/relationships/image" Target="../media/image5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5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37.xml"/><Relationship Id="rId9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6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59.png"/><Relationship Id="rId5" Type="http://schemas.openxmlformats.org/officeDocument/2006/relationships/tags" Target="../tags/tag42.xml"/><Relationship Id="rId15" Type="http://schemas.openxmlformats.org/officeDocument/2006/relationships/image" Target="../media/image36.wmf"/><Relationship Id="rId10" Type="http://schemas.openxmlformats.org/officeDocument/2006/relationships/image" Target="../media/image57.png"/><Relationship Id="rId4" Type="http://schemas.openxmlformats.org/officeDocument/2006/relationships/tags" Target="../tags/tag41.xml"/><Relationship Id="rId9" Type="http://schemas.openxmlformats.org/officeDocument/2006/relationships/image" Target="../media/image56.png"/><Relationship Id="rId14" Type="http://schemas.openxmlformats.org/officeDocument/2006/relationships/hyperlink" Target="https://aguaclara.github.io/Textbook/Flocculation/Floc_Model.html#resul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6.xml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7.png"/><Relationship Id="rId5" Type="http://schemas.openxmlformats.org/officeDocument/2006/relationships/tags" Target="../tags/tag48.xml"/><Relationship Id="rId10" Type="http://schemas.openxmlformats.org/officeDocument/2006/relationships/image" Target="../media/image66.png"/><Relationship Id="rId4" Type="http://schemas.openxmlformats.org/officeDocument/2006/relationships/tags" Target="../tags/tag47.xml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51.xml"/><Relationship Id="rId7" Type="http://schemas.openxmlformats.org/officeDocument/2006/relationships/image" Target="../media/image7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72.png"/><Relationship Id="rId4" Type="http://schemas.openxmlformats.org/officeDocument/2006/relationships/tags" Target="../tags/tag52.xml"/><Relationship Id="rId9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58.xml"/><Relationship Id="rId7" Type="http://schemas.openxmlformats.org/officeDocument/2006/relationships/image" Target="../media/image3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7.png"/><Relationship Id="rId4" Type="http://schemas.openxmlformats.org/officeDocument/2006/relationships/tags" Target="../tags/tag59.xml"/><Relationship Id="rId9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76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aguaclara.github.io/Textbook/Rapid_Mix/RM_Deriv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4DC677-1D75-4906-8A67-A085328C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64" y="5331409"/>
            <a:ext cx="3911592" cy="1143000"/>
          </a:xfrm>
        </p:spPr>
        <p:txBody>
          <a:bodyPr/>
          <a:lstStyle/>
          <a:p>
            <a:r>
              <a:rPr lang="en-US" dirty="0"/>
              <a:t>Monroe Weber-Shirk</a:t>
            </a:r>
          </a:p>
          <a:p>
            <a:r>
              <a:rPr lang="en-US" dirty="0"/>
              <a:t>AguaClara Reach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Flocculation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AB7C36-1D05-48D7-895C-687CB843FC2B}"/>
              </a:ext>
            </a:extLst>
          </p:cNvPr>
          <p:cNvSpPr/>
          <p:nvPr/>
        </p:nvSpPr>
        <p:spPr>
          <a:xfrm>
            <a:off x="7895805" y="3508234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B5948-80BD-4846-A067-FBECCA85FFDB}"/>
              </a:ext>
            </a:extLst>
          </p:cNvPr>
          <p:cNvSpPr/>
          <p:nvPr/>
        </p:nvSpPr>
        <p:spPr>
          <a:xfrm>
            <a:off x="7809693" y="3422122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6176D6-3E1E-467C-85BB-F975F5A582DE}"/>
              </a:ext>
            </a:extLst>
          </p:cNvPr>
          <p:cNvSpPr/>
          <p:nvPr/>
        </p:nvSpPr>
        <p:spPr>
          <a:xfrm>
            <a:off x="7723968" y="3336397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EE1A7A-AB26-45D9-80B0-E81EB2A126F8}"/>
              </a:ext>
            </a:extLst>
          </p:cNvPr>
          <p:cNvSpPr/>
          <p:nvPr/>
        </p:nvSpPr>
        <p:spPr>
          <a:xfrm>
            <a:off x="7638243" y="3250672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9EE8E1-7F61-4673-A238-E4FC4C209D2C}"/>
              </a:ext>
            </a:extLst>
          </p:cNvPr>
          <p:cNvCxnSpPr>
            <a:endCxn id="5" idx="5"/>
          </p:cNvCxnSpPr>
          <p:nvPr/>
        </p:nvCxnSpPr>
        <p:spPr bwMode="auto">
          <a:xfrm>
            <a:off x="9246717" y="4831094"/>
            <a:ext cx="258187" cy="286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745A8D-2314-4240-9B8A-722A1F44ECCC}"/>
              </a:ext>
            </a:extLst>
          </p:cNvPr>
          <p:cNvCxnSpPr>
            <a:endCxn id="23" idx="5"/>
          </p:cNvCxnSpPr>
          <p:nvPr/>
        </p:nvCxnSpPr>
        <p:spPr bwMode="auto">
          <a:xfrm flipH="1" flipV="1">
            <a:off x="9687027" y="5299455"/>
            <a:ext cx="260955" cy="279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9C59204-CAB4-423E-9CF4-C32743A63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81" y="5541532"/>
            <a:ext cx="93282" cy="16461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50D232D-4B4C-41B2-85FE-A21A7BD87459}"/>
              </a:ext>
            </a:extLst>
          </p:cNvPr>
          <p:cNvSpPr/>
          <p:nvPr/>
        </p:nvSpPr>
        <p:spPr>
          <a:xfrm>
            <a:off x="1889214" y="2393809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D2FB43-DE2C-4EC4-933F-1F00618B7A03}"/>
              </a:ext>
            </a:extLst>
          </p:cNvPr>
          <p:cNvSpPr/>
          <p:nvPr/>
        </p:nvSpPr>
        <p:spPr>
          <a:xfrm>
            <a:off x="1803102" y="2307697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1FB12C-F0BB-4B2C-8F79-1D416E901FFC}"/>
              </a:ext>
            </a:extLst>
          </p:cNvPr>
          <p:cNvSpPr/>
          <p:nvPr/>
        </p:nvSpPr>
        <p:spPr>
          <a:xfrm>
            <a:off x="1717377" y="2221972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8F6181-7AC8-4419-B62C-0B85D7AD9611}"/>
              </a:ext>
            </a:extLst>
          </p:cNvPr>
          <p:cNvSpPr/>
          <p:nvPr/>
        </p:nvSpPr>
        <p:spPr>
          <a:xfrm>
            <a:off x="1631652" y="2136247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47652-74ED-47F6-A0F1-C280CEB7B47E}"/>
              </a:ext>
            </a:extLst>
          </p:cNvPr>
          <p:cNvSpPr/>
          <p:nvPr/>
        </p:nvSpPr>
        <p:spPr>
          <a:xfrm>
            <a:off x="7895805" y="3521492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DA19C-CD87-4350-9291-C16C795FD052}"/>
              </a:ext>
            </a:extLst>
          </p:cNvPr>
          <p:cNvGrpSpPr/>
          <p:nvPr/>
        </p:nvGrpSpPr>
        <p:grpSpPr>
          <a:xfrm>
            <a:off x="7363270" y="2678445"/>
            <a:ext cx="2950247" cy="3544755"/>
            <a:chOff x="5818157" y="2811981"/>
            <a:chExt cx="2694663" cy="3200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BA2CCB-ED96-4A48-B039-2B1A29E5D636}"/>
                </a:ext>
              </a:extLst>
            </p:cNvPr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02898F2-2F09-4619-AE46-2D86A2F4C0D8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309056-42A4-48DB-A905-05BDE054E17F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FF5A1-FB73-42DF-AD3A-BC86AB79AB5E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5AB75F-1558-4940-9619-2C7E9A2C040B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543A41-A9CA-4229-9AF4-D0721A260F82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8C8D168-575B-4927-B707-4E4D5F32D7CC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7BE10B-DF99-469F-AEE3-70723C73AC36}"/>
                </a:ext>
              </a:extLst>
            </p:cNvPr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0C31E17-A1F2-49B1-8CF1-F29FE79E59AD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77D293-0062-41CB-9E50-936FEC2E0B96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9FB241-15E6-48B9-BCAF-691FEC8F2F98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50B1E3-83D0-4AFF-B8FE-85E9F7A20F22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0270B36-F273-493B-8BE5-625631C8FF5A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E2C6A7-9E6E-48D1-A3F1-C84EF64962FB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E19F71-69EC-49C1-A3A6-9E69F9423AFB}"/>
              </a:ext>
            </a:extLst>
          </p:cNvPr>
          <p:cNvSpPr txBox="1"/>
          <p:nvPr/>
        </p:nvSpPr>
        <p:spPr>
          <a:xfrm>
            <a:off x="4298714" y="2660816"/>
            <a:ext cx="35562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AguaClara Hydraulic Flocculation Model</a:t>
            </a:r>
          </a:p>
          <a:p>
            <a:endParaRPr lang="en-US" dirty="0"/>
          </a:p>
          <a:p>
            <a:r>
              <a:rPr lang="en-US" sz="2000" dirty="0"/>
              <a:t>Synthesized from 15+ years of laboratory research and conversations with many plant operators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9 0.4625 -0.1071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ED33-1C66-4CF0-8908-EDF4E498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connects energy dissipation rate and fluid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BB6-F576-4491-8950-C7E3414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viscous (</a:t>
            </a:r>
            <a:r>
              <a:rPr lang="en-US" dirty="0">
                <a:latin typeface="Symbol" panose="05050102010706020507" pitchFamily="18" charset="2"/>
              </a:rPr>
              <a:t>n</a:t>
            </a:r>
            <a:r>
              <a:rPr lang="en-US" dirty="0"/>
              <a:t>) fluid won’t deform much (G) given an energy dissipation rate (    ) </a:t>
            </a:r>
          </a:p>
          <a:p>
            <a:r>
              <a:rPr lang="en-US" dirty="0"/>
              <a:t>This would be a great place to use simple dimensional analysis to find the one and only possible relationship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DC63C-05A4-47D7-9F30-7736FBACD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5396564"/>
            <a:ext cx="1539657" cy="72959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FEE2C528-3F2F-4DF6-9880-E8C9840F1C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4526497"/>
            <a:ext cx="1548190" cy="368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BB439-9482-4B6A-8F16-889691A59318}"/>
              </a:ext>
            </a:extLst>
          </p:cNvPr>
          <p:cNvSpPr txBox="1"/>
          <p:nvPr/>
        </p:nvSpPr>
        <p:spPr>
          <a:xfrm>
            <a:off x="6096000" y="4148443"/>
            <a:ext cx="581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mechanical energy is dissipated (through turbulence to viscosity)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AC14-98B4-488F-BED7-B64CD98C2BAC}"/>
              </a:ext>
            </a:extLst>
          </p:cNvPr>
          <p:cNvSpPr txBox="1"/>
          <p:nvPr/>
        </p:nvSpPr>
        <p:spPr>
          <a:xfrm>
            <a:off x="6096000" y="5257800"/>
            <a:ext cx="581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rate of energy dissipation divided by the viscosity sets the rate of fluid deformation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929122-B4B8-45F6-9E14-1CB0F4ECB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91" y="5031306"/>
            <a:ext cx="1683274" cy="146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4DC48B-8FDA-4976-8925-285A10315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36" y="3921394"/>
            <a:ext cx="2851442" cy="12102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8B312F-A310-40EF-948E-349008B3AF9E}"/>
              </a:ext>
            </a:extLst>
          </p:cNvPr>
          <p:cNvCxnSpPr>
            <a:cxnSpLocks/>
          </p:cNvCxnSpPr>
          <p:nvPr/>
        </p:nvCxnSpPr>
        <p:spPr>
          <a:xfrm>
            <a:off x="804672" y="4084435"/>
            <a:ext cx="2560320" cy="1097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E2F6BC-11EF-42F7-A11D-9923C61EDD11}"/>
              </a:ext>
            </a:extLst>
          </p:cNvPr>
          <p:cNvGrpSpPr/>
          <p:nvPr/>
        </p:nvGrpSpPr>
        <p:grpSpPr>
          <a:xfrm>
            <a:off x="3624111" y="4084434"/>
            <a:ext cx="1770849" cy="368694"/>
            <a:chOff x="3624111" y="4084434"/>
            <a:chExt cx="1770849" cy="3686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3F7BA6-6441-456C-86A5-6721F0DBEA61}"/>
                </a:ext>
              </a:extLst>
            </p:cNvPr>
            <p:cNvSpPr/>
            <p:nvPr/>
          </p:nvSpPr>
          <p:spPr>
            <a:xfrm>
              <a:off x="5202936" y="4398264"/>
              <a:ext cx="192024" cy="54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0597F78-007F-4945-844C-E988FE05E15B}"/>
                </a:ext>
              </a:extLst>
            </p:cNvPr>
            <p:cNvSpPr/>
            <p:nvPr/>
          </p:nvSpPr>
          <p:spPr>
            <a:xfrm>
              <a:off x="3624111" y="4084434"/>
              <a:ext cx="77725" cy="109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A9E280-71E7-4EFF-966D-1B03F52B064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4348049" y="3447365"/>
              <a:ext cx="258965" cy="16428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\documentclass{article}&#10;\usepackage{amsmath}&#10;\pagestyle{empty}&#10;\begin{document}&#10;&#10;$$ \bar \varepsilon$$&#10;&#10;&#10;\end{document}" title="IguanaTex Bitmap Display">
            <a:extLst>
              <a:ext uri="{FF2B5EF4-FFF2-40B4-BE49-F238E27FC236}">
                <a16:creationId xmlns:a16="http://schemas.microsoft.com/office/drawing/2014/main" id="{CD35FAD9-3E80-4D88-AB98-546A0A3E8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34" y="2222634"/>
            <a:ext cx="292403" cy="3775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56A088-61A1-427D-B275-54C091DFC13F}"/>
              </a:ext>
            </a:extLst>
          </p:cNvPr>
          <p:cNvCxnSpPr/>
          <p:nvPr/>
        </p:nvCxnSpPr>
        <p:spPr>
          <a:xfrm>
            <a:off x="4148919" y="4894650"/>
            <a:ext cx="1200218" cy="63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7FECB2-6D6D-4234-86A9-48242FBB55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0096" y="5761364"/>
            <a:ext cx="1284248" cy="1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2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Particles grow by colliding with similarly sized particles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464722" y="394830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801210" y="48294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617122" y="1864508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953610" y="276228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758443" y="2978450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5094931" y="387622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7008826" y="3843002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8345314" y="474077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91563" y="3304654"/>
            <a:ext cx="283630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75364" y="5205503"/>
            <a:ext cx="291942" cy="203954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811886" y="3703623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543401" y="2115885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84072" y="2218458"/>
            <a:ext cx="499826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429472" y="5784639"/>
            <a:ext cx="319658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345325" y="28827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-0.04701 0.03935 -0.09375 0.0787 -0.05143 0.12731 C -0.00911 0.17569 0.15 0.28518 0.25404 0.29097 C 0.35781 0.29722 0.55664 0.21574 0.57174 0.16365 C 0.58646 0.1118 0.40221 -0.01852 0.34323 -0.0213 C 0.28438 -0.02408 0.26289 0.16736 0.21862 0.14745 C 0.17435 0.12731 0.11289 -0.19723 0.07773 -0.14167 C 0.04258 -0.08588 -0.06875 0.37939 0.00794 0.48194 C 0.08477 0.58472 0.48164 0.57176 0.53789 0.475 C 0.59427 0.37847 0.43555 -0.01829 0.34674 -0.09792 C 0.25807 -0.17732 0.13151 -0.09005 0.00521 -0.00255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2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C 0.00664 0.01504 0.0444 0.07569 0.03958 0.09027 C 0.03476 0.10486 -0.01719 0.09328 -0.02956 0.08796 C -0.0418 0.08263 -0.0392 0.06226 -0.0349 0.05763 C -0.0306 0.053 -0.00638 0.0618 -0.00313 0.06018 C 0.00013 0.05856 -0.00742 0.05324 -0.01498 0.04791 C -0.0224 0.04259 -0.03998 0.02754 -0.04753 0.02847 C -0.05521 0.02939 -0.06211 0.04097 -0.06133 0.05277 C -0.06042 0.06458 -0.05313 0.09537 -0.04271 0.0993 C -0.03229 0.10324 0.00429 0.08078 0.00091 0.07615 C -0.00261 0.07152 -0.05716 0.06342 -0.06394 0.07106 L -0.03946 0.12199 C -0.02383 0.13101 0.0151 0.13032 0.0306 0.12546 C 0.04596 0.1206 0.04544 0.10046 0.05364 0.09328 C 0.06185 0.08611 0.08034 0.09074 0.07968 0.08194 C 0.07903 0.07314 0.0457 0.04722 0.04961 0.04074 L 0.10364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C 0.00729 -0.00555 0.03542 -0.0324 0.04362 -0.03402 C 0.0517 -0.03564 0.05521 -0.02963 0.04909 -0.00972 C 0.0431 0.01019 0.02552 0.07408 0.00729 0.08496 C -0.01094 0.09584 -0.05612 0.05116 -0.06002 0.05579 C -0.06406 0.06042 -0.03958 0.11227 -0.01627 0.11274 C 0.0069 0.1132 0.08229 0.07153 0.08008 0.05811 C 0.07774 0.04468 -0.01237 0.04561 -0.03008 0.03149 C -0.04778 0.01736 -0.03424 -0.01527 -0.02643 -0.02662 C -0.01862 -0.03796 0.01185 -0.02777 0.01719 -0.03634 C 0.02253 -0.0449 0.01289 -0.07453 0.00638 -0.0787 C -2.29167E-6 -0.08287 -0.01614 -0.05926 -0.02096 -0.0618 C -0.02591 -0.06435 -0.0207 -0.08935 -0.02278 -0.09444 L -0.03372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116 C 0.00638 0.01388 0.04427 0.07453 0.03945 0.08912 C 0.03476 0.1037 -0.01719 0.09212 -0.02956 0.0868 C -0.0418 0.08148 -0.0392 0.06111 -0.0349 0.05648 C -0.0306 0.05185 -0.00638 0.06064 -0.00313 0.05902 C 4.375E-6 0.0574 -0.00743 0.05208 -0.01498 0.04675 C -0.0224 0.04143 -0.03998 0.02638 -0.04753 0.02731 C -0.05521 0.02824 -0.06211 0.03981 -0.06133 0.05162 C -0.06042 0.06342 -0.05313 0.09421 -0.04271 0.09814 C -0.0323 0.10208 0.00416 0.07962 0.00091 0.075 C -0.00261 0.07037 -0.05717 0.06226 -0.06394 0.0699 L -0.03946 0.12083 C -0.02383 0.12986 0.03789 0.12013 0.03059 0.1243 C 0.02304 0.12847 -0.06355 0.14837 -0.08295 0.14606 C -0.10248 0.14375 -0.08594 0.12291 -0.08581 0.10972 C -0.08555 0.09652 -0.09688 0.06666 -0.08217 0.0662 L 0.00325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C 0.00729 -0.00671 0.03542 -0.03356 0.04362 -0.03518 C 0.05169 -0.0368 0.05521 -0.03078 0.04909 -0.01088 C 0.0431 0.00903 0.02552 0.07292 0.00729 0.0838 C -0.01094 0.09468 -0.04779 0.08172 -0.06003 0.05463 C -0.07239 0.02755 -0.0526 -0.07014 -0.06654 -0.07916 C -0.08034 -0.08819 -0.14896 -0.01736 -0.14284 0.00093 C -0.13685 0.01922 -0.04948 0.03519 -0.03008 0.03033 C -0.01055 0.02547 -0.03424 -0.01643 -0.02643 -0.02777 C -0.01862 -0.03912 0.01185 -0.02893 0.01719 -0.0375 C 0.02253 -0.04606 0.01289 -0.07569 0.00638 -0.07986 C -8.33333E-7 -0.08402 -0.01055 -0.07129 -0.02096 -0.06296 C -0.03138 -0.05463 -0.03802 -0.03726 -0.05612 -0.03032 C -0.07409 -0.02338 -0.11445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185 C 0.02227 0.0294 0.10156 0.14005 0.09883 0.1669 C 0.09597 0.19375 -0.01002 0.1713 -0.00989 0.1625 C -0.00976 0.15371 0.08268 0.12917 0.09987 0.11459 C 0.11706 0.1 0.10781 0.07894 0.09336 0.07454 C 0.07904 0.07014 0.0349 0.09213 0.01302 0.08843 C -0.00885 0.08472 -0.02617 0.05093 -0.03841 0.05255 C -0.05039 0.05417 -0.06133 0.0757 -0.05989 0.09746 C -0.05846 0.11945 -0.05612 0.20185 -0.03073 0.18357 C -0.00534 0.16528 0.09805 -0.00393 0.09258 -0.01273 C 0.08698 -0.02153 -0.04427 0.09144 -0.06393 0.13125 C -0.08346 0.17107 -0.05039 0.20857 -0.02552 0.22547 C -0.00065 0.24236 0.06029 0.24097 0.08451 0.23195 C 0.10886 0.22292 0.10794 0.18565 0.12084 0.17246 C 0.13373 0.15926 0.16302 0.16783 0.16185 0.15139 C 0.16081 0.13519 0.11094 0.11227 0.11459 0.07523 L 0.18347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00208 C 0.01627 0.01111 0.04648 0.04444 0.07552 0.05648 C 0.10455 0.06852 0.17357 0.04884 0.17812 0.07477 C 0.18268 0.10069 0.12955 0.19583 0.10221 0.21157 C 0.075 0.22731 0.02018 0.16227 0.01497 0.16898 C 0.00989 0.17569 0.04153 0.25139 0.07174 0.25208 C 0.10195 0.25278 0.19961 0.1919 0.19674 0.17222 C 0.19375 0.15278 0.07695 0.15417 0.05403 0.13356 C 0.03086 0.11296 0.04062 0.09815 0.05872 0.04884 C 0.07669 -0.00046 0.15612 -0.12917 0.16263 -0.16273 C 0.16927 -0.1963 0.1095 -0.11898 0.0983 -0.15301 C 0.08698 -0.18704 0.08867 -0.35625 0.09466 -0.36759 C 0.10052 -0.37894 0.14127 -0.24769 0.13372 -0.22107 C 0.12604 -0.19444 0.06601 -0.21042 0.0483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255 C 0.01666 0.02569 0.10039 0.13935 0.09883 0.1669 C 0.09726 0.19444 0.0095 0.17245 -0.0099 0.1625 C -0.0293 0.15278 -0.02513 0.11505 -0.01836 0.10648 C -0.01159 0.09792 0.02643 0.11412 0.03164 0.11111 C 0.03685 0.10833 0.02487 0.09838 0.01302 0.08843 C 0.00117 0.0787 -0.02617 0.05093 -0.03841 0.05255 C -0.05039 0.05417 -0.06133 0.07569 -0.0599 0.09745 C -0.05847 0.11944 -0.04701 0.17639 -0.03073 0.18357 C -0.0142 0.19097 0.04336 0.14931 0.03789 0.14074 C 0.03242 0.13218 -0.05326 0.11713 -0.06394 0.13125 L -0.02552 0.22546 C -0.00091 0.24236 0.06028 0.24097 0.0845 0.23194 C 0.10885 0.22292 0.10794 0.18565 0.12083 0.17245 C 0.13372 0.15926 0.16302 0.16782 0.16185 0.15139 C 0.1608 0.13519 0.13177 0.07014 0.11458 0.07523 L 0.0582 0.18357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6 0.01667 0.14935 0.03797 C 0.17175 0.05926 0.14701 0.10324 0.1392 0.13218 C 0.13138 0.16111 0.12292 0.20556 0.10222 0.21158 C 0.08164 0.2176 0.02018 0.16227 0.01498 0.16898 C 0.0099 0.1757 0.04154 0.25139 0.07175 0.25209 C 0.10196 0.25278 0.19961 0.1919 0.19675 0.17222 C 0.19375 0.15278 0.07696 0.15417 0.05404 0.13357 C 0.03086 0.11297 0.04857 0.06528 0.05873 0.04885 C 0.06875 0.03218 0.10821 0.04722 0.11511 0.03472 C 0.12227 0.02222 0.10951 -0.02106 0.10117 -0.02708 C 0.09284 -0.0331 0.07917 -0.01458 0.06563 -0.00254 C 0.05209 0.00972 0.04362 0.03496 0.02018 0.04514 C -0.00325 0.05533 -0.05534 0.05486 -0.07513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08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C -0.02773 0.00648 -0.13659 0.00856 -0.16628 0.03888 C -0.19596 0.06921 -0.20404 0.16851 -0.17813 0.18194 C -0.15221 0.19537 -0.03034 0.13796 -0.01081 0.11898 C 0.00885 0.1 -0.04076 0.06481 -0.06081 0.06805 C -0.08073 0.07129 -0.11927 0.10972 -0.13086 0.13819 C -0.14258 0.16666 -0.14648 0.21088 -0.13086 0.23888 C -0.11523 0.26689 -0.05664 0.29259 -0.03711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0.02409 0.02963 0.04844 0.05949 0.07448 0.06551 C 0.10052 0.07153 0.13633 0.06459 0.15638 0.03635 C 0.17656 0.0081 0.20534 -0.07639 0.19544 -0.10416 C 0.18555 -0.13194 0.12761 -0.12801 0.09727 -0.13078 C 0.0668 -0.13356 0.03333 -0.13495 0.01263 -0.12106 C -0.00794 -0.10717 -0.0306 -0.08518 -0.02721 -0.04722 C -0.02396 -0.00926 0.02227 0.06991 0.03281 0.10672 C 0.04336 0.14352 0.05247 0.15903 0.03633 0.17338 C 0.02018 0.18773 -0.0431 0.19977 -0.06458 0.19283 C -0.08607 0.18588 -0.09375 0.14746 -0.09271 0.13218 C -0.09167 0.1169 -0.075 0.1088 -0.0582 0.1007 " pathEditMode="relative" rAng="0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4648 -0.02708 0.09309 -0.05393 0.13997 -0.04861 C 0.18684 -0.04328 0.26289 0.01019 0.28177 0.03264 C 0.30065 0.0551 0.26445 0.07037 0.25364 0.08588 C 0.24283 0.10139 0.21106 0.11459 0.21679 0.12639 C 0.22252 0.1382 0.26549 0.15811 0.28763 0.15672 C 0.30989 0.15533 0.34114 0.13681 0.35052 0.11806 C 0.35989 0.09931 0.37031 0.06204 0.34362 0.04468 C 0.31679 0.02732 0.25533 0.01806 0.18997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C -0.02917 0.0044 -0.05833 0.00903 -0.07188 -0.00115 C -0.08542 -0.01134 -0.09102 -0.03171 -0.08177 -0.06065 C -0.07253 -0.08958 -0.03346 -0.1669 -0.01628 -0.17453 C 0.00091 -0.18217 0.02956 -0.1294 0.02187 -0.10671 C 0.01419 -0.08402 -0.02227 -0.05995 -0.06185 -0.03889 C -0.10143 -0.01782 -0.17604 0.02824 -0.21576 0.01945 C -0.2556 0.01065 -0.28906 -0.06342 -0.3 -0.09097 C -0.31094 -0.11852 -0.29844 -0.12824 -0.28177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77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C 0.03346 0.00185 0.06706 0.00393 0.06628 0.03032 C 0.06563 0.05671 0.03503 0.14329 -0.00364 0.1588 C -0.04232 0.1743 -0.12513 0.10555 -0.16654 0.12361 C -0.20781 0.14167 -0.27383 0.22917 -0.25195 0.26782 C -0.23008 0.30648 -0.08476 0.36528 -0.03555 0.35509 C 0.01354 0.34491 0.04688 0.23079 0.04271 0.20718 C 0.03854 0.18356 -0.04544 0.20486 -0.06094 0.21319 C -0.07643 0.22153 -0.06315 0.23912 -0.05 0.25694 " pathEditMode="relative" rAng="0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78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9806E-17 1.48148E-6 C 0.12474 0.02014 0.24987 0.04028 0.33372 -0.01204 C 0.41758 -0.06435 0.51289 -0.24746 0.50195 -0.31458 C 0.49102 -0.38125 0.31849 -0.40162 0.26836 -0.41273 C 0.21823 -0.42384 0.21706 -0.39699 0.20117 -0.38148 C 0.18542 -0.36621 0.16693 -0.33611 0.17357 -0.32083 C 0.18034 -0.30556 0.18568 -0.2669 0.20065 -0.26412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43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changes produced by flocculation are dramatic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sequential collisions are required to make a 1 mm particle starting from 1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 particles?</a:t>
            </a:r>
          </a:p>
          <a:p>
            <a:r>
              <a:rPr lang="en-US" dirty="0"/>
              <a:t>How much larger in volume is the 1 mm diameter particle?</a:t>
            </a:r>
          </a:p>
          <a:p>
            <a:r>
              <a:rPr lang="en-US" dirty="0"/>
              <a:t>____________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183" y="324997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233" y="3235379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,000,000 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It requires many sequential doubling collisions to make a big floc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collision 1+1=2</a:t>
            </a:r>
          </a:p>
          <a:p>
            <a:r>
              <a:rPr lang="en-US" dirty="0"/>
              <a:t>2 collisions 2+2=4</a:t>
            </a:r>
          </a:p>
          <a:p>
            <a:r>
              <a:rPr lang="en-US" dirty="0"/>
              <a:t>3 collisions 4+4=8</a:t>
            </a:r>
          </a:p>
          <a:p>
            <a:r>
              <a:rPr lang="en-US" dirty="0"/>
              <a:t>4 collisions 8+8=16</a:t>
            </a:r>
          </a:p>
          <a:p>
            <a:r>
              <a:rPr lang="en-US" dirty="0"/>
              <a:t>Number of original particles in the floc = 2</a:t>
            </a:r>
            <a:r>
              <a:rPr lang="en-US" baseline="60000" dirty="0"/>
              <a:t>n</a:t>
            </a:r>
            <a:endParaRPr lang="en-US" dirty="0"/>
          </a:p>
          <a:p>
            <a:r>
              <a:rPr lang="en-US" dirty="0"/>
              <a:t>What is n to obtain 1,000,000,000 = 2</a:t>
            </a:r>
            <a:r>
              <a:rPr lang="en-US" baseline="60000" dirty="0"/>
              <a:t>n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n=30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297739" y="170340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4475873" y="2262353"/>
            <a:ext cx="300259" cy="237183"/>
            <a:chOff x="2962956" y="2115885"/>
            <a:chExt cx="300259" cy="237183"/>
          </a:xfrm>
        </p:grpSpPr>
        <p:pic>
          <p:nvPicPr>
            <p:cNvPr id="6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437125" y="2755624"/>
            <a:ext cx="499826" cy="320263"/>
            <a:chOff x="4503627" y="2218458"/>
            <a:chExt cx="499826" cy="320263"/>
          </a:xfrm>
        </p:grpSpPr>
        <p:grpSp>
          <p:nvGrpSpPr>
            <p:cNvPr id="9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879631" y="171171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933073" y="2254040"/>
            <a:ext cx="300259" cy="237183"/>
            <a:chOff x="2962956" y="2115885"/>
            <a:chExt cx="300259" cy="237183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5102143" y="2755624"/>
            <a:ext cx="499826" cy="320263"/>
            <a:chOff x="4503627" y="2218458"/>
            <a:chExt cx="499826" cy="320263"/>
          </a:xfrm>
        </p:grpSpPr>
        <p:grpSp>
          <p:nvGrpSpPr>
            <p:cNvPr id="2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2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2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2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2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4503627" y="3379078"/>
            <a:ext cx="499826" cy="320263"/>
            <a:chOff x="4503627" y="2218458"/>
            <a:chExt cx="499826" cy="320263"/>
          </a:xfrm>
        </p:grpSpPr>
        <p:grpSp>
          <p:nvGrpSpPr>
            <p:cNvPr id="3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3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3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3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61569" y="3437267"/>
            <a:ext cx="499826" cy="320263"/>
            <a:chOff x="4503627" y="2218458"/>
            <a:chExt cx="499826" cy="320263"/>
          </a:xfrm>
        </p:grpSpPr>
        <p:grpSp>
          <p:nvGrpSpPr>
            <p:cNvPr id="3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8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0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43" name="Group 42"/>
          <p:cNvGrpSpPr/>
          <p:nvPr/>
        </p:nvGrpSpPr>
        <p:grpSpPr>
          <a:xfrm rot="19742345">
            <a:off x="5567657" y="3379078"/>
            <a:ext cx="499826" cy="320263"/>
            <a:chOff x="4503627" y="2218458"/>
            <a:chExt cx="499826" cy="320263"/>
          </a:xfrm>
        </p:grpSpPr>
        <p:grpSp>
          <p:nvGrpSpPr>
            <p:cNvPr id="44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8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45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4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7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50" name="Group 49"/>
          <p:cNvGrpSpPr/>
          <p:nvPr/>
        </p:nvGrpSpPr>
        <p:grpSpPr>
          <a:xfrm rot="17239213">
            <a:off x="5758851" y="3437267"/>
            <a:ext cx="499826" cy="320263"/>
            <a:chOff x="4503627" y="2218458"/>
            <a:chExt cx="499826" cy="320263"/>
          </a:xfrm>
        </p:grpSpPr>
        <p:grpSp>
          <p:nvGrpSpPr>
            <p:cNvPr id="51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5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5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52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5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5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sp>
        <p:nvSpPr>
          <p:cNvPr id="57" name="TextBox 56"/>
          <p:cNvSpPr txBox="1"/>
          <p:nvPr/>
        </p:nvSpPr>
        <p:spPr>
          <a:xfrm>
            <a:off x="950025" y="6127667"/>
            <a:ext cx="526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assumes volume is conserved!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461CA-C79F-4B7F-915C-F29868DE15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0" y="5480471"/>
            <a:ext cx="3274666" cy="2514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491CDCF-639A-4D99-8568-89ED7ABF4E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8" y="6033591"/>
            <a:ext cx="2639238" cy="5958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Fractals capture the idea that volume isn’t conserved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1" y="1606799"/>
            <a:ext cx="8695707" cy="4114800"/>
          </a:xfrm>
        </p:spPr>
        <p:txBody>
          <a:bodyPr/>
          <a:lstStyle/>
          <a:p>
            <a:r>
              <a:rPr lang="en-US" sz="2800" dirty="0"/>
              <a:t>What happens to the density of a floc as it grows larger? </a:t>
            </a:r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672019">
            <a:off x="1854059" y="401460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core particle</a:t>
            </a:r>
          </a:p>
        </p:txBody>
      </p:sp>
      <p:sp>
        <p:nvSpPr>
          <p:cNvPr id="9" name="TextBox 8"/>
          <p:cNvSpPr txBox="1"/>
          <p:nvPr/>
        </p:nvSpPr>
        <p:spPr>
          <a:xfrm rot="18672019">
            <a:off x="845309" y="43809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floc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2102" y="560787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(or core) particles in the floc</a:t>
            </a:r>
          </a:p>
        </p:txBody>
      </p:sp>
      <p:sp>
        <p:nvSpPr>
          <p:cNvPr id="22" name="TextBox 21"/>
          <p:cNvSpPr txBox="1"/>
          <p:nvPr/>
        </p:nvSpPr>
        <p:spPr>
          <a:xfrm rot="18723311">
            <a:off x="3639273" y="44768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Fractal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858" y="5977206"/>
            <a:ext cx="853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volume were conserved, what would                be? ____</a:t>
            </a:r>
          </a:p>
          <a:p>
            <a:r>
              <a:rPr lang="en-US" dirty="0"/>
              <a:t>Is floc mass conserved? _____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83643" y="59751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02913" y="2764760"/>
            <a:ext cx="657768" cy="378452"/>
            <a:chOff x="4777947" y="3207622"/>
            <a:chExt cx="657768" cy="378452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15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19" name="Picture 24 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1" name="Picture 24 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6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17" name="Picture 24 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18" name="Picture 24 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26" name="Group 25"/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27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1" name="Picture 24 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2" name="Picture 24 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8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9" name="Picture 24 7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0" name="Picture 24 8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8" name="Group 47"/>
          <p:cNvGrpSpPr/>
          <p:nvPr/>
        </p:nvGrpSpPr>
        <p:grpSpPr>
          <a:xfrm>
            <a:off x="7211227" y="3040739"/>
            <a:ext cx="601238" cy="499826"/>
            <a:chOff x="5841977" y="3176030"/>
            <a:chExt cx="601238" cy="499826"/>
          </a:xfrm>
        </p:grpSpPr>
        <p:grpSp>
          <p:nvGrpSpPr>
            <p:cNvPr id="33" name="Group 32"/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4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8" name="Picture 24 9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9" name="Picture 24 10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5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6" name="Picture 24 1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7" name="Picture 24 1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41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5" name="Picture 24 1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6" name="Picture 24 1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2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3" name="Picture 24 1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4" name="Picture 24 1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79" name="Group 78"/>
          <p:cNvGrpSpPr/>
          <p:nvPr/>
        </p:nvGrpSpPr>
        <p:grpSpPr>
          <a:xfrm>
            <a:off x="7680340" y="2784156"/>
            <a:ext cx="1055948" cy="610380"/>
            <a:chOff x="6261214" y="3135578"/>
            <a:chExt cx="1055948" cy="610380"/>
          </a:xfrm>
        </p:grpSpPr>
        <p:grpSp>
          <p:nvGrpSpPr>
            <p:cNvPr id="49" name="Group 48"/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2" name="Picture 24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3" name="Picture 24 1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0" name="Picture 24 1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1" name="Picture 24 2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2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6" name="Picture 24 2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7" name="Picture 24 2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4" name="Picture 24 2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5" name="Picture 24 2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4" name="Group 63"/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65" name="Group 64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7" name="Picture 24 2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8" name="Picture 24 2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5" name="Picture 24 2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6" name="Picture 24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6" name="Group 65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1" name="Picture 24 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2" name="Picture 24 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9" name="Picture 24 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0" name="Picture 24 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41" name="Group 140"/>
          <p:cNvGrpSpPr/>
          <p:nvPr/>
        </p:nvGrpSpPr>
        <p:grpSpPr>
          <a:xfrm>
            <a:off x="7654571" y="3089014"/>
            <a:ext cx="1106234" cy="969712"/>
            <a:chOff x="6792398" y="2509410"/>
            <a:chExt cx="1106234" cy="969712"/>
          </a:xfrm>
        </p:grpSpPr>
        <p:grpSp>
          <p:nvGrpSpPr>
            <p:cNvPr id="80" name="Group 79"/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95" name="Group 94"/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96" name="Group 95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8" name="Picture 24 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9" name="Picture 24 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6" name="Picture 24 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7" name="Picture 24 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7" name="Group 96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2" name="Picture 24 4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3" name="Picture 24 4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0" name="Picture 24 4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1" name="Picture 24 4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1" name="Group 110"/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9" name="Picture 24 4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0" name="Picture 24 5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7" name="Picture 24 5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8" name="Picture 24 5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3" name="Picture 24 5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4" name="Picture 24 5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1" name="Picture 24 5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2" name="Picture 24 5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2" name="Group 111"/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113" name="Group 112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" name="Picture 24 5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" name="Picture 24 5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3" name="Picture 24 5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" name="Picture 24 6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4" name="Group 113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9" name="Picture 24 6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0" name="Picture 24 6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7" name="Picture 24 6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8" name="Picture 24 6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264" name="Group 263"/>
          <p:cNvGrpSpPr/>
          <p:nvPr/>
        </p:nvGrpSpPr>
        <p:grpSpPr>
          <a:xfrm>
            <a:off x="8161647" y="2135764"/>
            <a:ext cx="1557892" cy="1293966"/>
            <a:chOff x="6991903" y="2695004"/>
            <a:chExt cx="1557892" cy="129396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5" name="Picture 24 6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6" name="Picture 24 6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3" name="Picture 24 6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4" name="Picture 24 6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" name="Picture 24 6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" name="Picture 24 7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7" name="Picture 24 7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" name="Picture 24 7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158" name="Group 15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70" name="Picture 24 7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71" name="Picture 24 7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8" name="Picture 24 7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9" name="Picture 24 7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59" name="Group 15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64" name="Picture 24 7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65" name="Picture 24 7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2" name="Picture 24 7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3" name="Picture 24 8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72" name="Group 171"/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1" name="Picture 24 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2" name="Picture 24 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9" name="Picture 24 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0" name="Picture 24 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5" name="Picture 24 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6" name="Picture 24 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3" name="Picture 24 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4" name="Picture 24 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4" name="Group 173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7" name="Picture 24 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8" name="Picture 24 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5" name="Picture 24 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6" name="Picture 24 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6" name="Group 175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1" name="Picture 24 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2" name="Picture 24 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9" name="Picture 24 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0" name="Picture 24 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03" name="Group 202"/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62" name="Picture 24 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3" name="Picture 24 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60" name="Picture 24 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61" name="Picture 24 1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6" name="Picture 24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57" name="Picture 24 1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54" name="Picture 24 1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55" name="Picture 24 1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5" name="Group 204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4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8" name="Picture 24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9" name="Picture 24 1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4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6" name="Picture 24 1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7" name="Picture 24 1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37" name="Group 236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2" name="Picture 24 10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3" name="Picture 24 1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0" name="Picture 24 1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1" name="Picture 24 1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6" name="Group 205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4" name="Picture 24 1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5" name="Picture 24 1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2" name="Picture 24 1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33" name="Picture 24 1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8" name="Picture 24 1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9" name="Picture 24 1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6" name="Picture 24 1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7" name="Picture 24 12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7" name="Group 206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2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2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2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9" name="Group 20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4" name="Picture 24 1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5" name="Picture 24 12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2" name="Picture 24 1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3" name="Picture 24 1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510" name="Group 509"/>
          <p:cNvGrpSpPr/>
          <p:nvPr/>
        </p:nvGrpSpPr>
        <p:grpSpPr>
          <a:xfrm rot="8694084">
            <a:off x="9042796" y="1925970"/>
            <a:ext cx="2516626" cy="1922962"/>
            <a:chOff x="4930347" y="2731026"/>
            <a:chExt cx="2516626" cy="1922962"/>
          </a:xfrm>
        </p:grpSpPr>
        <p:grpSp>
          <p:nvGrpSpPr>
            <p:cNvPr id="265" name="Group 264"/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7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8" name="Picture 24 1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9" name="Picture 24 1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7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6" name="Picture 24 1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7" name="Picture 24 1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6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2" name="Picture 24 1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3" name="Picture 24 1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6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0" name="Picture 24 1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1" name="Picture 24 1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80" name="Group 279"/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81" name="Group 280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93" name="Picture 24 1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94" name="Picture 24 1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91" name="Picture 24 1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92" name="Picture 24 1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82" name="Group 281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87" name="Picture 24 1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88" name="Picture 24 1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85" name="Picture 24 1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86" name="Picture 24 1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2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24" name="Picture 24 1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5" name="Picture 24 14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2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22" name="Picture 24 14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23" name="Picture 24 14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1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8" name="Picture 24 14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9" name="Picture 24 1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1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16" name="Picture 24 15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17" name="Picture 24 15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97" name="Group 296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0" name="Picture 24 15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1" name="Picture 24 15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8" name="Picture 24 15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9" name="Picture 24 15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99" name="Group 29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04" name="Picture 24 15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05" name="Picture 24 15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2" name="Picture 24 15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3" name="Picture 24 16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26" name="Group 325"/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5" name="Picture 24 16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6" name="Picture 24 1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3" name="Picture 24 16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4" name="Picture 24 16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5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9" name="Picture 24 16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0" name="Picture 24 16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6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7" name="Picture 24 16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8" name="Picture 24 16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8" name="Group 327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1" name="Picture 24 16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2" name="Picture 24 17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9" name="Picture 24 17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0" name="Picture 24 17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5" name="Picture 24 17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6" name="Picture 24 17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3" name="Picture 24 17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4" name="Picture 24 17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9" name="Group 328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5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7" name="Picture 24 17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8" name="Picture 24 17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5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55" name="Picture 24 17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6" name="Picture 24 18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4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1" name="Picture 24 1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2" name="Picture 24 1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9" name="Picture 24 1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0" name="Picture 24 1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0" name="Group 329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9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43" name="Picture 24 1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44" name="Picture 24 1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0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1" name="Picture 24 1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42" name="Picture 24 1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32" name="Group 331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37" name="Picture 24 1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38" name="Picture 24 1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3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35" name="Picture 24 1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36" name="Picture 24 1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87" name="Group 386"/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50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8" name="Picture 24 1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9" name="Picture 24 1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50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6" name="Picture 24 1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7" name="Picture 24 1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2" name="Picture 24 1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3" name="Picture 24 1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0" name="Picture 24 1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1" name="Picture 24 2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/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82" name="Group 481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4" name="Picture 24 2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5" name="Picture 24 2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2" name="Picture 24 2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3" name="Picture 24 2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3" name="Group 482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8" name="Picture 24 2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9" name="Picture 24 2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6" name="Picture 24 2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7" name="Picture 24 2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/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0" name="Picture 24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1" name="Picture 24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8" name="Picture 24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9" name="Picture 24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74" name="Picture 24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75" name="Picture 24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2" name="Picture 24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3" name="Picture 24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53" name="Group 452"/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54" name="Group 45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6" name="Picture 24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7" name="Picture 24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4" name="Picture 24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5" name="Picture 24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5" name="Group 45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0" name="Picture 24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1" name="Picture 24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8" name="Picture 24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9" name="Picture 24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391" name="Group 390"/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3" name="Group 392"/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24" name="Group 42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6" name="Picture 24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7" name="Picture 24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4" name="Picture 24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5" name="Picture 24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5" name="Group 42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0" name="Picture 24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1" name="Picture 24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8" name="Picture 24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9" name="Picture 24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4" name="Group 393"/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2" name="Picture 24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3" name="Picture 24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0" name="Picture 24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1" name="Picture 24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6" name="Picture 24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7" name="Picture 24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4" name="Picture 24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5" name="Picture 24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96" name="Group 395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8" name="Picture 24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9" name="Picture 24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6" name="Picture 24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7" name="Picture 24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7" name="Group 396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9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2" name="Picture 24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3" name="Picture 24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0" name="Picture 24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1" name="Picture 24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511" name="TextBox 510"/>
          <p:cNvSpPr txBox="1"/>
          <p:nvPr/>
        </p:nvSpPr>
        <p:spPr>
          <a:xfrm>
            <a:off x="512723" y="2021610"/>
            <a:ext cx="763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00150"/>
            <a:r>
              <a:rPr lang="en-US" dirty="0">
                <a:solidFill>
                  <a:schemeClr val="accent4"/>
                </a:solidFill>
              </a:rPr>
              <a:t>Floc density approaches the density of water because the floc includes water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4055113" y="637092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No!</a:t>
            </a:r>
          </a:p>
        </p:txBody>
      </p:sp>
      <p:pic>
        <p:nvPicPr>
          <p:cNvPr id="7" name="Picture 6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B49D823B-3BAC-44C1-8A83-77389CAFA9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3" y="4998571"/>
            <a:ext cx="2974719" cy="58371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30811CB5-D41B-4D3E-A9EE-9E1EDF3F3C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12" y="4812353"/>
            <a:ext cx="2978890" cy="615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24A12-4902-4401-A2E7-9882686E87CE}"/>
              </a:ext>
            </a:extLst>
          </p:cNvPr>
          <p:cNvSpPr txBox="1"/>
          <p:nvPr/>
        </p:nvSpPr>
        <p:spPr>
          <a:xfrm>
            <a:off x="9098571" y="5675293"/>
            <a:ext cx="29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 droplets growing in clouds!</a:t>
            </a:r>
          </a:p>
        </p:txBody>
      </p:sp>
      <p:pic>
        <p:nvPicPr>
          <p:cNvPr id="110" name="Picture 109" descr="\documentclass{article}&#10;\usepackage{amsmath}&#10;\pagestyle{empty}&#10;\begin{document}&#10;&#10;&#10;$$\Pi_{fractal}$$&#10;&#10;\end{document}" title="IguanaTex Bitmap Display">
            <a:extLst>
              <a:ext uri="{FF2B5EF4-FFF2-40B4-BE49-F238E27FC236}">
                <a16:creationId xmlns:a16="http://schemas.microsoft.com/office/drawing/2014/main" id="{8E900F1C-00B7-4289-A2E7-8A6C0C9495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16" y="6112010"/>
            <a:ext cx="1161513" cy="342741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17D0175B-AA5E-4E34-831E-DC3D65E7212D}"/>
              </a:ext>
            </a:extLst>
          </p:cNvPr>
          <p:cNvSpPr/>
          <p:nvPr/>
        </p:nvSpPr>
        <p:spPr>
          <a:xfrm>
            <a:off x="2722534" y="5582282"/>
            <a:ext cx="14814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BE85AA22-C834-4DFF-8B00-A047060CFF8C}"/>
              </a:ext>
            </a:extLst>
          </p:cNvPr>
          <p:cNvCxnSpPr>
            <a:cxnSpLocks/>
            <a:stCxn id="10" idx="1"/>
            <a:endCxn id="515" idx="2"/>
          </p:cNvCxnSpPr>
          <p:nvPr/>
        </p:nvCxnSpPr>
        <p:spPr>
          <a:xfrm rot="10800000">
            <a:off x="2796610" y="5628002"/>
            <a:ext cx="395493" cy="164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1" grpId="0"/>
      <p:bldP spid="5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 geometry explains the changes in floc density and sedimentation velocity as a function of floc size</a:t>
            </a:r>
          </a:p>
          <a:p>
            <a:r>
              <a:rPr lang="en-US" dirty="0"/>
              <a:t>The fractal dimension of flocs is </a:t>
            </a:r>
            <a:r>
              <a:rPr lang="en-US" u="sng" dirty="0"/>
              <a:t>approximately</a:t>
            </a:r>
            <a:r>
              <a:rPr lang="en-US" dirty="0"/>
              <a:t> 2.0 </a:t>
            </a:r>
          </a:p>
          <a:p>
            <a:r>
              <a:rPr lang="en-US" dirty="0"/>
              <a:t>Further research to quantify the fractal dimension in flocculation  (and in floc blankets) is needed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828CD-4565-4044-B6D1-397133DC911B}"/>
              </a:ext>
            </a:extLst>
          </p:cNvPr>
          <p:cNvSpPr/>
          <p:nvPr/>
        </p:nvSpPr>
        <p:spPr>
          <a:xfrm>
            <a:off x="1029174" y="5367697"/>
            <a:ext cx="104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Meakin</a:t>
            </a:r>
            <a:r>
              <a:rPr lang="en-US" dirty="0">
                <a:solidFill>
                  <a:srgbClr val="000000"/>
                </a:solidFill>
              </a:rPr>
              <a:t>, P. (1988). Fractal Aggregates. </a:t>
            </a:r>
            <a:r>
              <a:rPr lang="en-US" i="1" dirty="0">
                <a:solidFill>
                  <a:srgbClr val="000000"/>
                </a:solidFill>
              </a:rPr>
              <a:t>Advances in Colloid and Interface Science, 28 (1988), 249-331.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8105-C651-470A-A645-B73ACC614205}"/>
              </a:ext>
            </a:extLst>
          </p:cNvPr>
          <p:cNvSpPr txBox="1"/>
          <p:nvPr/>
        </p:nvSpPr>
        <p:spPr>
          <a:xfrm>
            <a:off x="5598764" y="501733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particles in the floc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EB9C8-3669-40FF-8C02-F57420A44D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79018" y="4865529"/>
            <a:ext cx="219746" cy="3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0AB680D8-616D-44A0-BFDF-671458FE86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48" y="4296505"/>
            <a:ext cx="2978890" cy="6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F8E5-0E30-4807-AF86-84627746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7443217" cy="1143000"/>
          </a:xfrm>
        </p:spPr>
        <p:txBody>
          <a:bodyPr/>
          <a:lstStyle/>
          <a:p>
            <a:r>
              <a:rPr lang="en-US" dirty="0"/>
              <a:t>How many core particles in a floc?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0174-D9DE-4FE7-B044-B4304938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</a:t>
            </a:r>
          </a:p>
          <a:p>
            <a:endParaRPr lang="en-US" dirty="0"/>
          </a:p>
          <a:p>
            <a:r>
              <a:rPr lang="en-US" dirty="0"/>
              <a:t>Assume core particle is 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in diameter</a:t>
            </a:r>
          </a:p>
          <a:p>
            <a:r>
              <a:rPr lang="en-US" dirty="0"/>
              <a:t>Floc is 3 mm in diameter</a:t>
            </a:r>
          </a:p>
          <a:p>
            <a:r>
              <a:rPr lang="en-US" dirty="0"/>
              <a:t>Fractal dimension is 2.0</a:t>
            </a:r>
          </a:p>
          <a:p>
            <a:r>
              <a:rPr lang="en-US" dirty="0"/>
              <a:t> 360,000 core particles in a 3 mm diameter floc</a:t>
            </a:r>
          </a:p>
          <a:p>
            <a:endParaRPr lang="en-US" dirty="0"/>
          </a:p>
          <a:p>
            <a:r>
              <a:rPr lang="en-US" dirty="0"/>
              <a:t>Bigger and less dense… Will it settle faster?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$n_{cp} = \left(\frac{D_{floc}}{D_{cp}}\right)^{\Pi_{fractal}}$$&#10;&#10;&#10;\end{document}" title="IguanaTex Bitmap Display">
            <a:extLst>
              <a:ext uri="{FF2B5EF4-FFF2-40B4-BE49-F238E27FC236}">
                <a16:creationId xmlns:a16="http://schemas.microsoft.com/office/drawing/2014/main" id="{F7A57467-A9FA-4EF9-BB9F-E39402D0BE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1600200"/>
            <a:ext cx="3229465" cy="88258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n_{cp}$$&#10;&#10;&#10;\end{document}" title="IguanaTex Bitmap Display">
            <a:extLst>
              <a:ext uri="{FF2B5EF4-FFF2-40B4-BE49-F238E27FC236}">
                <a16:creationId xmlns:a16="http://schemas.microsoft.com/office/drawing/2014/main" id="{961AB14F-B89C-41B4-8F5F-F7C70F790B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44" y="1749848"/>
            <a:ext cx="720944" cy="39651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04C1894B-C56F-4949-BB77-226A7DB83B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47" y="439981"/>
            <a:ext cx="2974719" cy="583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0D9E74-2D0C-4133-9135-7C0D554A10F2}"/>
              </a:ext>
            </a:extLst>
          </p:cNvPr>
          <p:cNvGrpSpPr/>
          <p:nvPr/>
        </p:nvGrpSpPr>
        <p:grpSpPr>
          <a:xfrm>
            <a:off x="7331164" y="3239774"/>
            <a:ext cx="657768" cy="378452"/>
            <a:chOff x="4777947" y="3207622"/>
            <a:chExt cx="657768" cy="3784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10AD94-B304-463E-8F40-D2FE58C42FB4}"/>
                </a:ext>
              </a:extLst>
            </p:cNvPr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24" name="Group 176">
                <a:extLst>
                  <a:ext uri="{FF2B5EF4-FFF2-40B4-BE49-F238E27FC236}">
                    <a16:creationId xmlns:a16="http://schemas.microsoft.com/office/drawing/2014/main" id="{88A6504D-86ED-4427-9A8F-A3689DDC79EA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8" name="Picture 24 1">
                  <a:extLst>
                    <a:ext uri="{FF2B5EF4-FFF2-40B4-BE49-F238E27FC236}">
                      <a16:creationId xmlns:a16="http://schemas.microsoft.com/office/drawing/2014/main" id="{3F49CE39-2FB8-4081-8837-F2AC72637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9" name="Picture 24 2">
                  <a:extLst>
                    <a:ext uri="{FF2B5EF4-FFF2-40B4-BE49-F238E27FC236}">
                      <a16:creationId xmlns:a16="http://schemas.microsoft.com/office/drawing/2014/main" id="{CFE71508-ECF8-42B1-9733-05AACBB72C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5" name="Group 179">
                <a:extLst>
                  <a:ext uri="{FF2B5EF4-FFF2-40B4-BE49-F238E27FC236}">
                    <a16:creationId xmlns:a16="http://schemas.microsoft.com/office/drawing/2014/main" id="{DB4908F3-85C8-48EC-931A-34D5CB705BFD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6" name="Picture 24 3">
                  <a:extLst>
                    <a:ext uri="{FF2B5EF4-FFF2-40B4-BE49-F238E27FC236}">
                      <a16:creationId xmlns:a16="http://schemas.microsoft.com/office/drawing/2014/main" id="{CDC9C820-65E6-47C2-868C-575375DAD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7" name="Picture 24 4">
                  <a:extLst>
                    <a:ext uri="{FF2B5EF4-FFF2-40B4-BE49-F238E27FC236}">
                      <a16:creationId xmlns:a16="http://schemas.microsoft.com/office/drawing/2014/main" id="{7F5A9549-AC4C-4CC1-822B-1CABFF49AF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D2C05E-9A7B-49F7-937B-0E3FC8E3E914}"/>
                </a:ext>
              </a:extLst>
            </p:cNvPr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18" name="Group 176">
                <a:extLst>
                  <a:ext uri="{FF2B5EF4-FFF2-40B4-BE49-F238E27FC236}">
                    <a16:creationId xmlns:a16="http://schemas.microsoft.com/office/drawing/2014/main" id="{EF436D7C-EBC6-45E1-AA3A-6A74F3FC4747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2" name="Picture 24 5">
                  <a:extLst>
                    <a:ext uri="{FF2B5EF4-FFF2-40B4-BE49-F238E27FC236}">
                      <a16:creationId xmlns:a16="http://schemas.microsoft.com/office/drawing/2014/main" id="{4A53CD03-13A7-47B2-99A0-D017C28BCD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3" name="Picture 24 6">
                  <a:extLst>
                    <a:ext uri="{FF2B5EF4-FFF2-40B4-BE49-F238E27FC236}">
                      <a16:creationId xmlns:a16="http://schemas.microsoft.com/office/drawing/2014/main" id="{4E228FD2-E689-4DFD-84C1-C7DAB36DBF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9" name="Group 179">
                <a:extLst>
                  <a:ext uri="{FF2B5EF4-FFF2-40B4-BE49-F238E27FC236}">
                    <a16:creationId xmlns:a16="http://schemas.microsoft.com/office/drawing/2014/main" id="{5014C673-629C-4592-A0B3-8A3374B296E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0" name="Picture 24 7">
                  <a:extLst>
                    <a:ext uri="{FF2B5EF4-FFF2-40B4-BE49-F238E27FC236}">
                      <a16:creationId xmlns:a16="http://schemas.microsoft.com/office/drawing/2014/main" id="{35AE68C6-AAD3-485E-8E13-E3492126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1" name="Picture 24 8">
                  <a:extLst>
                    <a:ext uri="{FF2B5EF4-FFF2-40B4-BE49-F238E27FC236}">
                      <a16:creationId xmlns:a16="http://schemas.microsoft.com/office/drawing/2014/main" id="{6F7F6B11-FD03-4486-94C5-9F8DBA751F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24F89-7A33-45AA-BFC8-2ADEE1980DB2}"/>
              </a:ext>
            </a:extLst>
          </p:cNvPr>
          <p:cNvGrpSpPr/>
          <p:nvPr/>
        </p:nvGrpSpPr>
        <p:grpSpPr>
          <a:xfrm>
            <a:off x="7339478" y="3515753"/>
            <a:ext cx="601238" cy="499826"/>
            <a:chOff x="5841977" y="3176030"/>
            <a:chExt cx="601238" cy="4998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3601D7-16FB-4BC0-9DB3-3E0CF2F4D7BD}"/>
                </a:ext>
              </a:extLst>
            </p:cNvPr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9" name="Group 176">
                <a:extLst>
                  <a:ext uri="{FF2B5EF4-FFF2-40B4-BE49-F238E27FC236}">
                    <a16:creationId xmlns:a16="http://schemas.microsoft.com/office/drawing/2014/main" id="{E0E70920-986F-4856-BF6B-BF571CC9D4B1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3" name="Picture 24 9">
                  <a:extLst>
                    <a:ext uri="{FF2B5EF4-FFF2-40B4-BE49-F238E27FC236}">
                      <a16:creationId xmlns:a16="http://schemas.microsoft.com/office/drawing/2014/main" id="{2C916AA1-2193-4286-8363-C758BBF9B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4" name="Picture 24 10">
                  <a:extLst>
                    <a:ext uri="{FF2B5EF4-FFF2-40B4-BE49-F238E27FC236}">
                      <a16:creationId xmlns:a16="http://schemas.microsoft.com/office/drawing/2014/main" id="{10E6A2B5-8A3F-413E-BC8E-8755B95451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0" name="Group 179">
                <a:extLst>
                  <a:ext uri="{FF2B5EF4-FFF2-40B4-BE49-F238E27FC236}">
                    <a16:creationId xmlns:a16="http://schemas.microsoft.com/office/drawing/2014/main" id="{B798F125-3D5F-4B26-90B4-09B76BF2150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1" name="Picture 24 11">
                  <a:extLst>
                    <a:ext uri="{FF2B5EF4-FFF2-40B4-BE49-F238E27FC236}">
                      <a16:creationId xmlns:a16="http://schemas.microsoft.com/office/drawing/2014/main" id="{D27C0A7D-46B2-4E98-97A8-D6F99205DB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2" name="Picture 24 12">
                  <a:extLst>
                    <a:ext uri="{FF2B5EF4-FFF2-40B4-BE49-F238E27FC236}">
                      <a16:creationId xmlns:a16="http://schemas.microsoft.com/office/drawing/2014/main" id="{131565D6-51FE-44D8-A797-0296417B66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315D34-DA6C-45D7-B0AD-7DEB3F553B61}"/>
                </a:ext>
              </a:extLst>
            </p:cNvPr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33" name="Group 176">
                <a:extLst>
                  <a:ext uri="{FF2B5EF4-FFF2-40B4-BE49-F238E27FC236}">
                    <a16:creationId xmlns:a16="http://schemas.microsoft.com/office/drawing/2014/main" id="{2C40C106-E9CF-4052-892E-45C9C64728F5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7" name="Picture 24 13">
                  <a:extLst>
                    <a:ext uri="{FF2B5EF4-FFF2-40B4-BE49-F238E27FC236}">
                      <a16:creationId xmlns:a16="http://schemas.microsoft.com/office/drawing/2014/main" id="{D335F4EF-38FF-4BC5-9968-3518C8EC2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8" name="Picture 24 14">
                  <a:extLst>
                    <a:ext uri="{FF2B5EF4-FFF2-40B4-BE49-F238E27FC236}">
                      <a16:creationId xmlns:a16="http://schemas.microsoft.com/office/drawing/2014/main" id="{44B4E09B-E0FF-44A3-B55D-8FEEB4B89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4" name="Group 179">
                <a:extLst>
                  <a:ext uri="{FF2B5EF4-FFF2-40B4-BE49-F238E27FC236}">
                    <a16:creationId xmlns:a16="http://schemas.microsoft.com/office/drawing/2014/main" id="{03396F6A-F60C-4DDF-9176-73954A0479CF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5" name="Picture 24 15">
                  <a:extLst>
                    <a:ext uri="{FF2B5EF4-FFF2-40B4-BE49-F238E27FC236}">
                      <a16:creationId xmlns:a16="http://schemas.microsoft.com/office/drawing/2014/main" id="{2C7C3DCF-F06C-4BFE-890B-252B3F7D2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6" name="Picture 24 16">
                  <a:extLst>
                    <a:ext uri="{FF2B5EF4-FFF2-40B4-BE49-F238E27FC236}">
                      <a16:creationId xmlns:a16="http://schemas.microsoft.com/office/drawing/2014/main" id="{8BF87316-E74E-484F-8544-3CA85C0AFD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261F6F-A8A2-43DB-BDA7-FCC2224E802C}"/>
              </a:ext>
            </a:extLst>
          </p:cNvPr>
          <p:cNvGrpSpPr/>
          <p:nvPr/>
        </p:nvGrpSpPr>
        <p:grpSpPr>
          <a:xfrm>
            <a:off x="7808591" y="3259170"/>
            <a:ext cx="1055948" cy="610380"/>
            <a:chOff x="6261214" y="3135578"/>
            <a:chExt cx="1055948" cy="6103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3C9353-20A9-4E25-AD74-D64EC09A3EFE}"/>
                </a:ext>
              </a:extLst>
            </p:cNvPr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D76EA02-81E8-47EE-940F-9940B616D1A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0" name="Group 176">
                  <a:extLst>
                    <a:ext uri="{FF2B5EF4-FFF2-40B4-BE49-F238E27FC236}">
                      <a16:creationId xmlns:a16="http://schemas.microsoft.com/office/drawing/2014/main" id="{FC004273-9747-4ACA-AB30-93A024502E0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4" name="Picture 24 17">
                    <a:extLst>
                      <a:ext uri="{FF2B5EF4-FFF2-40B4-BE49-F238E27FC236}">
                        <a16:creationId xmlns:a16="http://schemas.microsoft.com/office/drawing/2014/main" id="{AF796D9A-1F78-4275-B124-8214412D1E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5" name="Picture 24 18">
                    <a:extLst>
                      <a:ext uri="{FF2B5EF4-FFF2-40B4-BE49-F238E27FC236}">
                        <a16:creationId xmlns:a16="http://schemas.microsoft.com/office/drawing/2014/main" id="{7D8456C4-06B2-4CBB-BF7B-7AE06B41E3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1" name="Group 179">
                  <a:extLst>
                    <a:ext uri="{FF2B5EF4-FFF2-40B4-BE49-F238E27FC236}">
                      <a16:creationId xmlns:a16="http://schemas.microsoft.com/office/drawing/2014/main" id="{355DF69C-AD85-4EB3-8709-4017299C79A0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2" name="Picture 24 19">
                    <a:extLst>
                      <a:ext uri="{FF2B5EF4-FFF2-40B4-BE49-F238E27FC236}">
                        <a16:creationId xmlns:a16="http://schemas.microsoft.com/office/drawing/2014/main" id="{03D993D3-7C38-463A-ABB6-7F166436F4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3" name="Picture 24 20">
                    <a:extLst>
                      <a:ext uri="{FF2B5EF4-FFF2-40B4-BE49-F238E27FC236}">
                        <a16:creationId xmlns:a16="http://schemas.microsoft.com/office/drawing/2014/main" id="{EA51F577-F537-4098-A367-5BF324E0C8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628D12-A77F-4E29-896B-89B1C62511A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4" name="Group 176">
                  <a:extLst>
                    <a:ext uri="{FF2B5EF4-FFF2-40B4-BE49-F238E27FC236}">
                      <a16:creationId xmlns:a16="http://schemas.microsoft.com/office/drawing/2014/main" id="{B129B2F7-F8C8-44F0-872D-FB74FE9E4A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8" name="Picture 24 21">
                    <a:extLst>
                      <a:ext uri="{FF2B5EF4-FFF2-40B4-BE49-F238E27FC236}">
                        <a16:creationId xmlns:a16="http://schemas.microsoft.com/office/drawing/2014/main" id="{4471777D-AAF0-401B-87AB-BA87C0DC8F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9" name="Picture 24 22">
                    <a:extLst>
                      <a:ext uri="{FF2B5EF4-FFF2-40B4-BE49-F238E27FC236}">
                        <a16:creationId xmlns:a16="http://schemas.microsoft.com/office/drawing/2014/main" id="{0FD95A92-75CC-4905-8C3C-AFAA40D3FA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5" name="Group 179">
                  <a:extLst>
                    <a:ext uri="{FF2B5EF4-FFF2-40B4-BE49-F238E27FC236}">
                      <a16:creationId xmlns:a16="http://schemas.microsoft.com/office/drawing/2014/main" id="{AFE409B2-F7DE-4848-80A8-4526F254953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6" name="Picture 24 23">
                    <a:extLst>
                      <a:ext uri="{FF2B5EF4-FFF2-40B4-BE49-F238E27FC236}">
                        <a16:creationId xmlns:a16="http://schemas.microsoft.com/office/drawing/2014/main" id="{1451D1BA-E80D-42A8-854B-F14E7EBE21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7" name="Picture 24 24">
                    <a:extLst>
                      <a:ext uri="{FF2B5EF4-FFF2-40B4-BE49-F238E27FC236}">
                        <a16:creationId xmlns:a16="http://schemas.microsoft.com/office/drawing/2014/main" id="{8B435748-580F-411C-ADA3-F4EEABA823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6D650A-2F07-4F6A-96C9-FB13096A71EC}"/>
                </a:ext>
              </a:extLst>
            </p:cNvPr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AEAFF36-043C-46C5-B25E-A18ABC430E4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6" name="Group 176">
                  <a:extLst>
                    <a:ext uri="{FF2B5EF4-FFF2-40B4-BE49-F238E27FC236}">
                      <a16:creationId xmlns:a16="http://schemas.microsoft.com/office/drawing/2014/main" id="{6426EE3F-2B86-4A01-93D3-CA124957741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0" name="Picture 24 25">
                    <a:extLst>
                      <a:ext uri="{FF2B5EF4-FFF2-40B4-BE49-F238E27FC236}">
                        <a16:creationId xmlns:a16="http://schemas.microsoft.com/office/drawing/2014/main" id="{2B7F1A9A-8BCF-4244-8276-DD8CEA14E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1" name="Picture 24 26">
                    <a:extLst>
                      <a:ext uri="{FF2B5EF4-FFF2-40B4-BE49-F238E27FC236}">
                        <a16:creationId xmlns:a16="http://schemas.microsoft.com/office/drawing/2014/main" id="{487B8897-E9A8-4C52-B5F5-7BE7673BAF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7" name="Group 179">
                  <a:extLst>
                    <a:ext uri="{FF2B5EF4-FFF2-40B4-BE49-F238E27FC236}">
                      <a16:creationId xmlns:a16="http://schemas.microsoft.com/office/drawing/2014/main" id="{D5298215-7114-4029-9390-F908CB33B4A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8" name="Picture 24 27">
                    <a:extLst>
                      <a:ext uri="{FF2B5EF4-FFF2-40B4-BE49-F238E27FC236}">
                        <a16:creationId xmlns:a16="http://schemas.microsoft.com/office/drawing/2014/main" id="{30443AEE-E5B2-4F91-ACB4-3F2121FE6F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9" name="Picture 24 28">
                    <a:extLst>
                      <a:ext uri="{FF2B5EF4-FFF2-40B4-BE49-F238E27FC236}">
                        <a16:creationId xmlns:a16="http://schemas.microsoft.com/office/drawing/2014/main" id="{00F12F58-18CA-456B-94EC-9C97E0912F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FB429D2-E573-4178-A791-A40EF96CCA6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" name="Group 176">
                  <a:extLst>
                    <a:ext uri="{FF2B5EF4-FFF2-40B4-BE49-F238E27FC236}">
                      <a16:creationId xmlns:a16="http://schemas.microsoft.com/office/drawing/2014/main" id="{A56A4207-C3AB-4585-9E38-24CE7980E33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4" name="Picture 24 29">
                    <a:extLst>
                      <a:ext uri="{FF2B5EF4-FFF2-40B4-BE49-F238E27FC236}">
                        <a16:creationId xmlns:a16="http://schemas.microsoft.com/office/drawing/2014/main" id="{083C46F4-DB36-4884-99B9-804B01C88D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5" name="Picture 24 30">
                    <a:extLst>
                      <a:ext uri="{FF2B5EF4-FFF2-40B4-BE49-F238E27FC236}">
                        <a16:creationId xmlns:a16="http://schemas.microsoft.com/office/drawing/2014/main" id="{641D23EA-B6A5-40E9-94C8-2299D5450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1" name="Group 179">
                  <a:extLst>
                    <a:ext uri="{FF2B5EF4-FFF2-40B4-BE49-F238E27FC236}">
                      <a16:creationId xmlns:a16="http://schemas.microsoft.com/office/drawing/2014/main" id="{962DE6FA-0676-4BA5-BDA1-BEF9C8CD88A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2" name="Picture 24 31">
                    <a:extLst>
                      <a:ext uri="{FF2B5EF4-FFF2-40B4-BE49-F238E27FC236}">
                        <a16:creationId xmlns:a16="http://schemas.microsoft.com/office/drawing/2014/main" id="{F858A12F-0125-46F4-A640-8FAF3ECA10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3" name="Picture 24 32">
                    <a:extLst>
                      <a:ext uri="{FF2B5EF4-FFF2-40B4-BE49-F238E27FC236}">
                        <a16:creationId xmlns:a16="http://schemas.microsoft.com/office/drawing/2014/main" id="{755A3A58-3D35-4332-8576-313DA6B29F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DDD351-F76D-425A-BDB3-99505CF77734}"/>
              </a:ext>
            </a:extLst>
          </p:cNvPr>
          <p:cNvGrpSpPr/>
          <p:nvPr/>
        </p:nvGrpSpPr>
        <p:grpSpPr>
          <a:xfrm>
            <a:off x="7782822" y="3564028"/>
            <a:ext cx="1106234" cy="969712"/>
            <a:chOff x="6792398" y="2509410"/>
            <a:chExt cx="1106234" cy="96971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71D6BE-D3F7-4AC1-AF5E-F2F15AB0AB13}"/>
                </a:ext>
              </a:extLst>
            </p:cNvPr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A8B9880-D993-432A-9465-DA00119630DB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1" name="Group 176">
                  <a:extLst>
                    <a:ext uri="{FF2B5EF4-FFF2-40B4-BE49-F238E27FC236}">
                      <a16:creationId xmlns:a16="http://schemas.microsoft.com/office/drawing/2014/main" id="{973F0BE0-18DA-4F21-BB74-4365AE9D577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5" name="Picture 24 33">
                    <a:extLst>
                      <a:ext uri="{FF2B5EF4-FFF2-40B4-BE49-F238E27FC236}">
                        <a16:creationId xmlns:a16="http://schemas.microsoft.com/office/drawing/2014/main" id="{1B98C066-53A6-42A4-8261-A1CA35E8C8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6" name="Picture 24 34">
                    <a:extLst>
                      <a:ext uri="{FF2B5EF4-FFF2-40B4-BE49-F238E27FC236}">
                        <a16:creationId xmlns:a16="http://schemas.microsoft.com/office/drawing/2014/main" id="{B1CB538E-D61A-4E79-9919-B0ACEE172E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2" name="Group 179">
                  <a:extLst>
                    <a:ext uri="{FF2B5EF4-FFF2-40B4-BE49-F238E27FC236}">
                      <a16:creationId xmlns:a16="http://schemas.microsoft.com/office/drawing/2014/main" id="{049C0684-42EC-4946-887D-3B39242F1A02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3" name="Picture 24 35">
                    <a:extLst>
                      <a:ext uri="{FF2B5EF4-FFF2-40B4-BE49-F238E27FC236}">
                        <a16:creationId xmlns:a16="http://schemas.microsoft.com/office/drawing/2014/main" id="{F567D121-46DA-4460-AE4B-8FCC9B870D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4" name="Picture 24 36">
                    <a:extLst>
                      <a:ext uri="{FF2B5EF4-FFF2-40B4-BE49-F238E27FC236}">
                        <a16:creationId xmlns:a16="http://schemas.microsoft.com/office/drawing/2014/main" id="{6D563C4F-2F8F-49D2-A2FE-5814459324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8A78E25-61A1-4525-9854-D8BC04CE3E2D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" name="Group 176">
                  <a:extLst>
                    <a:ext uri="{FF2B5EF4-FFF2-40B4-BE49-F238E27FC236}">
                      <a16:creationId xmlns:a16="http://schemas.microsoft.com/office/drawing/2014/main" id="{6F308946-A9C1-4B74-B8AB-9F47169889F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9" name="Picture 24 37">
                    <a:extLst>
                      <a:ext uri="{FF2B5EF4-FFF2-40B4-BE49-F238E27FC236}">
                        <a16:creationId xmlns:a16="http://schemas.microsoft.com/office/drawing/2014/main" id="{90C57D1C-68F4-4538-9015-47B6F244EE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0" name="Picture 24 38">
                    <a:extLst>
                      <a:ext uri="{FF2B5EF4-FFF2-40B4-BE49-F238E27FC236}">
                        <a16:creationId xmlns:a16="http://schemas.microsoft.com/office/drawing/2014/main" id="{219B27A3-B17F-46E3-AA33-50F5E6E4D0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" name="Group 179">
                  <a:extLst>
                    <a:ext uri="{FF2B5EF4-FFF2-40B4-BE49-F238E27FC236}">
                      <a16:creationId xmlns:a16="http://schemas.microsoft.com/office/drawing/2014/main" id="{B2C6F8CB-CF45-4026-957B-E75826B306D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7" name="Picture 24 39">
                    <a:extLst>
                      <a:ext uri="{FF2B5EF4-FFF2-40B4-BE49-F238E27FC236}">
                        <a16:creationId xmlns:a16="http://schemas.microsoft.com/office/drawing/2014/main" id="{8632FBD5-6EF3-465F-91FB-42480FF9B8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8" name="Picture 24 40">
                    <a:extLst>
                      <a:ext uri="{FF2B5EF4-FFF2-40B4-BE49-F238E27FC236}">
                        <a16:creationId xmlns:a16="http://schemas.microsoft.com/office/drawing/2014/main" id="{C1B74CFC-8835-45FB-AE34-85386C2A70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8898FA-FE19-4081-9E2E-031DDE09791C}"/>
                </a:ext>
              </a:extLst>
            </p:cNvPr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2059771-2645-4B45-8DAC-825B65F659C7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7" name="Group 176">
                  <a:extLst>
                    <a:ext uri="{FF2B5EF4-FFF2-40B4-BE49-F238E27FC236}">
                      <a16:creationId xmlns:a16="http://schemas.microsoft.com/office/drawing/2014/main" id="{58293B2E-4C4E-4D5A-B638-4D38C475D7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1" name="Picture 24 41">
                    <a:extLst>
                      <a:ext uri="{FF2B5EF4-FFF2-40B4-BE49-F238E27FC236}">
                        <a16:creationId xmlns:a16="http://schemas.microsoft.com/office/drawing/2014/main" id="{678D1CAB-51B6-4AEE-AA98-1945863BA7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2" name="Picture 24 42">
                    <a:extLst>
                      <a:ext uri="{FF2B5EF4-FFF2-40B4-BE49-F238E27FC236}">
                        <a16:creationId xmlns:a16="http://schemas.microsoft.com/office/drawing/2014/main" id="{9571A614-1567-4834-B715-5AD495B5F2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8" name="Group 179">
                  <a:extLst>
                    <a:ext uri="{FF2B5EF4-FFF2-40B4-BE49-F238E27FC236}">
                      <a16:creationId xmlns:a16="http://schemas.microsoft.com/office/drawing/2014/main" id="{BC99E125-58F3-478C-9D70-778D0503C07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9" name="Picture 24 43">
                    <a:extLst>
                      <a:ext uri="{FF2B5EF4-FFF2-40B4-BE49-F238E27FC236}">
                        <a16:creationId xmlns:a16="http://schemas.microsoft.com/office/drawing/2014/main" id="{2D21B8B0-F68A-457F-A6F7-C4FEF1329B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0" name="Picture 24 44">
                    <a:extLst>
                      <a:ext uri="{FF2B5EF4-FFF2-40B4-BE49-F238E27FC236}">
                        <a16:creationId xmlns:a16="http://schemas.microsoft.com/office/drawing/2014/main" id="{3B661AE1-5F5B-4C9D-BFC1-35B279CFE2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8692A40-1CD3-44FD-A6B2-C347228E63FD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1" name="Group 176">
                  <a:extLst>
                    <a:ext uri="{FF2B5EF4-FFF2-40B4-BE49-F238E27FC236}">
                      <a16:creationId xmlns:a16="http://schemas.microsoft.com/office/drawing/2014/main" id="{708B3E87-04E2-467C-9768-9DB09F1215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5" name="Picture 24 45">
                    <a:extLst>
                      <a:ext uri="{FF2B5EF4-FFF2-40B4-BE49-F238E27FC236}">
                        <a16:creationId xmlns:a16="http://schemas.microsoft.com/office/drawing/2014/main" id="{C25349DD-75D0-4F63-BE2F-F769129623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16" name="Picture 24 46">
                    <a:extLst>
                      <a:ext uri="{FF2B5EF4-FFF2-40B4-BE49-F238E27FC236}">
                        <a16:creationId xmlns:a16="http://schemas.microsoft.com/office/drawing/2014/main" id="{A6EB7739-093B-44FF-85BB-C7BC9FAEF5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2" name="Group 179">
                  <a:extLst>
                    <a:ext uri="{FF2B5EF4-FFF2-40B4-BE49-F238E27FC236}">
                      <a16:creationId xmlns:a16="http://schemas.microsoft.com/office/drawing/2014/main" id="{401460DA-1659-4219-A840-2E44443869D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3" name="Picture 24 47">
                    <a:extLst>
                      <a:ext uri="{FF2B5EF4-FFF2-40B4-BE49-F238E27FC236}">
                        <a16:creationId xmlns:a16="http://schemas.microsoft.com/office/drawing/2014/main" id="{278BA2A1-2FD2-42CF-AC29-1B795CEDC6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4" name="Picture 24 48">
                    <a:extLst>
                      <a:ext uri="{FF2B5EF4-FFF2-40B4-BE49-F238E27FC236}">
                        <a16:creationId xmlns:a16="http://schemas.microsoft.com/office/drawing/2014/main" id="{152FC28A-A5D0-4094-A0B5-07835B1D7B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421B26-D06D-4026-90EA-4360E6804605}"/>
                </a:ext>
              </a:extLst>
            </p:cNvPr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AB9BD1B-F2BC-49C8-AEB4-396C3D9D90EC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3" name="Group 176">
                  <a:extLst>
                    <a:ext uri="{FF2B5EF4-FFF2-40B4-BE49-F238E27FC236}">
                      <a16:creationId xmlns:a16="http://schemas.microsoft.com/office/drawing/2014/main" id="{1D0585BF-3C6A-4AF0-8E1C-19D99B0B4DAE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7" name="Picture 24 49">
                    <a:extLst>
                      <a:ext uri="{FF2B5EF4-FFF2-40B4-BE49-F238E27FC236}">
                        <a16:creationId xmlns:a16="http://schemas.microsoft.com/office/drawing/2014/main" id="{BA04E4EE-A8AC-4A02-A6F8-684487BAF9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8" name="Picture 24 50">
                    <a:extLst>
                      <a:ext uri="{FF2B5EF4-FFF2-40B4-BE49-F238E27FC236}">
                        <a16:creationId xmlns:a16="http://schemas.microsoft.com/office/drawing/2014/main" id="{3E31B1A1-42D4-4479-9213-58C554E51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4" name="Group 179">
                  <a:extLst>
                    <a:ext uri="{FF2B5EF4-FFF2-40B4-BE49-F238E27FC236}">
                      <a16:creationId xmlns:a16="http://schemas.microsoft.com/office/drawing/2014/main" id="{D8475A6B-A43D-46DA-AEE7-E437CFEDC5B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5" name="Picture 24 51">
                    <a:extLst>
                      <a:ext uri="{FF2B5EF4-FFF2-40B4-BE49-F238E27FC236}">
                        <a16:creationId xmlns:a16="http://schemas.microsoft.com/office/drawing/2014/main" id="{6AD89411-FD5D-4F79-AACB-C8E7C6311B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6" name="Picture 24 52">
                    <a:extLst>
                      <a:ext uri="{FF2B5EF4-FFF2-40B4-BE49-F238E27FC236}">
                        <a16:creationId xmlns:a16="http://schemas.microsoft.com/office/drawing/2014/main" id="{3B7399BA-5DF1-4A1A-8520-06492A8CA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94A6682-411A-43AB-8858-D4AF607245FB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7" name="Group 176">
                  <a:extLst>
                    <a:ext uri="{FF2B5EF4-FFF2-40B4-BE49-F238E27FC236}">
                      <a16:creationId xmlns:a16="http://schemas.microsoft.com/office/drawing/2014/main" id="{F0B44C02-A4E7-4C04-B62E-F66D09B62C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1" name="Picture 24 53">
                    <a:extLst>
                      <a:ext uri="{FF2B5EF4-FFF2-40B4-BE49-F238E27FC236}">
                        <a16:creationId xmlns:a16="http://schemas.microsoft.com/office/drawing/2014/main" id="{F1C0D31D-23BA-4585-93C6-0438CC4ACA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2" name="Picture 24 54">
                    <a:extLst>
                      <a:ext uri="{FF2B5EF4-FFF2-40B4-BE49-F238E27FC236}">
                        <a16:creationId xmlns:a16="http://schemas.microsoft.com/office/drawing/2014/main" id="{A5A113C4-033A-42D8-B854-87E1F5D013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8" name="Group 179">
                  <a:extLst>
                    <a:ext uri="{FF2B5EF4-FFF2-40B4-BE49-F238E27FC236}">
                      <a16:creationId xmlns:a16="http://schemas.microsoft.com/office/drawing/2014/main" id="{21B43D72-325E-4B53-B877-0E41F36574F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9" name="Picture 24 55">
                    <a:extLst>
                      <a:ext uri="{FF2B5EF4-FFF2-40B4-BE49-F238E27FC236}">
                        <a16:creationId xmlns:a16="http://schemas.microsoft.com/office/drawing/2014/main" id="{7E1BB430-53F2-4167-8202-4AD7FCA4E5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0" name="Picture 24 56">
                    <a:extLst>
                      <a:ext uri="{FF2B5EF4-FFF2-40B4-BE49-F238E27FC236}">
                        <a16:creationId xmlns:a16="http://schemas.microsoft.com/office/drawing/2014/main" id="{FB961917-0FB4-4952-B115-0EA814D8C0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43BCA5-CFF5-4751-A10D-F293A00222A4}"/>
                </a:ext>
              </a:extLst>
            </p:cNvPr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95D2212-80C1-4DCE-A19D-0B82F1D33570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>
                  <a:extLst>
                    <a:ext uri="{FF2B5EF4-FFF2-40B4-BE49-F238E27FC236}">
                      <a16:creationId xmlns:a16="http://schemas.microsoft.com/office/drawing/2014/main" id="{D5F0F1E6-6875-4463-9071-A3499D123000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57">
                    <a:extLst>
                      <a:ext uri="{FF2B5EF4-FFF2-40B4-BE49-F238E27FC236}">
                        <a16:creationId xmlns:a16="http://schemas.microsoft.com/office/drawing/2014/main" id="{C6ED7461-022C-463E-A273-134B830CAB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58">
                    <a:extLst>
                      <a:ext uri="{FF2B5EF4-FFF2-40B4-BE49-F238E27FC236}">
                        <a16:creationId xmlns:a16="http://schemas.microsoft.com/office/drawing/2014/main" id="{89365F35-B950-4D3D-BD8C-36ADC96282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>
                  <a:extLst>
                    <a:ext uri="{FF2B5EF4-FFF2-40B4-BE49-F238E27FC236}">
                      <a16:creationId xmlns:a16="http://schemas.microsoft.com/office/drawing/2014/main" id="{C25CD254-BDD9-44DE-A989-E0B644BA38D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59">
                    <a:extLst>
                      <a:ext uri="{FF2B5EF4-FFF2-40B4-BE49-F238E27FC236}">
                        <a16:creationId xmlns:a16="http://schemas.microsoft.com/office/drawing/2014/main" id="{B9AB3CBE-9D5F-41DB-B27F-F433944175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60">
                    <a:extLst>
                      <a:ext uri="{FF2B5EF4-FFF2-40B4-BE49-F238E27FC236}">
                        <a16:creationId xmlns:a16="http://schemas.microsoft.com/office/drawing/2014/main" id="{7F9AFD0E-6971-4C81-B094-35C0B2390E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E7DE243-BE90-4A82-B694-4C70F912344A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>
                  <a:extLst>
                    <a:ext uri="{FF2B5EF4-FFF2-40B4-BE49-F238E27FC236}">
                      <a16:creationId xmlns:a16="http://schemas.microsoft.com/office/drawing/2014/main" id="{B6102191-C1DB-42CC-8DA7-77AC1E7ACA4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61">
                    <a:extLst>
                      <a:ext uri="{FF2B5EF4-FFF2-40B4-BE49-F238E27FC236}">
                        <a16:creationId xmlns:a16="http://schemas.microsoft.com/office/drawing/2014/main" id="{EE249111-257F-4FB2-B0AC-925320AF0C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62">
                    <a:extLst>
                      <a:ext uri="{FF2B5EF4-FFF2-40B4-BE49-F238E27FC236}">
                        <a16:creationId xmlns:a16="http://schemas.microsoft.com/office/drawing/2014/main" id="{08CF579E-1FC0-408D-890F-A06761287B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>
                  <a:extLst>
                    <a:ext uri="{FF2B5EF4-FFF2-40B4-BE49-F238E27FC236}">
                      <a16:creationId xmlns:a16="http://schemas.microsoft.com/office/drawing/2014/main" id="{77ED4798-01FE-409F-8C4B-5BAA2CD8E36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63">
                    <a:extLst>
                      <a:ext uri="{FF2B5EF4-FFF2-40B4-BE49-F238E27FC236}">
                        <a16:creationId xmlns:a16="http://schemas.microsoft.com/office/drawing/2014/main" id="{6319A12E-F962-4C9E-8927-0E53A52064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64">
                    <a:extLst>
                      <a:ext uri="{FF2B5EF4-FFF2-40B4-BE49-F238E27FC236}">
                        <a16:creationId xmlns:a16="http://schemas.microsoft.com/office/drawing/2014/main" id="{70D8DC5B-F510-4AB9-A455-2429886FE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1C451E-7035-44D9-B819-F4BF1328D1E6}"/>
              </a:ext>
            </a:extLst>
          </p:cNvPr>
          <p:cNvGrpSpPr/>
          <p:nvPr/>
        </p:nvGrpSpPr>
        <p:grpSpPr>
          <a:xfrm>
            <a:off x="8289898" y="2610778"/>
            <a:ext cx="1557892" cy="1293966"/>
            <a:chOff x="6991903" y="2695004"/>
            <a:chExt cx="1557892" cy="129396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2FBBE39-F138-4920-9657-2553670F75FD}"/>
                </a:ext>
              </a:extLst>
            </p:cNvPr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7794D86-6027-4A19-80C2-7929606E052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4" name="Group 176">
                  <a:extLst>
                    <a:ext uri="{FF2B5EF4-FFF2-40B4-BE49-F238E27FC236}">
                      <a16:creationId xmlns:a16="http://schemas.microsoft.com/office/drawing/2014/main" id="{E16C0A92-C0A3-4574-B214-8C74861C90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8" name="Picture 24 65">
                    <a:extLst>
                      <a:ext uri="{FF2B5EF4-FFF2-40B4-BE49-F238E27FC236}">
                        <a16:creationId xmlns:a16="http://schemas.microsoft.com/office/drawing/2014/main" id="{5D3CD296-2DE3-4028-A541-5646F7B58F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9" name="Picture 24 66">
                    <a:extLst>
                      <a:ext uri="{FF2B5EF4-FFF2-40B4-BE49-F238E27FC236}">
                        <a16:creationId xmlns:a16="http://schemas.microsoft.com/office/drawing/2014/main" id="{35747ABE-DA66-49E0-8A67-B6B1A15C62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5" name="Group 179">
                  <a:extLst>
                    <a:ext uri="{FF2B5EF4-FFF2-40B4-BE49-F238E27FC236}">
                      <a16:creationId xmlns:a16="http://schemas.microsoft.com/office/drawing/2014/main" id="{F250C695-1F10-4B73-B895-D3E74047D6A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6" name="Picture 24 67">
                    <a:extLst>
                      <a:ext uri="{FF2B5EF4-FFF2-40B4-BE49-F238E27FC236}">
                        <a16:creationId xmlns:a16="http://schemas.microsoft.com/office/drawing/2014/main" id="{082D385D-C1A0-48AD-9864-A877D15A9A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7" name="Picture 24 68">
                    <a:extLst>
                      <a:ext uri="{FF2B5EF4-FFF2-40B4-BE49-F238E27FC236}">
                        <a16:creationId xmlns:a16="http://schemas.microsoft.com/office/drawing/2014/main" id="{4ED0EF82-3428-4ECB-950E-73E37BAA7D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12CB9D13-5D49-4ABA-8BC7-16BEB71B8459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8" name="Group 176">
                  <a:extLst>
                    <a:ext uri="{FF2B5EF4-FFF2-40B4-BE49-F238E27FC236}">
                      <a16:creationId xmlns:a16="http://schemas.microsoft.com/office/drawing/2014/main" id="{9FE41DD6-97E8-4E64-92A5-87682745062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2" name="Picture 24 69">
                    <a:extLst>
                      <a:ext uri="{FF2B5EF4-FFF2-40B4-BE49-F238E27FC236}">
                        <a16:creationId xmlns:a16="http://schemas.microsoft.com/office/drawing/2014/main" id="{F71C48FA-F3FF-4AAA-BA26-D749FF3318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3" name="Picture 24 70">
                    <a:extLst>
                      <a:ext uri="{FF2B5EF4-FFF2-40B4-BE49-F238E27FC236}">
                        <a16:creationId xmlns:a16="http://schemas.microsoft.com/office/drawing/2014/main" id="{C78AFA09-9F20-4700-8A86-2EAD61665F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9" name="Group 179">
                  <a:extLst>
                    <a:ext uri="{FF2B5EF4-FFF2-40B4-BE49-F238E27FC236}">
                      <a16:creationId xmlns:a16="http://schemas.microsoft.com/office/drawing/2014/main" id="{EB983E4D-001E-4891-93A3-480BB375D9B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0" name="Picture 24 71">
                    <a:extLst>
                      <a:ext uri="{FF2B5EF4-FFF2-40B4-BE49-F238E27FC236}">
                        <a16:creationId xmlns:a16="http://schemas.microsoft.com/office/drawing/2014/main" id="{8C4424C1-0946-4CDA-AAF6-B89F3FFB70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1" name="Picture 24 72">
                    <a:extLst>
                      <a:ext uri="{FF2B5EF4-FFF2-40B4-BE49-F238E27FC236}">
                        <a16:creationId xmlns:a16="http://schemas.microsoft.com/office/drawing/2014/main" id="{B51EDF11-1889-4787-96BC-99EB45FD1B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C98C598-0E92-4370-B491-3DF2884DE3BD}"/>
                </a:ext>
              </a:extLst>
            </p:cNvPr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EE4D526-1C3A-4C7A-9B39-F1949C1343BC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0" name="Group 176">
                  <a:extLst>
                    <a:ext uri="{FF2B5EF4-FFF2-40B4-BE49-F238E27FC236}">
                      <a16:creationId xmlns:a16="http://schemas.microsoft.com/office/drawing/2014/main" id="{56137C9D-9BB4-4365-B4F5-9183FE31675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4" name="Picture 24 73">
                    <a:extLst>
                      <a:ext uri="{FF2B5EF4-FFF2-40B4-BE49-F238E27FC236}">
                        <a16:creationId xmlns:a16="http://schemas.microsoft.com/office/drawing/2014/main" id="{58B17082-3C60-42BE-AA18-3D116C234E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5" name="Picture 24 74">
                    <a:extLst>
                      <a:ext uri="{FF2B5EF4-FFF2-40B4-BE49-F238E27FC236}">
                        <a16:creationId xmlns:a16="http://schemas.microsoft.com/office/drawing/2014/main" id="{246F840D-BF00-40B2-BF60-ED9BDB3EDC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1" name="Group 179">
                  <a:extLst>
                    <a:ext uri="{FF2B5EF4-FFF2-40B4-BE49-F238E27FC236}">
                      <a16:creationId xmlns:a16="http://schemas.microsoft.com/office/drawing/2014/main" id="{789DFAA6-4B80-4072-9B24-9D25C990D96A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2" name="Picture 24 75">
                    <a:extLst>
                      <a:ext uri="{FF2B5EF4-FFF2-40B4-BE49-F238E27FC236}">
                        <a16:creationId xmlns:a16="http://schemas.microsoft.com/office/drawing/2014/main" id="{412E4C59-87BF-443F-B255-4841AFE474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3" name="Picture 24 76">
                    <a:extLst>
                      <a:ext uri="{FF2B5EF4-FFF2-40B4-BE49-F238E27FC236}">
                        <a16:creationId xmlns:a16="http://schemas.microsoft.com/office/drawing/2014/main" id="{F0866741-6C30-48A7-8366-11F527A7C2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71ACDB4-59D3-497F-913A-5B0679F234A8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4" name="Group 176">
                  <a:extLst>
                    <a:ext uri="{FF2B5EF4-FFF2-40B4-BE49-F238E27FC236}">
                      <a16:creationId xmlns:a16="http://schemas.microsoft.com/office/drawing/2014/main" id="{7E0B37D6-E668-4B40-96CD-AF364D19038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8" name="Picture 24 77">
                    <a:extLst>
                      <a:ext uri="{FF2B5EF4-FFF2-40B4-BE49-F238E27FC236}">
                        <a16:creationId xmlns:a16="http://schemas.microsoft.com/office/drawing/2014/main" id="{0DD6DD94-9D6F-4216-A81E-ECE62EE122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9" name="Picture 24 78">
                    <a:extLst>
                      <a:ext uri="{FF2B5EF4-FFF2-40B4-BE49-F238E27FC236}">
                        <a16:creationId xmlns:a16="http://schemas.microsoft.com/office/drawing/2014/main" id="{8DBBAD72-3D39-4376-A67C-7EA7A7060E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5" name="Group 179">
                  <a:extLst>
                    <a:ext uri="{FF2B5EF4-FFF2-40B4-BE49-F238E27FC236}">
                      <a16:creationId xmlns:a16="http://schemas.microsoft.com/office/drawing/2014/main" id="{3C670494-6E9D-4163-9BFF-61859870CB8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6" name="Picture 24 79">
                    <a:extLst>
                      <a:ext uri="{FF2B5EF4-FFF2-40B4-BE49-F238E27FC236}">
                        <a16:creationId xmlns:a16="http://schemas.microsoft.com/office/drawing/2014/main" id="{0EB033EB-EA00-4537-B239-93E497DAD4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7" name="Picture 24 80">
                    <a:extLst>
                      <a:ext uri="{FF2B5EF4-FFF2-40B4-BE49-F238E27FC236}">
                        <a16:creationId xmlns:a16="http://schemas.microsoft.com/office/drawing/2014/main" id="{EBD2967F-151B-4404-A46D-5BB96159BB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A105C68-2CD4-4B02-B2D1-CB896AB79044}"/>
                </a:ext>
              </a:extLst>
            </p:cNvPr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21D4CEF-286D-4489-AA3A-1FA52D6D93C9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EE198A2E-E266-42AE-812E-78A2E9E1DD8D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6" name="Group 176">
                    <a:extLst>
                      <a:ext uri="{FF2B5EF4-FFF2-40B4-BE49-F238E27FC236}">
                        <a16:creationId xmlns:a16="http://schemas.microsoft.com/office/drawing/2014/main" id="{72CA4B45-2C38-4A1F-AEE9-A27A061CB8A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0" name="Picture 24 81">
                      <a:extLst>
                        <a:ext uri="{FF2B5EF4-FFF2-40B4-BE49-F238E27FC236}">
                          <a16:creationId xmlns:a16="http://schemas.microsoft.com/office/drawing/2014/main" id="{2E408AB9-34E9-40D3-A109-03A61294EA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1" name="Picture 24 82">
                      <a:extLst>
                        <a:ext uri="{FF2B5EF4-FFF2-40B4-BE49-F238E27FC236}">
                          <a16:creationId xmlns:a16="http://schemas.microsoft.com/office/drawing/2014/main" id="{8EE4438D-6687-4A3E-A959-5B400044B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7" name="Group 179">
                    <a:extLst>
                      <a:ext uri="{FF2B5EF4-FFF2-40B4-BE49-F238E27FC236}">
                        <a16:creationId xmlns:a16="http://schemas.microsoft.com/office/drawing/2014/main" id="{2528FF81-8575-4E15-A542-89A7D74F1D0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8" name="Picture 24 83">
                      <a:extLst>
                        <a:ext uri="{FF2B5EF4-FFF2-40B4-BE49-F238E27FC236}">
                          <a16:creationId xmlns:a16="http://schemas.microsoft.com/office/drawing/2014/main" id="{A82E1805-8954-40BE-8EA2-7D9FE451792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9" name="Picture 24 84">
                      <a:extLst>
                        <a:ext uri="{FF2B5EF4-FFF2-40B4-BE49-F238E27FC236}">
                          <a16:creationId xmlns:a16="http://schemas.microsoft.com/office/drawing/2014/main" id="{5E0B740F-CAA2-4008-8B1C-DB0427ABDD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316FE40B-6D3B-486C-BF41-E7FE60A83F6C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0" name="Group 176">
                    <a:extLst>
                      <a:ext uri="{FF2B5EF4-FFF2-40B4-BE49-F238E27FC236}">
                        <a16:creationId xmlns:a16="http://schemas.microsoft.com/office/drawing/2014/main" id="{5FD8429C-A00D-4F00-A296-C7A0522BDC0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4" name="Picture 24 85">
                      <a:extLst>
                        <a:ext uri="{FF2B5EF4-FFF2-40B4-BE49-F238E27FC236}">
                          <a16:creationId xmlns:a16="http://schemas.microsoft.com/office/drawing/2014/main" id="{92940314-9729-4B36-9D18-4DAB80BE8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5" name="Picture 24 86">
                      <a:extLst>
                        <a:ext uri="{FF2B5EF4-FFF2-40B4-BE49-F238E27FC236}">
                          <a16:creationId xmlns:a16="http://schemas.microsoft.com/office/drawing/2014/main" id="{1C14014F-BD4F-4F9B-8843-7AB4F678CE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1" name="Group 179">
                    <a:extLst>
                      <a:ext uri="{FF2B5EF4-FFF2-40B4-BE49-F238E27FC236}">
                        <a16:creationId xmlns:a16="http://schemas.microsoft.com/office/drawing/2014/main" id="{C519C1F3-BE20-4A88-BAE5-2978D480611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2" name="Picture 24 87">
                      <a:extLst>
                        <a:ext uri="{FF2B5EF4-FFF2-40B4-BE49-F238E27FC236}">
                          <a16:creationId xmlns:a16="http://schemas.microsoft.com/office/drawing/2014/main" id="{BFF4DF87-91BE-4333-9E01-503F94B238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3" name="Picture 24 88">
                      <a:extLst>
                        <a:ext uri="{FF2B5EF4-FFF2-40B4-BE49-F238E27FC236}">
                          <a16:creationId xmlns:a16="http://schemas.microsoft.com/office/drawing/2014/main" id="{03318FDE-30AB-4A76-B79A-0215C6993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00C5675-F75F-49EB-A97D-D07F03648D20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9C00AFD-270B-47AA-884B-02C557B8618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2" name="Group 176">
                    <a:extLst>
                      <a:ext uri="{FF2B5EF4-FFF2-40B4-BE49-F238E27FC236}">
                        <a16:creationId xmlns:a16="http://schemas.microsoft.com/office/drawing/2014/main" id="{B691CCD9-5F47-4200-9B8E-791B70BB637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6" name="Picture 24 89">
                      <a:extLst>
                        <a:ext uri="{FF2B5EF4-FFF2-40B4-BE49-F238E27FC236}">
                          <a16:creationId xmlns:a16="http://schemas.microsoft.com/office/drawing/2014/main" id="{0342A46A-10C8-4FAB-B0DC-ED2617C44F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7" name="Picture 24 90">
                      <a:extLst>
                        <a:ext uri="{FF2B5EF4-FFF2-40B4-BE49-F238E27FC236}">
                          <a16:creationId xmlns:a16="http://schemas.microsoft.com/office/drawing/2014/main" id="{254FCCB3-217F-4614-9478-357C1DC4A1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3" name="Group 179">
                    <a:extLst>
                      <a:ext uri="{FF2B5EF4-FFF2-40B4-BE49-F238E27FC236}">
                        <a16:creationId xmlns:a16="http://schemas.microsoft.com/office/drawing/2014/main" id="{1F9CC16E-15C7-4F38-98C3-941DF8E85DB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4" name="Picture 24 91">
                      <a:extLst>
                        <a:ext uri="{FF2B5EF4-FFF2-40B4-BE49-F238E27FC236}">
                          <a16:creationId xmlns:a16="http://schemas.microsoft.com/office/drawing/2014/main" id="{B15C9D28-E65E-4AB2-83BD-EE5DFD036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5" name="Picture 24 92">
                      <a:extLst>
                        <a:ext uri="{FF2B5EF4-FFF2-40B4-BE49-F238E27FC236}">
                          <a16:creationId xmlns:a16="http://schemas.microsoft.com/office/drawing/2014/main" id="{41265BB9-E83B-4491-B909-4F1C04EB0C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886810A4-15C5-49BA-8B1E-6A571AA03CC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76949125-AE49-4042-9A82-BC265A559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0" name="Picture 24 93">
                      <a:extLst>
                        <a:ext uri="{FF2B5EF4-FFF2-40B4-BE49-F238E27FC236}">
                          <a16:creationId xmlns:a16="http://schemas.microsoft.com/office/drawing/2014/main" id="{4D6EBA88-FFAC-42EF-B99C-EB73A87322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1" name="Picture 24 94">
                      <a:extLst>
                        <a:ext uri="{FF2B5EF4-FFF2-40B4-BE49-F238E27FC236}">
                          <a16:creationId xmlns:a16="http://schemas.microsoft.com/office/drawing/2014/main" id="{23141415-A017-4C84-9630-F8169F7D8A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7" name="Group 179">
                    <a:extLst>
                      <a:ext uri="{FF2B5EF4-FFF2-40B4-BE49-F238E27FC236}">
                        <a16:creationId xmlns:a16="http://schemas.microsoft.com/office/drawing/2014/main" id="{8E04F115-489B-4505-B54F-339B8121084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8" name="Picture 24 95">
                      <a:extLst>
                        <a:ext uri="{FF2B5EF4-FFF2-40B4-BE49-F238E27FC236}">
                          <a16:creationId xmlns:a16="http://schemas.microsoft.com/office/drawing/2014/main" id="{C16582CF-78AF-4F95-AE52-D1EE466EC9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9" name="Picture 24 96">
                      <a:extLst>
                        <a:ext uri="{FF2B5EF4-FFF2-40B4-BE49-F238E27FC236}">
                          <a16:creationId xmlns:a16="http://schemas.microsoft.com/office/drawing/2014/main" id="{99F7C972-F7B7-4981-8CEA-10CB364FD9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E9DC31-FD52-481E-8297-5BF42E807E96}"/>
                </a:ext>
              </a:extLst>
            </p:cNvPr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2883E1C-0278-405F-B488-ED742FDEAB55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FE40AFF0-B300-4F60-AC13-3B2D7C61CE4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6" name="Group 176">
                    <a:extLst>
                      <a:ext uri="{FF2B5EF4-FFF2-40B4-BE49-F238E27FC236}">
                        <a16:creationId xmlns:a16="http://schemas.microsoft.com/office/drawing/2014/main" id="{9C3CAE31-7A49-4A27-A6EF-B86B217C4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0" name="Picture 24 97">
                      <a:extLst>
                        <a:ext uri="{FF2B5EF4-FFF2-40B4-BE49-F238E27FC236}">
                          <a16:creationId xmlns:a16="http://schemas.microsoft.com/office/drawing/2014/main" id="{C1A3B19A-2E63-4E63-82DE-1999548CFB2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1" name="Picture 24 98">
                      <a:extLst>
                        <a:ext uri="{FF2B5EF4-FFF2-40B4-BE49-F238E27FC236}">
                          <a16:creationId xmlns:a16="http://schemas.microsoft.com/office/drawing/2014/main" id="{B99BCA84-C548-4411-BCC3-0342FEBB5D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7" name="Group 179">
                    <a:extLst>
                      <a:ext uri="{FF2B5EF4-FFF2-40B4-BE49-F238E27FC236}">
                        <a16:creationId xmlns:a16="http://schemas.microsoft.com/office/drawing/2014/main" id="{C2ED1A6F-5CD9-4AF0-98AE-2C83ECAA32E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8" name="Picture 24 99">
                      <a:extLst>
                        <a:ext uri="{FF2B5EF4-FFF2-40B4-BE49-F238E27FC236}">
                          <a16:creationId xmlns:a16="http://schemas.microsoft.com/office/drawing/2014/main" id="{25B558DD-2E65-4CE7-B087-2AA1FD7E76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9" name="Picture 24 100">
                      <a:extLst>
                        <a:ext uri="{FF2B5EF4-FFF2-40B4-BE49-F238E27FC236}">
                          <a16:creationId xmlns:a16="http://schemas.microsoft.com/office/drawing/2014/main" id="{85DFBB10-95E3-4440-9709-0B740BC8B1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23AA4A61-3AEB-4B5A-9D99-33F408420EE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0" name="Group 176">
                    <a:extLst>
                      <a:ext uri="{FF2B5EF4-FFF2-40B4-BE49-F238E27FC236}">
                        <a16:creationId xmlns:a16="http://schemas.microsoft.com/office/drawing/2014/main" id="{FC58D275-6960-440E-A65C-1DF2ED9123A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4" name="Picture 24 101">
                      <a:extLst>
                        <a:ext uri="{FF2B5EF4-FFF2-40B4-BE49-F238E27FC236}">
                          <a16:creationId xmlns:a16="http://schemas.microsoft.com/office/drawing/2014/main" id="{A32E609B-B581-4AA7-B998-7E02D3111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5" name="Picture 24 102">
                      <a:extLst>
                        <a:ext uri="{FF2B5EF4-FFF2-40B4-BE49-F238E27FC236}">
                          <a16:creationId xmlns:a16="http://schemas.microsoft.com/office/drawing/2014/main" id="{86A08D5A-7F18-4457-A7C1-668E3668CD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1" name="Group 179">
                    <a:extLst>
                      <a:ext uri="{FF2B5EF4-FFF2-40B4-BE49-F238E27FC236}">
                        <a16:creationId xmlns:a16="http://schemas.microsoft.com/office/drawing/2014/main" id="{891A2DE5-ED06-474A-A77D-09D0D07830D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2" name="Picture 24 103">
                      <a:extLst>
                        <a:ext uri="{FF2B5EF4-FFF2-40B4-BE49-F238E27FC236}">
                          <a16:creationId xmlns:a16="http://schemas.microsoft.com/office/drawing/2014/main" id="{FEA250CE-27DB-47AE-861D-07BC08ED6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3" name="Picture 24 104">
                      <a:extLst>
                        <a:ext uri="{FF2B5EF4-FFF2-40B4-BE49-F238E27FC236}">
                          <a16:creationId xmlns:a16="http://schemas.microsoft.com/office/drawing/2014/main" id="{90641C7F-19DD-4BD6-935F-594B2BB819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F29643B-9297-4628-AE29-F7EB76F60856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69C7A78A-8FAF-406D-8B0C-2A28CF52235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2" name="Group 176">
                    <a:extLst>
                      <a:ext uri="{FF2B5EF4-FFF2-40B4-BE49-F238E27FC236}">
                        <a16:creationId xmlns:a16="http://schemas.microsoft.com/office/drawing/2014/main" id="{B8F03ADE-3767-480C-8188-D8CE4DCC6F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6" name="Picture 24 105">
                      <a:extLst>
                        <a:ext uri="{FF2B5EF4-FFF2-40B4-BE49-F238E27FC236}">
                          <a16:creationId xmlns:a16="http://schemas.microsoft.com/office/drawing/2014/main" id="{24B5DDDB-F632-4191-8952-8A1A41900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7" name="Picture 24 106">
                      <a:extLst>
                        <a:ext uri="{FF2B5EF4-FFF2-40B4-BE49-F238E27FC236}">
                          <a16:creationId xmlns:a16="http://schemas.microsoft.com/office/drawing/2014/main" id="{7670A03C-C788-42AF-87E4-DD02E3A70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3" name="Group 179">
                    <a:extLst>
                      <a:ext uri="{FF2B5EF4-FFF2-40B4-BE49-F238E27FC236}">
                        <a16:creationId xmlns:a16="http://schemas.microsoft.com/office/drawing/2014/main" id="{869B36A4-8E52-4D37-90CE-54EA67B5C4C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4" name="Picture 24 107">
                      <a:extLst>
                        <a:ext uri="{FF2B5EF4-FFF2-40B4-BE49-F238E27FC236}">
                          <a16:creationId xmlns:a16="http://schemas.microsoft.com/office/drawing/2014/main" id="{F3714F7D-4F46-44E4-9AF0-5A90FA093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5" name="Picture 24 108">
                      <a:extLst>
                        <a:ext uri="{FF2B5EF4-FFF2-40B4-BE49-F238E27FC236}">
                          <a16:creationId xmlns:a16="http://schemas.microsoft.com/office/drawing/2014/main" id="{D3F0FBDF-62AD-477E-B921-87AEE5A1A5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AF86E6A-68C5-48B1-8144-B7AF25F2FC53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6" name="Group 176">
                    <a:extLst>
                      <a:ext uri="{FF2B5EF4-FFF2-40B4-BE49-F238E27FC236}">
                        <a16:creationId xmlns:a16="http://schemas.microsoft.com/office/drawing/2014/main" id="{8F991104-B0DD-466F-9FFE-7D8BD168019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0" name="Picture 24 109">
                      <a:extLst>
                        <a:ext uri="{FF2B5EF4-FFF2-40B4-BE49-F238E27FC236}">
                          <a16:creationId xmlns:a16="http://schemas.microsoft.com/office/drawing/2014/main" id="{5EF697E4-3BBF-4EEC-938C-9582B2B42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1" name="Picture 24 110">
                      <a:extLst>
                        <a:ext uri="{FF2B5EF4-FFF2-40B4-BE49-F238E27FC236}">
                          <a16:creationId xmlns:a16="http://schemas.microsoft.com/office/drawing/2014/main" id="{63C34F59-E28C-4B36-91FC-71F4952C1A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7" name="Group 179">
                    <a:extLst>
                      <a:ext uri="{FF2B5EF4-FFF2-40B4-BE49-F238E27FC236}">
                        <a16:creationId xmlns:a16="http://schemas.microsoft.com/office/drawing/2014/main" id="{8B4567D8-B8F8-45EA-A516-005375FC5DD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8" name="Picture 24 111">
                      <a:extLst>
                        <a:ext uri="{FF2B5EF4-FFF2-40B4-BE49-F238E27FC236}">
                          <a16:creationId xmlns:a16="http://schemas.microsoft.com/office/drawing/2014/main" id="{7CF791D6-4079-4BDA-8F16-D6EBE8A7E1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9" name="Picture 24 112">
                      <a:extLst>
                        <a:ext uri="{FF2B5EF4-FFF2-40B4-BE49-F238E27FC236}">
                          <a16:creationId xmlns:a16="http://schemas.microsoft.com/office/drawing/2014/main" id="{98FE0EBC-F824-4176-9DA2-9CE21CDDC0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66BC7A6-1C7B-4AAD-8EB7-DBF282EE023A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A710370C-47E8-4767-8A10-8F03E6B2337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8" name="Group 176">
                    <a:extLst>
                      <a:ext uri="{FF2B5EF4-FFF2-40B4-BE49-F238E27FC236}">
                        <a16:creationId xmlns:a16="http://schemas.microsoft.com/office/drawing/2014/main" id="{946D064A-01C8-40E7-8CF8-C4578E04C7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2" name="Picture 24 113">
                      <a:extLst>
                        <a:ext uri="{FF2B5EF4-FFF2-40B4-BE49-F238E27FC236}">
                          <a16:creationId xmlns:a16="http://schemas.microsoft.com/office/drawing/2014/main" id="{1CF0E56A-C73C-449F-B843-9C3AB2DFE5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3" name="Picture 24 114">
                      <a:extLst>
                        <a:ext uri="{FF2B5EF4-FFF2-40B4-BE49-F238E27FC236}">
                          <a16:creationId xmlns:a16="http://schemas.microsoft.com/office/drawing/2014/main" id="{825E9A59-5D94-4DAB-BD1D-9A9B8A421C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9" name="Group 179">
                    <a:extLst>
                      <a:ext uri="{FF2B5EF4-FFF2-40B4-BE49-F238E27FC236}">
                        <a16:creationId xmlns:a16="http://schemas.microsoft.com/office/drawing/2014/main" id="{2AED1DE8-81AA-41EF-9D3A-8F690185733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0" name="Picture 24 115">
                      <a:extLst>
                        <a:ext uri="{FF2B5EF4-FFF2-40B4-BE49-F238E27FC236}">
                          <a16:creationId xmlns:a16="http://schemas.microsoft.com/office/drawing/2014/main" id="{F5E8061B-D470-43CB-973D-4D0F527D3F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1" name="Picture 24 116">
                      <a:extLst>
                        <a:ext uri="{FF2B5EF4-FFF2-40B4-BE49-F238E27FC236}">
                          <a16:creationId xmlns:a16="http://schemas.microsoft.com/office/drawing/2014/main" id="{C61CA4A5-B403-47B8-A8FB-862E17CDC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CB731A3F-0CB3-42E7-892A-18736DBF7B8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2" name="Group 176">
                    <a:extLst>
                      <a:ext uri="{FF2B5EF4-FFF2-40B4-BE49-F238E27FC236}">
                        <a16:creationId xmlns:a16="http://schemas.microsoft.com/office/drawing/2014/main" id="{4FDBB0D3-355D-494D-B4EF-8E011326742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6" name="Picture 24 117">
                      <a:extLst>
                        <a:ext uri="{FF2B5EF4-FFF2-40B4-BE49-F238E27FC236}">
                          <a16:creationId xmlns:a16="http://schemas.microsoft.com/office/drawing/2014/main" id="{842E287F-DDF4-43E1-8AC8-67041CEE4C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7" name="Picture 24 118">
                      <a:extLst>
                        <a:ext uri="{FF2B5EF4-FFF2-40B4-BE49-F238E27FC236}">
                          <a16:creationId xmlns:a16="http://schemas.microsoft.com/office/drawing/2014/main" id="{D75B81C9-9138-4CB9-AD53-6DFF9B1EC1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3" name="Group 179">
                    <a:extLst>
                      <a:ext uri="{FF2B5EF4-FFF2-40B4-BE49-F238E27FC236}">
                        <a16:creationId xmlns:a16="http://schemas.microsoft.com/office/drawing/2014/main" id="{55A1CC7B-9CD1-45F5-92AA-B5358232249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4" name="Picture 24 119">
                      <a:extLst>
                        <a:ext uri="{FF2B5EF4-FFF2-40B4-BE49-F238E27FC236}">
                          <a16:creationId xmlns:a16="http://schemas.microsoft.com/office/drawing/2014/main" id="{B7B84758-E06E-4C43-8DD7-27D0C486E1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5" name="Picture 24 120">
                      <a:extLst>
                        <a:ext uri="{FF2B5EF4-FFF2-40B4-BE49-F238E27FC236}">
                          <a16:creationId xmlns:a16="http://schemas.microsoft.com/office/drawing/2014/main" id="{AEF90960-FAD8-4540-8DAE-EE03A14AA0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61903F2-40BB-4503-B479-E8F05BD21963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5D11DFE-C2D4-4FD8-82D7-8601F2F2F01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4" name="Group 176">
                    <a:extLst>
                      <a:ext uri="{FF2B5EF4-FFF2-40B4-BE49-F238E27FC236}">
                        <a16:creationId xmlns:a16="http://schemas.microsoft.com/office/drawing/2014/main" id="{3685B6E1-2597-416F-9313-B4DA22F79E9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8" name="Picture 24 121">
                      <a:extLst>
                        <a:ext uri="{FF2B5EF4-FFF2-40B4-BE49-F238E27FC236}">
                          <a16:creationId xmlns:a16="http://schemas.microsoft.com/office/drawing/2014/main" id="{BEA4333E-AF44-4E48-A434-F3482DCD09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9" name="Picture 24 122">
                      <a:extLst>
                        <a:ext uri="{FF2B5EF4-FFF2-40B4-BE49-F238E27FC236}">
                          <a16:creationId xmlns:a16="http://schemas.microsoft.com/office/drawing/2014/main" id="{1389EA5D-DF06-40CF-AF34-372587A256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5" name="Group 179">
                    <a:extLst>
                      <a:ext uri="{FF2B5EF4-FFF2-40B4-BE49-F238E27FC236}">
                        <a16:creationId xmlns:a16="http://schemas.microsoft.com/office/drawing/2014/main" id="{300E63D2-42A8-436F-9148-8E057FC27CE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6" name="Picture 24 123">
                      <a:extLst>
                        <a:ext uri="{FF2B5EF4-FFF2-40B4-BE49-F238E27FC236}">
                          <a16:creationId xmlns:a16="http://schemas.microsoft.com/office/drawing/2014/main" id="{423CED21-2977-4679-80A3-BACF39BA641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7" name="Picture 24 124">
                      <a:extLst>
                        <a:ext uri="{FF2B5EF4-FFF2-40B4-BE49-F238E27FC236}">
                          <a16:creationId xmlns:a16="http://schemas.microsoft.com/office/drawing/2014/main" id="{20A2BC90-A6F8-4462-9CF7-39F20DEBCD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FEC216B-2B08-4290-921E-F229709E359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" name="Group 176">
                    <a:extLst>
                      <a:ext uri="{FF2B5EF4-FFF2-40B4-BE49-F238E27FC236}">
                        <a16:creationId xmlns:a16="http://schemas.microsoft.com/office/drawing/2014/main" id="{F1D12783-3816-4CF9-A73E-811A5AA61B8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2" name="Picture 24 125">
                      <a:extLst>
                        <a:ext uri="{FF2B5EF4-FFF2-40B4-BE49-F238E27FC236}">
                          <a16:creationId xmlns:a16="http://schemas.microsoft.com/office/drawing/2014/main" id="{FB123935-9004-4500-8E04-590761837A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3" name="Picture 24 126">
                      <a:extLst>
                        <a:ext uri="{FF2B5EF4-FFF2-40B4-BE49-F238E27FC236}">
                          <a16:creationId xmlns:a16="http://schemas.microsoft.com/office/drawing/2014/main" id="{E1CE89A0-41C3-4305-B6D8-B89D6F5F44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" name="Group 179">
                    <a:extLst>
                      <a:ext uri="{FF2B5EF4-FFF2-40B4-BE49-F238E27FC236}">
                        <a16:creationId xmlns:a16="http://schemas.microsoft.com/office/drawing/2014/main" id="{ABBD0D53-921D-4281-91B4-0AC6930AAA0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" name="Picture 24 127">
                      <a:extLst>
                        <a:ext uri="{FF2B5EF4-FFF2-40B4-BE49-F238E27FC236}">
                          <a16:creationId xmlns:a16="http://schemas.microsoft.com/office/drawing/2014/main" id="{9FBB5AE4-3E3D-4888-88A3-FD66B65BB5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1" name="Picture 24 128">
                      <a:extLst>
                        <a:ext uri="{FF2B5EF4-FFF2-40B4-BE49-F238E27FC236}">
                          <a16:creationId xmlns:a16="http://schemas.microsoft.com/office/drawing/2014/main" id="{148B7EC7-8138-4099-8380-43D69DE2CA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8016073-F9EE-4DE6-8021-1E52611F6BE4}"/>
              </a:ext>
            </a:extLst>
          </p:cNvPr>
          <p:cNvGrpSpPr/>
          <p:nvPr/>
        </p:nvGrpSpPr>
        <p:grpSpPr>
          <a:xfrm rot="8694084">
            <a:off x="9171047" y="2400984"/>
            <a:ext cx="2516626" cy="1922962"/>
            <a:chOff x="4930347" y="2731026"/>
            <a:chExt cx="2516626" cy="192296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7BA3668-AE91-4BB8-B37D-EE1083BAD36B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B8CF38F1-0C65-49B6-8B3E-C2B687C41A6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0" name="Group 176">
                  <a:extLst>
                    <a:ext uri="{FF2B5EF4-FFF2-40B4-BE49-F238E27FC236}">
                      <a16:creationId xmlns:a16="http://schemas.microsoft.com/office/drawing/2014/main" id="{74B628A1-3E7F-4642-9829-B6E08E49DBB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04" name="Picture 24 129">
                    <a:extLst>
                      <a:ext uri="{FF2B5EF4-FFF2-40B4-BE49-F238E27FC236}">
                        <a16:creationId xmlns:a16="http://schemas.microsoft.com/office/drawing/2014/main" id="{71D27031-C28B-46A5-90D5-B699D72BCE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05" name="Picture 24 130">
                    <a:extLst>
                      <a:ext uri="{FF2B5EF4-FFF2-40B4-BE49-F238E27FC236}">
                        <a16:creationId xmlns:a16="http://schemas.microsoft.com/office/drawing/2014/main" id="{6AD77574-148F-4456-BFD0-4C7591BFC5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01" name="Group 179">
                  <a:extLst>
                    <a:ext uri="{FF2B5EF4-FFF2-40B4-BE49-F238E27FC236}">
                      <a16:creationId xmlns:a16="http://schemas.microsoft.com/office/drawing/2014/main" id="{0FA002E4-9CA7-4F27-B9B2-833AA6481D0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02" name="Picture 24 131">
                    <a:extLst>
                      <a:ext uri="{FF2B5EF4-FFF2-40B4-BE49-F238E27FC236}">
                        <a16:creationId xmlns:a16="http://schemas.microsoft.com/office/drawing/2014/main" id="{77A34E35-D5C9-49BC-81A6-1CA40F2D6E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03" name="Picture 24 132">
                    <a:extLst>
                      <a:ext uri="{FF2B5EF4-FFF2-40B4-BE49-F238E27FC236}">
                        <a16:creationId xmlns:a16="http://schemas.microsoft.com/office/drawing/2014/main" id="{D806E019-1E81-42EE-9B72-098285C746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AD4095EF-84E5-4782-80DF-B774709506D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94" name="Group 176">
                  <a:extLst>
                    <a:ext uri="{FF2B5EF4-FFF2-40B4-BE49-F238E27FC236}">
                      <a16:creationId xmlns:a16="http://schemas.microsoft.com/office/drawing/2014/main" id="{E61C049A-8A27-4A22-BFE5-635AE9482055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8" name="Picture 24 133">
                    <a:extLst>
                      <a:ext uri="{FF2B5EF4-FFF2-40B4-BE49-F238E27FC236}">
                        <a16:creationId xmlns:a16="http://schemas.microsoft.com/office/drawing/2014/main" id="{4A2582C7-E17D-442B-ABF6-AC2BADCD8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9" name="Picture 24 134">
                    <a:extLst>
                      <a:ext uri="{FF2B5EF4-FFF2-40B4-BE49-F238E27FC236}">
                        <a16:creationId xmlns:a16="http://schemas.microsoft.com/office/drawing/2014/main" id="{A7580494-2A38-4128-B969-DB284D801D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7F8A3665-A820-44A9-B569-132F324950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96" name="Picture 24 135">
                    <a:extLst>
                      <a:ext uri="{FF2B5EF4-FFF2-40B4-BE49-F238E27FC236}">
                        <a16:creationId xmlns:a16="http://schemas.microsoft.com/office/drawing/2014/main" id="{CE387DA3-2E15-4FAF-8BA9-B068C6C5AD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97" name="Picture 24 136">
                    <a:extLst>
                      <a:ext uri="{FF2B5EF4-FFF2-40B4-BE49-F238E27FC236}">
                        <a16:creationId xmlns:a16="http://schemas.microsoft.com/office/drawing/2014/main" id="{2B3776B5-E23F-44AF-AD38-9AEB81444A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9461745-A00C-4B52-8371-C949F33ADBD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CB25BB8-BC8A-429E-A9E7-CBE07491D8FF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6" name="Group 176">
                  <a:extLst>
                    <a:ext uri="{FF2B5EF4-FFF2-40B4-BE49-F238E27FC236}">
                      <a16:creationId xmlns:a16="http://schemas.microsoft.com/office/drawing/2014/main" id="{51010DD2-452D-445A-9A1F-21A08A2C465C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0" name="Picture 24 137">
                    <a:extLst>
                      <a:ext uri="{FF2B5EF4-FFF2-40B4-BE49-F238E27FC236}">
                        <a16:creationId xmlns:a16="http://schemas.microsoft.com/office/drawing/2014/main" id="{FF232B0B-D413-467C-A6BC-8F75C740D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1" name="Picture 24 138">
                    <a:extLst>
                      <a:ext uri="{FF2B5EF4-FFF2-40B4-BE49-F238E27FC236}">
                        <a16:creationId xmlns:a16="http://schemas.microsoft.com/office/drawing/2014/main" id="{C76F4E54-8A10-42CF-996D-5C28637EA7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7" name="Group 179">
                  <a:extLst>
                    <a:ext uri="{FF2B5EF4-FFF2-40B4-BE49-F238E27FC236}">
                      <a16:creationId xmlns:a16="http://schemas.microsoft.com/office/drawing/2014/main" id="{D4893B78-250A-4015-8EAC-26A9BF78FBE3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8" name="Picture 24 139">
                    <a:extLst>
                      <a:ext uri="{FF2B5EF4-FFF2-40B4-BE49-F238E27FC236}">
                        <a16:creationId xmlns:a16="http://schemas.microsoft.com/office/drawing/2014/main" id="{93CD8D10-E31A-488D-8D31-D18362993E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9" name="Picture 24 140">
                    <a:extLst>
                      <a:ext uri="{FF2B5EF4-FFF2-40B4-BE49-F238E27FC236}">
                        <a16:creationId xmlns:a16="http://schemas.microsoft.com/office/drawing/2014/main" id="{0B675AB9-52BA-4373-AFDC-8F5B29BA0A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39CAC0C9-F850-4224-B301-89FBE28F5282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0" name="Group 176">
                  <a:extLst>
                    <a:ext uri="{FF2B5EF4-FFF2-40B4-BE49-F238E27FC236}">
                      <a16:creationId xmlns:a16="http://schemas.microsoft.com/office/drawing/2014/main" id="{8151D7D6-2253-4F1D-8DD5-6BF063A612F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84" name="Picture 24 141">
                    <a:extLst>
                      <a:ext uri="{FF2B5EF4-FFF2-40B4-BE49-F238E27FC236}">
                        <a16:creationId xmlns:a16="http://schemas.microsoft.com/office/drawing/2014/main" id="{89EAAA83-CE26-4337-8FC2-5D1B62399A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85" name="Picture 24 142">
                    <a:extLst>
                      <a:ext uri="{FF2B5EF4-FFF2-40B4-BE49-F238E27FC236}">
                        <a16:creationId xmlns:a16="http://schemas.microsoft.com/office/drawing/2014/main" id="{50BF74A4-1126-46F8-9815-CD6EB90E75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1" name="Group 179">
                  <a:extLst>
                    <a:ext uri="{FF2B5EF4-FFF2-40B4-BE49-F238E27FC236}">
                      <a16:creationId xmlns:a16="http://schemas.microsoft.com/office/drawing/2014/main" id="{56BE2CAC-F434-493C-B9F7-EA4E0972B2A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2" name="Picture 24 143">
                    <a:extLst>
                      <a:ext uri="{FF2B5EF4-FFF2-40B4-BE49-F238E27FC236}">
                        <a16:creationId xmlns:a16="http://schemas.microsoft.com/office/drawing/2014/main" id="{650E923C-A304-4A5E-9B14-B2A14EE928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3" name="Picture 24 144">
                    <a:extLst>
                      <a:ext uri="{FF2B5EF4-FFF2-40B4-BE49-F238E27FC236}">
                        <a16:creationId xmlns:a16="http://schemas.microsoft.com/office/drawing/2014/main" id="{15C5A062-6718-4F5F-AC70-7277350119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334C408-3181-473F-95C8-35FA11B6413E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06E16B0E-C85D-4B37-9E90-74373822ACFD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273E294E-269E-4B58-A50C-8CC1FFFC5E6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2" name="Group 176">
                    <a:extLst>
                      <a:ext uri="{FF2B5EF4-FFF2-40B4-BE49-F238E27FC236}">
                        <a16:creationId xmlns:a16="http://schemas.microsoft.com/office/drawing/2014/main" id="{0C17844B-6017-4D7C-A212-387C700A19B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6" name="Picture 24 145">
                      <a:extLst>
                        <a:ext uri="{FF2B5EF4-FFF2-40B4-BE49-F238E27FC236}">
                          <a16:creationId xmlns:a16="http://schemas.microsoft.com/office/drawing/2014/main" id="{6F251290-351A-4366-8B00-041CA2D28E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7" name="Picture 24 146">
                      <a:extLst>
                        <a:ext uri="{FF2B5EF4-FFF2-40B4-BE49-F238E27FC236}">
                          <a16:creationId xmlns:a16="http://schemas.microsoft.com/office/drawing/2014/main" id="{CF00F3CF-80E9-4DA4-BCC1-BDDD021CED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3" name="Group 179">
                    <a:extLst>
                      <a:ext uri="{FF2B5EF4-FFF2-40B4-BE49-F238E27FC236}">
                        <a16:creationId xmlns:a16="http://schemas.microsoft.com/office/drawing/2014/main" id="{B9B811EB-DE67-4FB5-A442-180F56C93C1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4" name="Picture 24 147">
                      <a:extLst>
                        <a:ext uri="{FF2B5EF4-FFF2-40B4-BE49-F238E27FC236}">
                          <a16:creationId xmlns:a16="http://schemas.microsoft.com/office/drawing/2014/main" id="{6795CF7B-A60A-4804-9515-7C480F174A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5" name="Picture 24 148">
                      <a:extLst>
                        <a:ext uri="{FF2B5EF4-FFF2-40B4-BE49-F238E27FC236}">
                          <a16:creationId xmlns:a16="http://schemas.microsoft.com/office/drawing/2014/main" id="{D80FA2C1-29B3-4484-9F29-E1A113BA8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D4987164-64C6-45CA-AF8C-45D174DC52F1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6" name="Group 176">
                    <a:extLst>
                      <a:ext uri="{FF2B5EF4-FFF2-40B4-BE49-F238E27FC236}">
                        <a16:creationId xmlns:a16="http://schemas.microsoft.com/office/drawing/2014/main" id="{1F741484-B922-4524-A717-B5C062D6E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0" name="Picture 24 149">
                      <a:extLst>
                        <a:ext uri="{FF2B5EF4-FFF2-40B4-BE49-F238E27FC236}">
                          <a16:creationId xmlns:a16="http://schemas.microsoft.com/office/drawing/2014/main" id="{FDA6BB6C-5A39-47B1-A833-D66232897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1" name="Picture 24 150">
                      <a:extLst>
                        <a:ext uri="{FF2B5EF4-FFF2-40B4-BE49-F238E27FC236}">
                          <a16:creationId xmlns:a16="http://schemas.microsoft.com/office/drawing/2014/main" id="{A56D5EEC-A60F-4A04-BD8B-9A7AC9A8AC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7" name="Group 179">
                    <a:extLst>
                      <a:ext uri="{FF2B5EF4-FFF2-40B4-BE49-F238E27FC236}">
                        <a16:creationId xmlns:a16="http://schemas.microsoft.com/office/drawing/2014/main" id="{A842919F-A1E2-4249-B71F-024FE5ECBE3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8" name="Picture 24 151">
                      <a:extLst>
                        <a:ext uri="{FF2B5EF4-FFF2-40B4-BE49-F238E27FC236}">
                          <a16:creationId xmlns:a16="http://schemas.microsoft.com/office/drawing/2014/main" id="{E27EFE2E-57DA-4BDC-BA75-CF7E1C8F5B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9" name="Picture 24 152">
                      <a:extLst>
                        <a:ext uri="{FF2B5EF4-FFF2-40B4-BE49-F238E27FC236}">
                          <a16:creationId xmlns:a16="http://schemas.microsoft.com/office/drawing/2014/main" id="{641CFE65-FAD7-4608-9322-CD5799D3B0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4E5C0A2-AC0F-463A-8766-A031F9D684B9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938D6D1-37CF-490C-BD2C-D30C957A14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8" name="Group 176">
                    <a:extLst>
                      <a:ext uri="{FF2B5EF4-FFF2-40B4-BE49-F238E27FC236}">
                        <a16:creationId xmlns:a16="http://schemas.microsoft.com/office/drawing/2014/main" id="{50540518-68AF-4285-92BF-AD9B04AE050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62" name="Picture 24 153">
                      <a:extLst>
                        <a:ext uri="{FF2B5EF4-FFF2-40B4-BE49-F238E27FC236}">
                          <a16:creationId xmlns:a16="http://schemas.microsoft.com/office/drawing/2014/main" id="{F627E8E4-725E-4463-97EA-48C1E8CC15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63" name="Picture 24 154">
                      <a:extLst>
                        <a:ext uri="{FF2B5EF4-FFF2-40B4-BE49-F238E27FC236}">
                          <a16:creationId xmlns:a16="http://schemas.microsoft.com/office/drawing/2014/main" id="{F854BB21-6987-4406-8035-7E5F5D70CD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9" name="Group 179">
                    <a:extLst>
                      <a:ext uri="{FF2B5EF4-FFF2-40B4-BE49-F238E27FC236}">
                        <a16:creationId xmlns:a16="http://schemas.microsoft.com/office/drawing/2014/main" id="{5F3B9B7A-2279-4E18-85DD-460B8A47EF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0" name="Picture 24 155">
                      <a:extLst>
                        <a:ext uri="{FF2B5EF4-FFF2-40B4-BE49-F238E27FC236}">
                          <a16:creationId xmlns:a16="http://schemas.microsoft.com/office/drawing/2014/main" id="{19F665F1-FD3E-4F82-AB04-D9E728DFC0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1" name="Picture 24 156">
                      <a:extLst>
                        <a:ext uri="{FF2B5EF4-FFF2-40B4-BE49-F238E27FC236}">
                          <a16:creationId xmlns:a16="http://schemas.microsoft.com/office/drawing/2014/main" id="{A534741F-453B-484E-9B36-EE07EFE155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C38A3AF-665E-404E-B559-BDF59ED535E1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2" name="Group 176">
                    <a:extLst>
                      <a:ext uri="{FF2B5EF4-FFF2-40B4-BE49-F238E27FC236}">
                        <a16:creationId xmlns:a16="http://schemas.microsoft.com/office/drawing/2014/main" id="{C20006A3-60C7-44D5-96B5-44658DE94D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56" name="Picture 24 157">
                      <a:extLst>
                        <a:ext uri="{FF2B5EF4-FFF2-40B4-BE49-F238E27FC236}">
                          <a16:creationId xmlns:a16="http://schemas.microsoft.com/office/drawing/2014/main" id="{DDA48536-E610-4090-A0A4-4951A53881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57" name="Picture 24 158">
                      <a:extLst>
                        <a:ext uri="{FF2B5EF4-FFF2-40B4-BE49-F238E27FC236}">
                          <a16:creationId xmlns:a16="http://schemas.microsoft.com/office/drawing/2014/main" id="{0E401F19-8502-4341-8751-D50CC9B752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3" name="Group 179">
                    <a:extLst>
                      <a:ext uri="{FF2B5EF4-FFF2-40B4-BE49-F238E27FC236}">
                        <a16:creationId xmlns:a16="http://schemas.microsoft.com/office/drawing/2014/main" id="{F0464809-E28A-4C8F-B61A-562E25D98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54" name="Picture 24 159">
                      <a:extLst>
                        <a:ext uri="{FF2B5EF4-FFF2-40B4-BE49-F238E27FC236}">
                          <a16:creationId xmlns:a16="http://schemas.microsoft.com/office/drawing/2014/main" id="{F4CCE65F-2EA2-42E8-94D8-3AF4270CE7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55" name="Picture 24 160">
                      <a:extLst>
                        <a:ext uri="{FF2B5EF4-FFF2-40B4-BE49-F238E27FC236}">
                          <a16:creationId xmlns:a16="http://schemas.microsoft.com/office/drawing/2014/main" id="{38F08FF5-D4B3-4A49-94B9-58F011FF59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63E6-C25D-49E9-BC76-ED30ECB9F872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025A31A-5FF4-4B05-998F-0A979355718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5A013DF9-6F7D-44B0-8087-0C8ED930C7B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42" name="Group 176">
                    <a:extLst>
                      <a:ext uri="{FF2B5EF4-FFF2-40B4-BE49-F238E27FC236}">
                        <a16:creationId xmlns:a16="http://schemas.microsoft.com/office/drawing/2014/main" id="{CB1ED9E3-379A-4CD4-B583-935716DFB1E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6" name="Picture 24 161">
                      <a:extLst>
                        <a:ext uri="{FF2B5EF4-FFF2-40B4-BE49-F238E27FC236}">
                          <a16:creationId xmlns:a16="http://schemas.microsoft.com/office/drawing/2014/main" id="{94FEE3C3-0885-4ABD-88EE-1D9F518CC0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7" name="Picture 24 162">
                      <a:extLst>
                        <a:ext uri="{FF2B5EF4-FFF2-40B4-BE49-F238E27FC236}">
                          <a16:creationId xmlns:a16="http://schemas.microsoft.com/office/drawing/2014/main" id="{810ED103-C29F-48B4-A776-5FF2ADE9A6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43" name="Group 179">
                    <a:extLst>
                      <a:ext uri="{FF2B5EF4-FFF2-40B4-BE49-F238E27FC236}">
                        <a16:creationId xmlns:a16="http://schemas.microsoft.com/office/drawing/2014/main" id="{BEB59DB4-B5CC-4647-ADF4-40FA45C5990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44" name="Picture 24 163">
                      <a:extLst>
                        <a:ext uri="{FF2B5EF4-FFF2-40B4-BE49-F238E27FC236}">
                          <a16:creationId xmlns:a16="http://schemas.microsoft.com/office/drawing/2014/main" id="{99814584-E170-48BF-9889-09AEF49F47D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45" name="Picture 24 164">
                      <a:extLst>
                        <a:ext uri="{FF2B5EF4-FFF2-40B4-BE49-F238E27FC236}">
                          <a16:creationId xmlns:a16="http://schemas.microsoft.com/office/drawing/2014/main" id="{EB778E8E-9A20-42E6-9EBE-BB7405AAC5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5FD14BEE-2C65-41E8-A089-3B3E31EC3374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36" name="Group 176">
                    <a:extLst>
                      <a:ext uri="{FF2B5EF4-FFF2-40B4-BE49-F238E27FC236}">
                        <a16:creationId xmlns:a16="http://schemas.microsoft.com/office/drawing/2014/main" id="{B085314F-B5F6-4F83-9CE7-73E0EE17594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0" name="Picture 24 165">
                      <a:extLst>
                        <a:ext uri="{FF2B5EF4-FFF2-40B4-BE49-F238E27FC236}">
                          <a16:creationId xmlns:a16="http://schemas.microsoft.com/office/drawing/2014/main" id="{4D3ADC3E-3976-4202-B549-05BE70757D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1" name="Picture 24 166">
                      <a:extLst>
                        <a:ext uri="{FF2B5EF4-FFF2-40B4-BE49-F238E27FC236}">
                          <a16:creationId xmlns:a16="http://schemas.microsoft.com/office/drawing/2014/main" id="{B9C92C7E-B9D9-4C32-8A2A-157BC51C60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37" name="Group 179">
                    <a:extLst>
                      <a:ext uri="{FF2B5EF4-FFF2-40B4-BE49-F238E27FC236}">
                        <a16:creationId xmlns:a16="http://schemas.microsoft.com/office/drawing/2014/main" id="{7F65D1FF-41A1-4D63-B850-31CE1D303B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8" name="Picture 24 167">
                      <a:extLst>
                        <a:ext uri="{FF2B5EF4-FFF2-40B4-BE49-F238E27FC236}">
                          <a16:creationId xmlns:a16="http://schemas.microsoft.com/office/drawing/2014/main" id="{BEBE063F-ED16-411B-96CA-24166652C7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9" name="Picture 24 168">
                      <a:extLst>
                        <a:ext uri="{FF2B5EF4-FFF2-40B4-BE49-F238E27FC236}">
                          <a16:creationId xmlns:a16="http://schemas.microsoft.com/office/drawing/2014/main" id="{E3D0E99D-3B98-4FEB-BB65-B1D435268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0A313BB3-06E7-4B4B-A423-1B54A6170F29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F291E4D9-DEE0-46B7-BFF7-030DEB95B8F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8" name="Group 176">
                    <a:extLst>
                      <a:ext uri="{FF2B5EF4-FFF2-40B4-BE49-F238E27FC236}">
                        <a16:creationId xmlns:a16="http://schemas.microsoft.com/office/drawing/2014/main" id="{C8D2D6F1-5720-4872-A32A-36B007B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32" name="Picture 24 169">
                      <a:extLst>
                        <a:ext uri="{FF2B5EF4-FFF2-40B4-BE49-F238E27FC236}">
                          <a16:creationId xmlns:a16="http://schemas.microsoft.com/office/drawing/2014/main" id="{B45CF110-E280-4C5F-A4A7-25864BC3B7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33" name="Picture 24 170">
                      <a:extLst>
                        <a:ext uri="{FF2B5EF4-FFF2-40B4-BE49-F238E27FC236}">
                          <a16:creationId xmlns:a16="http://schemas.microsoft.com/office/drawing/2014/main" id="{03950607-A165-4107-B03E-1B97154C23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9" name="Group 179">
                    <a:extLst>
                      <a:ext uri="{FF2B5EF4-FFF2-40B4-BE49-F238E27FC236}">
                        <a16:creationId xmlns:a16="http://schemas.microsoft.com/office/drawing/2014/main" id="{8CD4E07D-0298-4621-9943-9C1A47E27FD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0" name="Picture 24 171">
                      <a:extLst>
                        <a:ext uri="{FF2B5EF4-FFF2-40B4-BE49-F238E27FC236}">
                          <a16:creationId xmlns:a16="http://schemas.microsoft.com/office/drawing/2014/main" id="{18D74FA1-E693-4248-A02A-4CD14BD2A1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1" name="Picture 24 172">
                      <a:extLst>
                        <a:ext uri="{FF2B5EF4-FFF2-40B4-BE49-F238E27FC236}">
                          <a16:creationId xmlns:a16="http://schemas.microsoft.com/office/drawing/2014/main" id="{A4E9A796-E7CB-479E-B0ED-735F74E6A8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DCE24B74-F644-4C2F-AAA3-656599EC10D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2" name="Group 176">
                    <a:extLst>
                      <a:ext uri="{FF2B5EF4-FFF2-40B4-BE49-F238E27FC236}">
                        <a16:creationId xmlns:a16="http://schemas.microsoft.com/office/drawing/2014/main" id="{90EAC717-EEBD-4D37-B5B2-B5104EFAA7B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26" name="Picture 24 173">
                      <a:extLst>
                        <a:ext uri="{FF2B5EF4-FFF2-40B4-BE49-F238E27FC236}">
                          <a16:creationId xmlns:a16="http://schemas.microsoft.com/office/drawing/2014/main" id="{74ADB037-BDAE-4632-9E94-3C95EDC509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27" name="Picture 24 174">
                      <a:extLst>
                        <a:ext uri="{FF2B5EF4-FFF2-40B4-BE49-F238E27FC236}">
                          <a16:creationId xmlns:a16="http://schemas.microsoft.com/office/drawing/2014/main" id="{94A76F03-3EFF-4F95-8F4A-05257B4B1B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3" name="Group 179">
                    <a:extLst>
                      <a:ext uri="{FF2B5EF4-FFF2-40B4-BE49-F238E27FC236}">
                        <a16:creationId xmlns:a16="http://schemas.microsoft.com/office/drawing/2014/main" id="{1E06F2A4-3681-4718-AC22-0FEB2290BF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24" name="Picture 24 175">
                      <a:extLst>
                        <a:ext uri="{FF2B5EF4-FFF2-40B4-BE49-F238E27FC236}">
                          <a16:creationId xmlns:a16="http://schemas.microsoft.com/office/drawing/2014/main" id="{46DBA5EF-F996-4C82-AE49-382102464E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25" name="Picture 24 176">
                      <a:extLst>
                        <a:ext uri="{FF2B5EF4-FFF2-40B4-BE49-F238E27FC236}">
                          <a16:creationId xmlns:a16="http://schemas.microsoft.com/office/drawing/2014/main" id="{73231D06-7CCE-4598-853E-7CB76833F0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959C3CF9-B1CE-4F4F-8A7D-2ACF5DE3457E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ABB275B6-B983-4223-95E6-39A69BD36BF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14" name="Group 176">
                    <a:extLst>
                      <a:ext uri="{FF2B5EF4-FFF2-40B4-BE49-F238E27FC236}">
                        <a16:creationId xmlns:a16="http://schemas.microsoft.com/office/drawing/2014/main" id="{C49FEB57-C3C9-4907-A10C-47EB77BE3B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8" name="Picture 24 177">
                      <a:extLst>
                        <a:ext uri="{FF2B5EF4-FFF2-40B4-BE49-F238E27FC236}">
                          <a16:creationId xmlns:a16="http://schemas.microsoft.com/office/drawing/2014/main" id="{990572D5-7041-4CE1-BA84-27427B7ADE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9" name="Picture 24 178">
                      <a:extLst>
                        <a:ext uri="{FF2B5EF4-FFF2-40B4-BE49-F238E27FC236}">
                          <a16:creationId xmlns:a16="http://schemas.microsoft.com/office/drawing/2014/main" id="{16F2A927-7B74-4262-8174-2BC3775CE3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15" name="Group 179">
                    <a:extLst>
                      <a:ext uri="{FF2B5EF4-FFF2-40B4-BE49-F238E27FC236}">
                        <a16:creationId xmlns:a16="http://schemas.microsoft.com/office/drawing/2014/main" id="{7E3666D8-3F31-4C2B-B87E-8F2D924E112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6" name="Picture 24 179">
                      <a:extLst>
                        <a:ext uri="{FF2B5EF4-FFF2-40B4-BE49-F238E27FC236}">
                          <a16:creationId xmlns:a16="http://schemas.microsoft.com/office/drawing/2014/main" id="{48BF58BC-7419-403E-8656-DF71B96FA3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7" name="Picture 24 180">
                      <a:extLst>
                        <a:ext uri="{FF2B5EF4-FFF2-40B4-BE49-F238E27FC236}">
                          <a16:creationId xmlns:a16="http://schemas.microsoft.com/office/drawing/2014/main" id="{7013E7E9-9B86-47E3-BDD3-667CA48455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B7CE3893-0B0E-427B-BCD4-9CED8EE87C6F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8" name="Group 176">
                    <a:extLst>
                      <a:ext uri="{FF2B5EF4-FFF2-40B4-BE49-F238E27FC236}">
                        <a16:creationId xmlns:a16="http://schemas.microsoft.com/office/drawing/2014/main" id="{2B8EDB19-F845-4F31-BE82-0D818536EF2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2" name="Picture 24 181">
                      <a:extLst>
                        <a:ext uri="{FF2B5EF4-FFF2-40B4-BE49-F238E27FC236}">
                          <a16:creationId xmlns:a16="http://schemas.microsoft.com/office/drawing/2014/main" id="{56CDC19A-A607-4A54-94C9-AE98270C1F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3" name="Picture 24 182">
                      <a:extLst>
                        <a:ext uri="{FF2B5EF4-FFF2-40B4-BE49-F238E27FC236}">
                          <a16:creationId xmlns:a16="http://schemas.microsoft.com/office/drawing/2014/main" id="{D6FDEE78-E3CA-4EAD-B23A-F7A5F4C31C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9" name="Group 179">
                    <a:extLst>
                      <a:ext uri="{FF2B5EF4-FFF2-40B4-BE49-F238E27FC236}">
                        <a16:creationId xmlns:a16="http://schemas.microsoft.com/office/drawing/2014/main" id="{AC9FCBA9-54AC-4ECE-9F2C-B10A69B87E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0" name="Picture 24 183">
                      <a:extLst>
                        <a:ext uri="{FF2B5EF4-FFF2-40B4-BE49-F238E27FC236}">
                          <a16:creationId xmlns:a16="http://schemas.microsoft.com/office/drawing/2014/main" id="{13787B75-A4D8-42D0-B49C-F4AF44CA7B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1" name="Picture 24 184">
                      <a:extLst>
                        <a:ext uri="{FF2B5EF4-FFF2-40B4-BE49-F238E27FC236}">
                          <a16:creationId xmlns:a16="http://schemas.microsoft.com/office/drawing/2014/main" id="{8E2881C5-3C33-46A6-A9D3-AEB5839EAD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0A87868C-1951-4FEE-AD6A-8649B2250538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8DA53337-4580-47D5-A6ED-08DB86B95A7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0" name="Group 176">
                    <a:extLst>
                      <a:ext uri="{FF2B5EF4-FFF2-40B4-BE49-F238E27FC236}">
                        <a16:creationId xmlns:a16="http://schemas.microsoft.com/office/drawing/2014/main" id="{63D8E639-D971-40E1-A2FC-6846C1D231E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04" name="Picture 24 185">
                      <a:extLst>
                        <a:ext uri="{FF2B5EF4-FFF2-40B4-BE49-F238E27FC236}">
                          <a16:creationId xmlns:a16="http://schemas.microsoft.com/office/drawing/2014/main" id="{7F2BA5E0-29C9-4ABA-BF2D-1819780937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05" name="Picture 24 186">
                      <a:extLst>
                        <a:ext uri="{FF2B5EF4-FFF2-40B4-BE49-F238E27FC236}">
                          <a16:creationId xmlns:a16="http://schemas.microsoft.com/office/drawing/2014/main" id="{A2C19EF1-295A-4D40-9A67-6BAD501299A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1" name="Group 179">
                    <a:extLst>
                      <a:ext uri="{FF2B5EF4-FFF2-40B4-BE49-F238E27FC236}">
                        <a16:creationId xmlns:a16="http://schemas.microsoft.com/office/drawing/2014/main" id="{20926CDD-6B8F-4418-84DF-1DAFBB8B373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02" name="Picture 24 187">
                      <a:extLst>
                        <a:ext uri="{FF2B5EF4-FFF2-40B4-BE49-F238E27FC236}">
                          <a16:creationId xmlns:a16="http://schemas.microsoft.com/office/drawing/2014/main" id="{3D8C580C-188D-4F49-96AC-A5E52E8878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03" name="Picture 24 188">
                      <a:extLst>
                        <a:ext uri="{FF2B5EF4-FFF2-40B4-BE49-F238E27FC236}">
                          <a16:creationId xmlns:a16="http://schemas.microsoft.com/office/drawing/2014/main" id="{27765AA3-5258-4FD4-8755-2DBD7D71CD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E913491-F713-48B4-B020-E213A4E36EF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94" name="Group 176">
                    <a:extLst>
                      <a:ext uri="{FF2B5EF4-FFF2-40B4-BE49-F238E27FC236}">
                        <a16:creationId xmlns:a16="http://schemas.microsoft.com/office/drawing/2014/main" id="{8E08CF60-4568-4F5C-A0D0-1E2EFC71DF7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98" name="Picture 24 189">
                      <a:extLst>
                        <a:ext uri="{FF2B5EF4-FFF2-40B4-BE49-F238E27FC236}">
                          <a16:creationId xmlns:a16="http://schemas.microsoft.com/office/drawing/2014/main" id="{6D3F9448-D250-4E40-8D61-2321B3F8918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99" name="Picture 24 190">
                      <a:extLst>
                        <a:ext uri="{FF2B5EF4-FFF2-40B4-BE49-F238E27FC236}">
                          <a16:creationId xmlns:a16="http://schemas.microsoft.com/office/drawing/2014/main" id="{8E053CC1-1127-4DF5-B4A7-D9727F36E1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95" name="Group 179">
                    <a:extLst>
                      <a:ext uri="{FF2B5EF4-FFF2-40B4-BE49-F238E27FC236}">
                        <a16:creationId xmlns:a16="http://schemas.microsoft.com/office/drawing/2014/main" id="{E2B4C1D2-FFED-414D-8241-5BD5BAB7F5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96" name="Picture 24 191">
                      <a:extLst>
                        <a:ext uri="{FF2B5EF4-FFF2-40B4-BE49-F238E27FC236}">
                          <a16:creationId xmlns:a16="http://schemas.microsoft.com/office/drawing/2014/main" id="{C34110CD-3031-409C-8E22-34847435A86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97" name="Picture 24 192">
                      <a:extLst>
                        <a:ext uri="{FF2B5EF4-FFF2-40B4-BE49-F238E27FC236}">
                          <a16:creationId xmlns:a16="http://schemas.microsoft.com/office/drawing/2014/main" id="{869F0084-1311-414D-98B3-751F14039D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DC4856D-29D9-4BE5-91B9-ECACCD4EDB8C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0108C1D-731A-428E-B5CF-36E91CED37E5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63096C23-F4B7-4DCA-9931-6280D7B7AA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2" name="Group 176">
                    <a:extLst>
                      <a:ext uri="{FF2B5EF4-FFF2-40B4-BE49-F238E27FC236}">
                        <a16:creationId xmlns:a16="http://schemas.microsoft.com/office/drawing/2014/main" id="{80A03D26-3378-4E10-B1B4-061B6FDD826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6" name="Picture 24 193">
                      <a:extLst>
                        <a:ext uri="{FF2B5EF4-FFF2-40B4-BE49-F238E27FC236}">
                          <a16:creationId xmlns:a16="http://schemas.microsoft.com/office/drawing/2014/main" id="{83988F31-D0D8-471B-BB27-E3FCF5A3E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7" name="Picture 24 194">
                      <a:extLst>
                        <a:ext uri="{FF2B5EF4-FFF2-40B4-BE49-F238E27FC236}">
                          <a16:creationId xmlns:a16="http://schemas.microsoft.com/office/drawing/2014/main" id="{5646C035-E944-409F-B6C9-16570B3CAD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3" name="Group 179">
                    <a:extLst>
                      <a:ext uri="{FF2B5EF4-FFF2-40B4-BE49-F238E27FC236}">
                        <a16:creationId xmlns:a16="http://schemas.microsoft.com/office/drawing/2014/main" id="{2DE9821D-05D5-42CA-A5C0-944C4411F2F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4" name="Picture 24 195">
                      <a:extLst>
                        <a:ext uri="{FF2B5EF4-FFF2-40B4-BE49-F238E27FC236}">
                          <a16:creationId xmlns:a16="http://schemas.microsoft.com/office/drawing/2014/main" id="{EA7ED002-936D-40C7-8DE5-7C26790F88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5" name="Picture 24 196">
                      <a:extLst>
                        <a:ext uri="{FF2B5EF4-FFF2-40B4-BE49-F238E27FC236}">
                          <a16:creationId xmlns:a16="http://schemas.microsoft.com/office/drawing/2014/main" id="{905798F6-A055-40A2-84FB-4F8CF8D7AC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8DE77D65-2C4D-4A6B-A8E8-0C117D99932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6" name="Group 176">
                    <a:extLst>
                      <a:ext uri="{FF2B5EF4-FFF2-40B4-BE49-F238E27FC236}">
                        <a16:creationId xmlns:a16="http://schemas.microsoft.com/office/drawing/2014/main" id="{273F5AF2-E06C-4385-B540-72CEACADA0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0" name="Picture 24 197">
                      <a:extLst>
                        <a:ext uri="{FF2B5EF4-FFF2-40B4-BE49-F238E27FC236}">
                          <a16:creationId xmlns:a16="http://schemas.microsoft.com/office/drawing/2014/main" id="{15D5BE0B-6B20-4CC7-9CCD-B70FA201B5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1" name="Picture 24 198">
                      <a:extLst>
                        <a:ext uri="{FF2B5EF4-FFF2-40B4-BE49-F238E27FC236}">
                          <a16:creationId xmlns:a16="http://schemas.microsoft.com/office/drawing/2014/main" id="{46995127-4649-420E-8716-91F6A8714E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7" name="Group 179">
                    <a:extLst>
                      <a:ext uri="{FF2B5EF4-FFF2-40B4-BE49-F238E27FC236}">
                        <a16:creationId xmlns:a16="http://schemas.microsoft.com/office/drawing/2014/main" id="{C82CB7D1-F1BC-4A88-8593-17F5A6C53E9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8" name="Picture 24 199">
                      <a:extLst>
                        <a:ext uri="{FF2B5EF4-FFF2-40B4-BE49-F238E27FC236}">
                          <a16:creationId xmlns:a16="http://schemas.microsoft.com/office/drawing/2014/main" id="{C53AFAF7-165A-4320-BA69-17AD674E83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9" name="Picture 24 200">
                      <a:extLst>
                        <a:ext uri="{FF2B5EF4-FFF2-40B4-BE49-F238E27FC236}">
                          <a16:creationId xmlns:a16="http://schemas.microsoft.com/office/drawing/2014/main" id="{8A97AF3A-8384-4575-A07A-D1B8E74C77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3498AC6F-B02C-4B5A-B61A-F0527EAF22A4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90EDC12-CE69-46C6-A091-AD66935634E9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8" name="Group 176">
                    <a:extLst>
                      <a:ext uri="{FF2B5EF4-FFF2-40B4-BE49-F238E27FC236}">
                        <a16:creationId xmlns:a16="http://schemas.microsoft.com/office/drawing/2014/main" id="{A6687EC4-C664-4696-9EBC-261EE95D358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2" name="Picture 24 201">
                      <a:extLst>
                        <a:ext uri="{FF2B5EF4-FFF2-40B4-BE49-F238E27FC236}">
                          <a16:creationId xmlns:a16="http://schemas.microsoft.com/office/drawing/2014/main" id="{0CA64F63-9498-4ABA-8358-59EC101D75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3" name="Picture 24 202">
                      <a:extLst>
                        <a:ext uri="{FF2B5EF4-FFF2-40B4-BE49-F238E27FC236}">
                          <a16:creationId xmlns:a16="http://schemas.microsoft.com/office/drawing/2014/main" id="{F2BA1F9C-CFA8-4A31-9C75-5A44B8E53B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9" name="Group 179">
                    <a:extLst>
                      <a:ext uri="{FF2B5EF4-FFF2-40B4-BE49-F238E27FC236}">
                        <a16:creationId xmlns:a16="http://schemas.microsoft.com/office/drawing/2014/main" id="{E82E185B-E404-4112-A7CB-D7367DE981F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0" name="Picture 24 203">
                      <a:extLst>
                        <a:ext uri="{FF2B5EF4-FFF2-40B4-BE49-F238E27FC236}">
                          <a16:creationId xmlns:a16="http://schemas.microsoft.com/office/drawing/2014/main" id="{3AC51CDC-D240-45ED-ADC7-FF053AFA12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1" name="Picture 24 204">
                      <a:extLst>
                        <a:ext uri="{FF2B5EF4-FFF2-40B4-BE49-F238E27FC236}">
                          <a16:creationId xmlns:a16="http://schemas.microsoft.com/office/drawing/2014/main" id="{F6A7519C-D34C-4B0B-8780-45313CA009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BABEB58B-2EB1-4654-900F-82338399A865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2" name="Group 176">
                    <a:extLst>
                      <a:ext uri="{FF2B5EF4-FFF2-40B4-BE49-F238E27FC236}">
                        <a16:creationId xmlns:a16="http://schemas.microsoft.com/office/drawing/2014/main" id="{DBF19D59-D6FC-4274-953F-1D22FE294C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6" name="Picture 24 205">
                      <a:extLst>
                        <a:ext uri="{FF2B5EF4-FFF2-40B4-BE49-F238E27FC236}">
                          <a16:creationId xmlns:a16="http://schemas.microsoft.com/office/drawing/2014/main" id="{16AC285A-4E9B-4079-8DDB-275BB4BD6B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7" name="Picture 24 206">
                      <a:extLst>
                        <a:ext uri="{FF2B5EF4-FFF2-40B4-BE49-F238E27FC236}">
                          <a16:creationId xmlns:a16="http://schemas.microsoft.com/office/drawing/2014/main" id="{A782A184-027D-4D6B-8B01-46B12BA8F4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3" name="Group 179">
                    <a:extLst>
                      <a:ext uri="{FF2B5EF4-FFF2-40B4-BE49-F238E27FC236}">
                        <a16:creationId xmlns:a16="http://schemas.microsoft.com/office/drawing/2014/main" id="{D8F19ADA-10C7-4B55-8CB7-2F55AC4349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4" name="Picture 24 207">
                      <a:extLst>
                        <a:ext uri="{FF2B5EF4-FFF2-40B4-BE49-F238E27FC236}">
                          <a16:creationId xmlns:a16="http://schemas.microsoft.com/office/drawing/2014/main" id="{0550E1FF-9AED-4933-8440-90B88CAD0D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5" name="Picture 24 208">
                      <a:extLst>
                        <a:ext uri="{FF2B5EF4-FFF2-40B4-BE49-F238E27FC236}">
                          <a16:creationId xmlns:a16="http://schemas.microsoft.com/office/drawing/2014/main" id="{5464DF51-AD9C-43FA-B4F4-81EE8245EE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C6C516A-9593-402F-A359-C6389EE9CA66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79D439F1-4902-4BC3-8032-894BC01E4F12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723FDA1C-5A41-4C5E-98FE-4890E9F69CF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4" name="Group 176">
                      <a:extLst>
                        <a:ext uri="{FF2B5EF4-FFF2-40B4-BE49-F238E27FC236}">
                          <a16:creationId xmlns:a16="http://schemas.microsoft.com/office/drawing/2014/main" id="{DFA40C77-D7E7-46D3-A112-CFDB15EBB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8" name="Picture 24 209">
                        <a:extLst>
                          <a:ext uri="{FF2B5EF4-FFF2-40B4-BE49-F238E27FC236}">
                            <a16:creationId xmlns:a16="http://schemas.microsoft.com/office/drawing/2014/main" id="{C4302220-84E5-454E-B948-1BB23FBFD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9" name="Picture 24 210">
                        <a:extLst>
                          <a:ext uri="{FF2B5EF4-FFF2-40B4-BE49-F238E27FC236}">
                            <a16:creationId xmlns:a16="http://schemas.microsoft.com/office/drawing/2014/main" id="{2A587E41-C5D9-4C2F-BE52-EFE7C4AB7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5" name="Group 179">
                      <a:extLst>
                        <a:ext uri="{FF2B5EF4-FFF2-40B4-BE49-F238E27FC236}">
                          <a16:creationId xmlns:a16="http://schemas.microsoft.com/office/drawing/2014/main" id="{80C26FF7-E0E6-4C38-BD30-B07A0B9CF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6" name="Picture 24 211">
                        <a:extLst>
                          <a:ext uri="{FF2B5EF4-FFF2-40B4-BE49-F238E27FC236}">
                            <a16:creationId xmlns:a16="http://schemas.microsoft.com/office/drawing/2014/main" id="{ABF2D133-B32F-476C-8235-15DAEEFF2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7" name="Picture 24 212">
                        <a:extLst>
                          <a:ext uri="{FF2B5EF4-FFF2-40B4-BE49-F238E27FC236}">
                            <a16:creationId xmlns:a16="http://schemas.microsoft.com/office/drawing/2014/main" id="{BECCDC6F-1976-4717-AA31-A357B8CD8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B455DFFF-3EC1-4A6B-B789-1E05CF9C22B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8" name="Group 176">
                      <a:extLst>
                        <a:ext uri="{FF2B5EF4-FFF2-40B4-BE49-F238E27FC236}">
                          <a16:creationId xmlns:a16="http://schemas.microsoft.com/office/drawing/2014/main" id="{A36976C5-93AA-4133-8BF5-8D7B344A9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2" name="Picture 24 213">
                        <a:extLst>
                          <a:ext uri="{FF2B5EF4-FFF2-40B4-BE49-F238E27FC236}">
                            <a16:creationId xmlns:a16="http://schemas.microsoft.com/office/drawing/2014/main" id="{C5A4E7FA-0529-4832-B7A9-32CC31476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3" name="Picture 24 214">
                        <a:extLst>
                          <a:ext uri="{FF2B5EF4-FFF2-40B4-BE49-F238E27FC236}">
                            <a16:creationId xmlns:a16="http://schemas.microsoft.com/office/drawing/2014/main" id="{77C7C7E7-6200-4A2F-9E8B-404C334F2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9" name="Group 179">
                      <a:extLst>
                        <a:ext uri="{FF2B5EF4-FFF2-40B4-BE49-F238E27FC236}">
                          <a16:creationId xmlns:a16="http://schemas.microsoft.com/office/drawing/2014/main" id="{89B653CB-DEBD-4505-8EBB-9DBC21DAA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0" name="Picture 24 215">
                        <a:extLst>
                          <a:ext uri="{FF2B5EF4-FFF2-40B4-BE49-F238E27FC236}">
                            <a16:creationId xmlns:a16="http://schemas.microsoft.com/office/drawing/2014/main" id="{20A590ED-057F-4493-AFCC-50FEFFE9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1" name="Picture 24 216">
                        <a:extLst>
                          <a:ext uri="{FF2B5EF4-FFF2-40B4-BE49-F238E27FC236}">
                            <a16:creationId xmlns:a16="http://schemas.microsoft.com/office/drawing/2014/main" id="{DFD5FB75-2540-438F-BAE1-CF6FC8C60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5EF93B7D-B47C-4519-8243-2E3499DDA2AB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BFB7EFF9-5D14-41A1-9415-D446305CE78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0" name="Group 176">
                      <a:extLst>
                        <a:ext uri="{FF2B5EF4-FFF2-40B4-BE49-F238E27FC236}">
                          <a16:creationId xmlns:a16="http://schemas.microsoft.com/office/drawing/2014/main" id="{CB545768-1B06-4917-859E-A580007B08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44" name="Picture 24 217">
                        <a:extLst>
                          <a:ext uri="{FF2B5EF4-FFF2-40B4-BE49-F238E27FC236}">
                            <a16:creationId xmlns:a16="http://schemas.microsoft.com/office/drawing/2014/main" id="{E151034E-0BC3-4334-AF31-C18F9873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45" name="Picture 24 218">
                        <a:extLst>
                          <a:ext uri="{FF2B5EF4-FFF2-40B4-BE49-F238E27FC236}">
                            <a16:creationId xmlns:a16="http://schemas.microsoft.com/office/drawing/2014/main" id="{198AA482-10D1-412D-9F2A-BF1BB32D2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1" name="Group 179">
                      <a:extLst>
                        <a:ext uri="{FF2B5EF4-FFF2-40B4-BE49-F238E27FC236}">
                          <a16:creationId xmlns:a16="http://schemas.microsoft.com/office/drawing/2014/main" id="{845B1E3C-ADCC-40FD-86BC-8BEB8DA78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2" name="Picture 24 219">
                        <a:extLst>
                          <a:ext uri="{FF2B5EF4-FFF2-40B4-BE49-F238E27FC236}">
                            <a16:creationId xmlns:a16="http://schemas.microsoft.com/office/drawing/2014/main" id="{F2D2919B-BC28-4057-A409-52D85E29E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43" name="Picture 24 220">
                        <a:extLst>
                          <a:ext uri="{FF2B5EF4-FFF2-40B4-BE49-F238E27FC236}">
                            <a16:creationId xmlns:a16="http://schemas.microsoft.com/office/drawing/2014/main" id="{9DFFF686-8F78-41D4-9303-3D1906751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1592DC4E-B505-4319-997C-D6A3209BF09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1CB2B645-CBD5-461A-A105-73B4675913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38" name="Picture 24 221">
                        <a:extLst>
                          <a:ext uri="{FF2B5EF4-FFF2-40B4-BE49-F238E27FC236}">
                            <a16:creationId xmlns:a16="http://schemas.microsoft.com/office/drawing/2014/main" id="{9C745D7F-2EB2-4D37-A3E7-81EF5BE5F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39" name="Picture 24 222">
                        <a:extLst>
                          <a:ext uri="{FF2B5EF4-FFF2-40B4-BE49-F238E27FC236}">
                            <a16:creationId xmlns:a16="http://schemas.microsoft.com/office/drawing/2014/main" id="{C151D430-4330-4B1B-A39B-A7379F0A8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5" name="Group 179">
                      <a:extLst>
                        <a:ext uri="{FF2B5EF4-FFF2-40B4-BE49-F238E27FC236}">
                          <a16:creationId xmlns:a16="http://schemas.microsoft.com/office/drawing/2014/main" id="{DE3CCEAF-C433-4511-B19A-EF34826B5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36" name="Picture 24 223">
                        <a:extLst>
                          <a:ext uri="{FF2B5EF4-FFF2-40B4-BE49-F238E27FC236}">
                            <a16:creationId xmlns:a16="http://schemas.microsoft.com/office/drawing/2014/main" id="{DDD878AB-AEA4-4100-A2CA-130C79D5D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37" name="Picture 24 224">
                        <a:extLst>
                          <a:ext uri="{FF2B5EF4-FFF2-40B4-BE49-F238E27FC236}">
                            <a16:creationId xmlns:a16="http://schemas.microsoft.com/office/drawing/2014/main" id="{581E9C21-003E-477F-9B6E-15AE6DA7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84D8114-228A-4A6B-A1B1-8FD7B3C3584A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CDA0EF9-C1E6-420D-8112-004AF0A4474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53D5820C-7252-48F6-B432-305F443F703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4" name="Group 176">
                      <a:extLst>
                        <a:ext uri="{FF2B5EF4-FFF2-40B4-BE49-F238E27FC236}">
                          <a16:creationId xmlns:a16="http://schemas.microsoft.com/office/drawing/2014/main" id="{15158D8D-4296-4A5F-9F39-288CE0288F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8" name="Picture 24 225">
                        <a:extLst>
                          <a:ext uri="{FF2B5EF4-FFF2-40B4-BE49-F238E27FC236}">
                            <a16:creationId xmlns:a16="http://schemas.microsoft.com/office/drawing/2014/main" id="{5498DDAB-0BB8-4FDB-943C-2389F0FD2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9" name="Picture 24 226">
                        <a:extLst>
                          <a:ext uri="{FF2B5EF4-FFF2-40B4-BE49-F238E27FC236}">
                            <a16:creationId xmlns:a16="http://schemas.microsoft.com/office/drawing/2014/main" id="{8BD1D6E4-CD9C-4DF0-80C9-B906F91D1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25" name="Group 179">
                      <a:extLst>
                        <a:ext uri="{FF2B5EF4-FFF2-40B4-BE49-F238E27FC236}">
                          <a16:creationId xmlns:a16="http://schemas.microsoft.com/office/drawing/2014/main" id="{FBF1CCD5-5D9A-461E-BA54-A28C78633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6" name="Picture 24 227">
                        <a:extLst>
                          <a:ext uri="{FF2B5EF4-FFF2-40B4-BE49-F238E27FC236}">
                            <a16:creationId xmlns:a16="http://schemas.microsoft.com/office/drawing/2014/main" id="{84BAC810-76A8-4803-BD87-6097FBC70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7" name="Picture 24 228">
                        <a:extLst>
                          <a:ext uri="{FF2B5EF4-FFF2-40B4-BE49-F238E27FC236}">
                            <a16:creationId xmlns:a16="http://schemas.microsoft.com/office/drawing/2014/main" id="{7A8F65D1-4A0D-494D-B2E2-03AE3FBB6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8D71802D-C779-4D47-88BA-CE6A1B8865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8" name="Group 176">
                      <a:extLst>
                        <a:ext uri="{FF2B5EF4-FFF2-40B4-BE49-F238E27FC236}">
                          <a16:creationId xmlns:a16="http://schemas.microsoft.com/office/drawing/2014/main" id="{B89994A6-39E7-43D6-AE32-093CED10B0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2" name="Picture 24 229">
                        <a:extLst>
                          <a:ext uri="{FF2B5EF4-FFF2-40B4-BE49-F238E27FC236}">
                            <a16:creationId xmlns:a16="http://schemas.microsoft.com/office/drawing/2014/main" id="{8D2B583E-20CF-4DD2-9C8B-F15C28108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3" name="Picture 24 230">
                        <a:extLst>
                          <a:ext uri="{FF2B5EF4-FFF2-40B4-BE49-F238E27FC236}">
                            <a16:creationId xmlns:a16="http://schemas.microsoft.com/office/drawing/2014/main" id="{E4B2BBF1-8065-43D9-9F8C-5A8C907EF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9" name="Group 179">
                      <a:extLst>
                        <a:ext uri="{FF2B5EF4-FFF2-40B4-BE49-F238E27FC236}">
                          <a16:creationId xmlns:a16="http://schemas.microsoft.com/office/drawing/2014/main" id="{9DC9E0E5-494C-45A9-B494-D56A4BF837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0" name="Picture 24 231">
                        <a:extLst>
                          <a:ext uri="{FF2B5EF4-FFF2-40B4-BE49-F238E27FC236}">
                            <a16:creationId xmlns:a16="http://schemas.microsoft.com/office/drawing/2014/main" id="{9122D2E5-59A6-45E3-8C2C-65C8543BA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1" name="Picture 24 232">
                        <a:extLst>
                          <a:ext uri="{FF2B5EF4-FFF2-40B4-BE49-F238E27FC236}">
                            <a16:creationId xmlns:a16="http://schemas.microsoft.com/office/drawing/2014/main" id="{B4F78D74-D2B4-47B8-AB7C-58E269C14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D0A479F8-60A6-41CC-B820-6B0B015783D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366E217-1DE4-4173-9DEF-375C51571F2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0" name="Group 176">
                      <a:extLst>
                        <a:ext uri="{FF2B5EF4-FFF2-40B4-BE49-F238E27FC236}">
                          <a16:creationId xmlns:a16="http://schemas.microsoft.com/office/drawing/2014/main" id="{7C09985C-6A61-48F2-A164-E563032C5F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14" name="Picture 24 233">
                        <a:extLst>
                          <a:ext uri="{FF2B5EF4-FFF2-40B4-BE49-F238E27FC236}">
                            <a16:creationId xmlns:a16="http://schemas.microsoft.com/office/drawing/2014/main" id="{207367C5-559F-43C3-99B2-439D22891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5" name="Picture 24 234">
                        <a:extLst>
                          <a:ext uri="{FF2B5EF4-FFF2-40B4-BE49-F238E27FC236}">
                            <a16:creationId xmlns:a16="http://schemas.microsoft.com/office/drawing/2014/main" id="{C4939052-BD90-42C5-AB2A-70F043124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1" name="Group 179">
                      <a:extLst>
                        <a:ext uri="{FF2B5EF4-FFF2-40B4-BE49-F238E27FC236}">
                          <a16:creationId xmlns:a16="http://schemas.microsoft.com/office/drawing/2014/main" id="{8E94F4E1-6745-4BD0-A662-F70F854788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12" name="Picture 24 235">
                        <a:extLst>
                          <a:ext uri="{FF2B5EF4-FFF2-40B4-BE49-F238E27FC236}">
                            <a16:creationId xmlns:a16="http://schemas.microsoft.com/office/drawing/2014/main" id="{0B582BA5-2D8C-4A31-8D9A-04E9AD749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13" name="Picture 24 236">
                        <a:extLst>
                          <a:ext uri="{FF2B5EF4-FFF2-40B4-BE49-F238E27FC236}">
                            <a16:creationId xmlns:a16="http://schemas.microsoft.com/office/drawing/2014/main" id="{FEB1F2A5-3DC3-44D9-A86A-AE10B7746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8D242E37-FD58-4D5D-8352-39DE658E2FC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04" name="Group 176">
                      <a:extLst>
                        <a:ext uri="{FF2B5EF4-FFF2-40B4-BE49-F238E27FC236}">
                          <a16:creationId xmlns:a16="http://schemas.microsoft.com/office/drawing/2014/main" id="{E4733FC4-8F44-49D7-82B5-6E09CCD34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8" name="Picture 24 237">
                        <a:extLst>
                          <a:ext uri="{FF2B5EF4-FFF2-40B4-BE49-F238E27FC236}">
                            <a16:creationId xmlns:a16="http://schemas.microsoft.com/office/drawing/2014/main" id="{29612984-EB80-4DD2-A930-CFDD59A0D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9" name="Picture 24 238">
                        <a:extLst>
                          <a:ext uri="{FF2B5EF4-FFF2-40B4-BE49-F238E27FC236}">
                            <a16:creationId xmlns:a16="http://schemas.microsoft.com/office/drawing/2014/main" id="{5E2FE251-EE65-4F72-9C44-9D568CA7B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05" name="Group 179">
                      <a:extLst>
                        <a:ext uri="{FF2B5EF4-FFF2-40B4-BE49-F238E27FC236}">
                          <a16:creationId xmlns:a16="http://schemas.microsoft.com/office/drawing/2014/main" id="{01B0A17D-0200-4FF4-96C2-52B490905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06" name="Picture 24 239">
                        <a:extLst>
                          <a:ext uri="{FF2B5EF4-FFF2-40B4-BE49-F238E27FC236}">
                            <a16:creationId xmlns:a16="http://schemas.microsoft.com/office/drawing/2014/main" id="{7B4AC06F-28AE-4B29-BC4B-E9697B312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07" name="Picture 24 240">
                        <a:extLst>
                          <a:ext uri="{FF2B5EF4-FFF2-40B4-BE49-F238E27FC236}">
                            <a16:creationId xmlns:a16="http://schemas.microsoft.com/office/drawing/2014/main" id="{2ABD3236-E81C-4324-89A7-C8ED213CF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4345874F-AE48-4511-81CE-F2C4DD86FFC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6E139188-93DC-4415-8824-8E4E81EEED6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6" name="Group 176">
                      <a:extLst>
                        <a:ext uri="{FF2B5EF4-FFF2-40B4-BE49-F238E27FC236}">
                          <a16:creationId xmlns:a16="http://schemas.microsoft.com/office/drawing/2014/main" id="{76F5C1FF-831A-48E5-B9DD-492639BF29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0" name="Picture 24 241">
                        <a:extLst>
                          <a:ext uri="{FF2B5EF4-FFF2-40B4-BE49-F238E27FC236}">
                            <a16:creationId xmlns:a16="http://schemas.microsoft.com/office/drawing/2014/main" id="{112F4375-93F3-4DDD-AA2A-5B34FA45E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1" name="Picture 24 242">
                        <a:extLst>
                          <a:ext uri="{FF2B5EF4-FFF2-40B4-BE49-F238E27FC236}">
                            <a16:creationId xmlns:a16="http://schemas.microsoft.com/office/drawing/2014/main" id="{FE4D0486-E926-45CB-B7EE-A1A947688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7" name="Group 179">
                      <a:extLst>
                        <a:ext uri="{FF2B5EF4-FFF2-40B4-BE49-F238E27FC236}">
                          <a16:creationId xmlns:a16="http://schemas.microsoft.com/office/drawing/2014/main" id="{51FCDC8A-679E-4B6B-BCFD-FD3D2D840C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8" name="Picture 24 243">
                        <a:extLst>
                          <a:ext uri="{FF2B5EF4-FFF2-40B4-BE49-F238E27FC236}">
                            <a16:creationId xmlns:a16="http://schemas.microsoft.com/office/drawing/2014/main" id="{CC007314-EB52-446B-8936-5C7C6CDD7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9" name="Picture 24 244">
                        <a:extLst>
                          <a:ext uri="{FF2B5EF4-FFF2-40B4-BE49-F238E27FC236}">
                            <a16:creationId xmlns:a16="http://schemas.microsoft.com/office/drawing/2014/main" id="{F95FA5D6-DD21-4346-BB53-C297346E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BB28C7B1-95AB-4773-8FBC-22175906DA82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0" name="Group 176">
                      <a:extLst>
                        <a:ext uri="{FF2B5EF4-FFF2-40B4-BE49-F238E27FC236}">
                          <a16:creationId xmlns:a16="http://schemas.microsoft.com/office/drawing/2014/main" id="{4B6E34AD-CA0D-4CBD-9D07-2EFDF5F063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94" name="Picture 24 245">
                        <a:extLst>
                          <a:ext uri="{FF2B5EF4-FFF2-40B4-BE49-F238E27FC236}">
                            <a16:creationId xmlns:a16="http://schemas.microsoft.com/office/drawing/2014/main" id="{BBBCD06A-6CA8-43B8-9C0F-161226588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95" name="Picture 24 246">
                        <a:extLst>
                          <a:ext uri="{FF2B5EF4-FFF2-40B4-BE49-F238E27FC236}">
                            <a16:creationId xmlns:a16="http://schemas.microsoft.com/office/drawing/2014/main" id="{E2B58FE8-E243-46C9-A2A2-3E1A6DCFE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1" name="Group 179">
                      <a:extLst>
                        <a:ext uri="{FF2B5EF4-FFF2-40B4-BE49-F238E27FC236}">
                          <a16:creationId xmlns:a16="http://schemas.microsoft.com/office/drawing/2014/main" id="{95769EE7-D6A7-47C0-B79E-397788BC23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2" name="Picture 24 247">
                        <a:extLst>
                          <a:ext uri="{FF2B5EF4-FFF2-40B4-BE49-F238E27FC236}">
                            <a16:creationId xmlns:a16="http://schemas.microsoft.com/office/drawing/2014/main" id="{FAA8CD5A-994C-47C5-B8FA-02BCBBEF8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3" name="Picture 24 248">
                        <a:extLst>
                          <a:ext uri="{FF2B5EF4-FFF2-40B4-BE49-F238E27FC236}">
                            <a16:creationId xmlns:a16="http://schemas.microsoft.com/office/drawing/2014/main" id="{F10ED196-11D8-45E0-B5DC-6E172A94E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ADCBCBE-9D5F-43A1-91F8-8A1160F1931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700F104A-D3A3-432F-AC18-22E55273E1E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82" name="Group 176">
                      <a:extLst>
                        <a:ext uri="{FF2B5EF4-FFF2-40B4-BE49-F238E27FC236}">
                          <a16:creationId xmlns:a16="http://schemas.microsoft.com/office/drawing/2014/main" id="{C40D516D-A685-4581-AC32-38A845681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6" name="Picture 24 249">
                        <a:extLst>
                          <a:ext uri="{FF2B5EF4-FFF2-40B4-BE49-F238E27FC236}">
                            <a16:creationId xmlns:a16="http://schemas.microsoft.com/office/drawing/2014/main" id="{E9ADAB06-9F6B-4C07-AF76-67139F5C3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7" name="Picture 24 250">
                        <a:extLst>
                          <a:ext uri="{FF2B5EF4-FFF2-40B4-BE49-F238E27FC236}">
                            <a16:creationId xmlns:a16="http://schemas.microsoft.com/office/drawing/2014/main" id="{D831D9C7-897A-48EB-8B12-8CD9A14CD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83" name="Group 179">
                      <a:extLst>
                        <a:ext uri="{FF2B5EF4-FFF2-40B4-BE49-F238E27FC236}">
                          <a16:creationId xmlns:a16="http://schemas.microsoft.com/office/drawing/2014/main" id="{A28AE9C3-86EE-4B6F-9BDB-3076A4EB9C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4" name="Picture 24 251">
                        <a:extLst>
                          <a:ext uri="{FF2B5EF4-FFF2-40B4-BE49-F238E27FC236}">
                            <a16:creationId xmlns:a16="http://schemas.microsoft.com/office/drawing/2014/main" id="{B4D84E4C-4175-4332-97D6-C41C96D5E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85" name="Picture 24 252">
                        <a:extLst>
                          <a:ext uri="{FF2B5EF4-FFF2-40B4-BE49-F238E27FC236}">
                            <a16:creationId xmlns:a16="http://schemas.microsoft.com/office/drawing/2014/main" id="{B92F1F27-7100-4E70-ADEE-84C5F2F24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20534779-5966-4DD4-85C4-F8622079E90C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76" name="Group 176">
                      <a:extLst>
                        <a:ext uri="{FF2B5EF4-FFF2-40B4-BE49-F238E27FC236}">
                          <a16:creationId xmlns:a16="http://schemas.microsoft.com/office/drawing/2014/main" id="{B60AA714-A7F2-4B7D-A28D-C98F6E10B0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0" name="Picture 24 253">
                        <a:extLst>
                          <a:ext uri="{FF2B5EF4-FFF2-40B4-BE49-F238E27FC236}">
                            <a16:creationId xmlns:a16="http://schemas.microsoft.com/office/drawing/2014/main" id="{D5CCFBD1-31A5-4457-8614-5187A7D44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1" name="Picture 24 254">
                        <a:extLst>
                          <a:ext uri="{FF2B5EF4-FFF2-40B4-BE49-F238E27FC236}">
                            <a16:creationId xmlns:a16="http://schemas.microsoft.com/office/drawing/2014/main" id="{30B939BA-AF5B-44D1-9F27-7DB3E9427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7" name="Group 179">
                      <a:extLst>
                        <a:ext uri="{FF2B5EF4-FFF2-40B4-BE49-F238E27FC236}">
                          <a16:creationId xmlns:a16="http://schemas.microsoft.com/office/drawing/2014/main" id="{838A4433-8DE9-4341-80AF-C672EA430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78" name="Picture 24 255">
                        <a:extLst>
                          <a:ext uri="{FF2B5EF4-FFF2-40B4-BE49-F238E27FC236}">
                            <a16:creationId xmlns:a16="http://schemas.microsoft.com/office/drawing/2014/main" id="{B35887FF-83D6-4E5A-8BA8-74793BB24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79" name="Picture 24 256">
                        <a:extLst>
                          <a:ext uri="{FF2B5EF4-FFF2-40B4-BE49-F238E27FC236}">
                            <a16:creationId xmlns:a16="http://schemas.microsoft.com/office/drawing/2014/main" id="{6CF07982-44DB-46A5-9F02-DE63C7440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58483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3042221" y="2620762"/>
            <a:ext cx="570015" cy="32063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778241" cy="1143000"/>
          </a:xfrm>
        </p:spPr>
        <p:txBody>
          <a:bodyPr/>
          <a:lstStyle/>
          <a:p>
            <a:r>
              <a:rPr lang="en-US" dirty="0"/>
              <a:t>Buoyant Density of Flocs: how much more dense than water is the floc</a:t>
            </a:r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1631" y="1861929"/>
            <a:ext cx="7744980" cy="50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942" y="1611363"/>
            <a:ext cx="824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Floc density decreases rapidly as the floc size increases!</a:t>
            </a:r>
          </a:p>
        </p:txBody>
      </p:sp>
      <p:pic>
        <p:nvPicPr>
          <p:cNvPr id="5" name="Picture 4" descr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 title="IguanaTex Bitmap Display">
            <a:extLst>
              <a:ext uri="{FF2B5EF4-FFF2-40B4-BE49-F238E27FC236}">
                <a16:creationId xmlns:a16="http://schemas.microsoft.com/office/drawing/2014/main" id="{34C08B9F-8D73-46E6-BB08-1006010385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7" y="2941396"/>
            <a:ext cx="5379048" cy="67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5E97EE85-49ED-4152-A8A0-F601A957BD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4741"/>
            <a:ext cx="2812114" cy="6641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C03C85-F31B-4518-B27A-402373F96059}"/>
              </a:ext>
            </a:extLst>
          </p:cNvPr>
          <p:cNvSpPr/>
          <p:nvPr/>
        </p:nvSpPr>
        <p:spPr>
          <a:xfrm>
            <a:off x="10506790" y="431163"/>
            <a:ext cx="1492591" cy="375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CD3E0-A1B7-48C8-BD4E-51DFBB688A16}"/>
              </a:ext>
            </a:extLst>
          </p:cNvPr>
          <p:cNvGrpSpPr/>
          <p:nvPr/>
        </p:nvGrpSpPr>
        <p:grpSpPr>
          <a:xfrm>
            <a:off x="518994" y="77053"/>
            <a:ext cx="10734092" cy="354110"/>
            <a:chOff x="518994" y="77053"/>
            <a:chExt cx="10734092" cy="354110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2912486-BB48-44E6-82AE-878584C5C21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79613" y="77053"/>
              <a:ext cx="8773473" cy="3541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B3791DB-094D-4E12-B065-2A4B53F893AF}"/>
                </a:ext>
              </a:extLst>
            </p:cNvPr>
            <p:cNvSpPr/>
            <p:nvPr/>
          </p:nvSpPr>
          <p:spPr>
            <a:xfrm rot="16200000">
              <a:off x="2332618" y="-1736570"/>
              <a:ext cx="293988" cy="39212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4066" name="Picture 2" descr="https://aguaclara.github.io/Textbook/_images/terminal_velocity_floc_diam.png">
            <a:extLst>
              <a:ext uri="{FF2B5EF4-FFF2-40B4-BE49-F238E27FC236}">
                <a16:creationId xmlns:a16="http://schemas.microsoft.com/office/drawing/2014/main" id="{AD7A2A07-3D15-4130-9A74-10FE78A2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" y="1561427"/>
            <a:ext cx="49911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2BD989F8-BC39-4E0B-B19E-827D716C69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38" y="644207"/>
            <a:ext cx="2812114" cy="664146"/>
          </a:xfrm>
          <a:prstGeom prst="rect">
            <a:avLst/>
          </a:prstGeom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211313" cy="1143000"/>
          </a:xfrm>
        </p:spPr>
        <p:txBody>
          <a:bodyPr/>
          <a:lstStyle/>
          <a:p>
            <a:r>
              <a:rPr lang="en-US" dirty="0"/>
              <a:t>Floc Terminal Velocity does increase with diameter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958B6F-FA82-4A29-A9BA-BC7FB92F49C0}"/>
              </a:ext>
            </a:extLst>
          </p:cNvPr>
          <p:cNvGrpSpPr/>
          <p:nvPr/>
        </p:nvGrpSpPr>
        <p:grpSpPr>
          <a:xfrm>
            <a:off x="978408" y="3856327"/>
            <a:ext cx="8068148" cy="369332"/>
            <a:chOff x="978408" y="3856327"/>
            <a:chExt cx="8068148" cy="369332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H="1" flipV="1">
              <a:off x="978408" y="3939504"/>
              <a:ext cx="4484688" cy="7078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5511193" y="3856327"/>
              <a:ext cx="35353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Why flocculation is necessary!</a:t>
              </a:r>
            </a:p>
          </p:txBody>
        </p:sp>
      </p:grp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682784" y="2816121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9" name="Text Box 17 1"/>
          <p:cNvSpPr txBox="1">
            <a:spLocks noChangeArrowheads="1"/>
          </p:cNvSpPr>
          <p:nvPr/>
        </p:nvSpPr>
        <p:spPr bwMode="auto">
          <a:xfrm>
            <a:off x="216131" y="5830123"/>
            <a:ext cx="11293515" cy="95410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model takes into account the fractal influence on density, but ignores the fractal effect of porosity and hence flow through the floc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630548" y="562479"/>
            <a:ext cx="224443" cy="236602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770147" y="4983245"/>
            <a:ext cx="1188530" cy="48277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79470" y="4560125"/>
            <a:ext cx="380011" cy="18557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B534D4B-531C-4A53-AC35-F9117C1EFD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35" y="5164337"/>
            <a:ext cx="4501332" cy="670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$v_t$$&#10;$$D_{cp}$$&#10;$$D_{floc}$$&#10;$$\rho_{cp}$$&#10;$$\rho_{H_2O}$$&#10;$$\nu$$&#10;$$\Pi_{fractal}$$&#10;&#10;\end{document}" title="IguanaTex Bitmap Display">
            <a:extLst>
              <a:ext uri="{FF2B5EF4-FFF2-40B4-BE49-F238E27FC236}">
                <a16:creationId xmlns:a16="http://schemas.microsoft.com/office/drawing/2014/main" id="{92C5EAAA-20D3-426D-BC4A-085E1EC0A9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49" y="1741156"/>
            <a:ext cx="836571" cy="2918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8383A2-2F9A-4FB1-B451-4BEFE859E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182" y="1509971"/>
            <a:ext cx="2929156" cy="13061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22E609E-5173-4EE5-8308-A2DAEBD31C9B}"/>
              </a:ext>
            </a:extLst>
          </p:cNvPr>
          <p:cNvGrpSpPr/>
          <p:nvPr/>
        </p:nvGrpSpPr>
        <p:grpSpPr>
          <a:xfrm>
            <a:off x="4881021" y="1904085"/>
            <a:ext cx="4144107" cy="1873208"/>
            <a:chOff x="4881021" y="1904085"/>
            <a:chExt cx="4144107" cy="18732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7706E-0BEE-43CA-85DF-FABDEA05E2C5}"/>
                </a:ext>
              </a:extLst>
            </p:cNvPr>
            <p:cNvSpPr txBox="1"/>
            <p:nvPr/>
          </p:nvSpPr>
          <p:spPr>
            <a:xfrm>
              <a:off x="6634187" y="2835325"/>
              <a:ext cx="2390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fast a particle must fall to be captured by the plate settlers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D37A04-4257-49E9-A602-8FE92ABF3141}"/>
                </a:ext>
              </a:extLst>
            </p:cNvPr>
            <p:cNvGrpSpPr/>
            <p:nvPr/>
          </p:nvGrpSpPr>
          <p:grpSpPr>
            <a:xfrm>
              <a:off x="4881021" y="2939797"/>
              <a:ext cx="1598045" cy="837496"/>
              <a:chOff x="4881021" y="2939797"/>
              <a:chExt cx="1598045" cy="8374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9632E20-B865-4489-A8D6-E56E8D23E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3801" y="2939797"/>
                <a:ext cx="905265" cy="837496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960C718-89FF-4FEA-9C28-91837E30689F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>
                <a:off x="4881021" y="3358545"/>
                <a:ext cx="692780" cy="704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0D65D2-A3B5-4E80-B3B7-A426C2B76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393" y="1904085"/>
              <a:ext cx="1210301" cy="1517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E76233-594C-4081-A6F5-237B278BF93E}"/>
              </a:ext>
            </a:extLst>
          </p:cNvPr>
          <p:cNvGrpSpPr/>
          <p:nvPr/>
        </p:nvGrpSpPr>
        <p:grpSpPr>
          <a:xfrm>
            <a:off x="4881021" y="2064319"/>
            <a:ext cx="3930541" cy="700363"/>
            <a:chOff x="4881021" y="2064319"/>
            <a:chExt cx="3930541" cy="70036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C98C8B-BF92-49BB-B0C7-3BC9851BD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021" y="2251864"/>
              <a:ext cx="1494493" cy="51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7FDFAD-3FD5-4179-BAF8-6704860C97A8}"/>
                </a:ext>
              </a:extLst>
            </p:cNvPr>
            <p:cNvSpPr txBox="1"/>
            <p:nvPr/>
          </p:nvSpPr>
          <p:spPr>
            <a:xfrm>
              <a:off x="6420621" y="2064319"/>
              <a:ext cx="239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velocity here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7B8FD8-EC1E-4666-A7CC-ECAEA8D32C20}"/>
              </a:ext>
            </a:extLst>
          </p:cNvPr>
          <p:cNvSpPr txBox="1"/>
          <p:nvPr/>
        </p:nvSpPr>
        <p:spPr>
          <a:xfrm>
            <a:off x="9821740" y="1613029"/>
            <a:ext cx="1640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Terminal velocity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5A259-E7C0-4313-81F4-DC5C0905BEFE}"/>
              </a:ext>
            </a:extLst>
          </p:cNvPr>
          <p:cNvSpPr txBox="1"/>
          <p:nvPr/>
        </p:nvSpPr>
        <p:spPr>
          <a:xfrm>
            <a:off x="9821740" y="2072195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diameter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06920D-0A44-4714-A123-286F332A1A80}"/>
              </a:ext>
            </a:extLst>
          </p:cNvPr>
          <p:cNvSpPr txBox="1"/>
          <p:nvPr/>
        </p:nvSpPr>
        <p:spPr>
          <a:xfrm>
            <a:off x="9821740" y="2531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Floc diameter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7EDAED-687F-4CC7-809D-B2A91FC3D280}"/>
              </a:ext>
            </a:extLst>
          </p:cNvPr>
          <p:cNvSpPr txBox="1"/>
          <p:nvPr/>
        </p:nvSpPr>
        <p:spPr>
          <a:xfrm>
            <a:off x="9821740" y="2990527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density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28FDB-B444-448B-80AA-9ACC0E19E38E}"/>
              </a:ext>
            </a:extLst>
          </p:cNvPr>
          <p:cNvSpPr txBox="1"/>
          <p:nvPr/>
        </p:nvSpPr>
        <p:spPr>
          <a:xfrm>
            <a:off x="9821740" y="3449693"/>
            <a:ext cx="131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density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5C75F-7C21-4C57-9B1C-EAF458AF711C}"/>
              </a:ext>
            </a:extLst>
          </p:cNvPr>
          <p:cNvSpPr txBox="1"/>
          <p:nvPr/>
        </p:nvSpPr>
        <p:spPr>
          <a:xfrm>
            <a:off x="9821740" y="3908859"/>
            <a:ext cx="2319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kinematic viscosity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BE044-B66A-4C8C-B133-C0F450442288}"/>
              </a:ext>
            </a:extLst>
          </p:cNvPr>
          <p:cNvSpPr txBox="1"/>
          <p:nvPr/>
        </p:nvSpPr>
        <p:spPr>
          <a:xfrm>
            <a:off x="9821740" y="436802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Fractal dimension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17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2 1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9998" y="2429391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3600" dirty="0"/>
              <a:t>Average distance between particles,</a:t>
            </a:r>
            <a:r>
              <a:rPr lang="en-US" sz="3600" dirty="0">
                <a:latin typeface="Symbol" pitchFamily="18" charset="2"/>
                <a:cs typeface="GreekC"/>
              </a:rPr>
              <a:t> L</a:t>
            </a:r>
            <a:r>
              <a:rPr lang="en-US" sz="3600" dirty="0"/>
              <a:t>,  is the cube root of the volume occupied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45989" y="1981200"/>
            <a:ext cx="7367767" cy="3670300"/>
          </a:xfrm>
        </p:spPr>
        <p:txBody>
          <a:bodyPr/>
          <a:lstStyle/>
          <a:p>
            <a:r>
              <a:rPr lang="en-US" dirty="0"/>
              <a:t>The average volume of</a:t>
            </a:r>
            <a:br>
              <a:rPr lang="en-US" dirty="0"/>
            </a:br>
            <a:r>
              <a:rPr lang="en-US" dirty="0"/>
              <a:t>water “occupied” by a particle!</a:t>
            </a:r>
            <a:endParaRPr lang="en-US" sz="1100" dirty="0"/>
          </a:p>
          <a:p>
            <a:r>
              <a:rPr lang="en-US" dirty="0"/>
              <a:t>The number of flocs decreases as the flocs grow in size</a:t>
            </a:r>
          </a:p>
          <a:p>
            <a:r>
              <a:rPr lang="en-US" dirty="0"/>
              <a:t>Given the distance between particles we can determine if collisions are controlled by viscous fluid deformation or by inertia of the turbulent eddies</a:t>
            </a:r>
          </a:p>
        </p:txBody>
      </p:sp>
      <p:sp>
        <p:nvSpPr>
          <p:cNvPr id="25612" name="AutoShape 11 1"/>
          <p:cNvSpPr>
            <a:spLocks noChangeArrowheads="1"/>
          </p:cNvSpPr>
          <p:nvPr/>
        </p:nvSpPr>
        <p:spPr bwMode="auto">
          <a:xfrm>
            <a:off x="8430491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Picture 12 2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25297" y="241132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/>
          <p:cNvSpPr>
            <a:spLocks noChangeArrowheads="1"/>
          </p:cNvSpPr>
          <p:nvPr/>
        </p:nvSpPr>
        <p:spPr bwMode="auto">
          <a:xfrm>
            <a:off x="9528226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16291" y="2661809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9304410" y="2680861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28" name="Picture 27" descr="\documentclass{article}&#10;\usepackage{amsmath}&#10;\pagestyle{empty}&#10;\begin{document}&#10;&#10;$$\Lambda  = \frac{1}{n_{floc}^{\frac{1}{3}}}$$&#10;&#10;&#10;\end{document}" title="IguanaTex Bitmap Display">
            <a:extLst>
              <a:ext uri="{FF2B5EF4-FFF2-40B4-BE49-F238E27FC236}">
                <a16:creationId xmlns:a16="http://schemas.microsoft.com/office/drawing/2014/main" id="{AFF36C50-597D-44F9-8CD7-BE1E18717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78" y="3284573"/>
            <a:ext cx="1074286" cy="7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70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Particle collisions in flocculators (and rapid mix units!) are </a:t>
            </a:r>
            <a:r>
              <a:rPr lang="en-US" sz="3200" b="1" dirty="0"/>
              <a:t>dominated by viscous shear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0757-060A-4344-A95D-AAC6B4F9CD0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38553" y="2879201"/>
            <a:ext cx="34766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86583-7EBB-476B-A1BE-BAB0C7BE4E1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59643" y="2934554"/>
            <a:ext cx="3581400" cy="2733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10706" y="443510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8623" y="328778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inertial</a:t>
            </a:r>
          </a:p>
        </p:txBody>
      </p:sp>
      <p:pic>
        <p:nvPicPr>
          <p:cNvPr id="10" name="Picture 9" descr="\documentclass{article}&#10;\usepackage{amsmath}&#10;\pagestyle{empty}&#10;\begin{document}&#10;&#10;$$\Pi_{kv} \approx 50$$&#10;&#10;&#10;\end{document}" title="IguanaTex Bitmap Display">
            <a:extLst>
              <a:ext uri="{FF2B5EF4-FFF2-40B4-BE49-F238E27FC236}">
                <a16:creationId xmlns:a16="http://schemas.microsoft.com/office/drawing/2014/main" id="{E6464C9B-6D83-40F4-82EB-43778A314B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58" y="2629351"/>
            <a:ext cx="1103827" cy="23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7A6E-5F88-47D2-98D8-E313E11E36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88" y="5733728"/>
            <a:ext cx="1819197" cy="32323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\lambda_\nu = \Pi_{K\nu}\left( \frac{\nu^3}{\varepsilon} \right)^{\frac{1}{4}}$$&#10;&#10;&#10;\end{document}" title="IguanaTex Bitmap Display">
            <a:extLst>
              <a:ext uri="{FF2B5EF4-FFF2-40B4-BE49-F238E27FC236}">
                <a16:creationId xmlns:a16="http://schemas.microsoft.com/office/drawing/2014/main" id="{7785C46E-74D5-40F4-A4C9-EB449D90D2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5" y="1779869"/>
            <a:ext cx="1942857" cy="70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012AE-031A-408C-97B9-9EDDB35EA6D6}"/>
              </a:ext>
            </a:extLst>
          </p:cNvPr>
          <p:cNvSpPr txBox="1"/>
          <p:nvPr/>
        </p:nvSpPr>
        <p:spPr>
          <a:xfrm>
            <a:off x="7250537" y="1594869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72B-FF4B-4D48-A6EC-743A2732BF9A}"/>
              </a:ext>
            </a:extLst>
          </p:cNvPr>
          <p:cNvSpPr txBox="1"/>
          <p:nvPr/>
        </p:nvSpPr>
        <p:spPr>
          <a:xfrm>
            <a:off x="7250537" y="2268900"/>
            <a:ext cx="348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dissipation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0A33C-E631-4AA1-8DE2-64AEB44727F4}"/>
              </a:ext>
            </a:extLst>
          </p:cNvPr>
          <p:cNvSpPr txBox="1"/>
          <p:nvPr/>
        </p:nvSpPr>
        <p:spPr>
          <a:xfrm>
            <a:off x="157270" y="1544512"/>
            <a:ext cx="4216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viscous scale</a:t>
            </a:r>
          </a:p>
          <a:p>
            <a:r>
              <a:rPr lang="en-US" dirty="0"/>
              <a:t>Where viscosity kills eddies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0E00F-7B0F-4032-A2AF-1ECABA7D6E18}"/>
              </a:ext>
            </a:extLst>
          </p:cNvPr>
          <p:cNvCxnSpPr>
            <a:stCxn id="11" idx="1"/>
          </p:cNvCxnSpPr>
          <p:nvPr/>
        </p:nvCxnSpPr>
        <p:spPr>
          <a:xfrm flipH="1">
            <a:off x="6401735" y="1856479"/>
            <a:ext cx="848802" cy="1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0923B3-1AB0-47A4-92ED-18FE2C3BA1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380954" y="2341358"/>
            <a:ext cx="869583" cy="18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57F6DB-6AAF-4B3D-8F0D-CF07158B2BFD}"/>
              </a:ext>
            </a:extLst>
          </p:cNvPr>
          <p:cNvCxnSpPr>
            <a:cxnSpLocks/>
          </p:cNvCxnSpPr>
          <p:nvPr/>
        </p:nvCxnSpPr>
        <p:spPr>
          <a:xfrm flipH="1" flipV="1">
            <a:off x="3084394" y="1854993"/>
            <a:ext cx="1677222" cy="29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7B3FB-DC84-43C2-8E35-E53C9F617B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39685" y="2263262"/>
            <a:ext cx="1747586" cy="4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9B05C3-532F-42C6-8D35-15D0836FCE19}"/>
              </a:ext>
            </a:extLst>
          </p:cNvPr>
          <p:cNvSpPr txBox="1"/>
          <p:nvPr/>
        </p:nvSpPr>
        <p:spPr>
          <a:xfrm>
            <a:off x="265132" y="3052036"/>
            <a:ext cx="3995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drinking water treatment plants, particle separation distances are much less than the viscous length scale</a:t>
            </a:r>
          </a:p>
          <a:p>
            <a:endParaRPr lang="en-US" dirty="0"/>
          </a:p>
          <a:p>
            <a:r>
              <a:rPr lang="en-US" dirty="0"/>
              <a:t>It took us years to figure this out! </a:t>
            </a:r>
          </a:p>
        </p:txBody>
      </p:sp>
    </p:spTree>
    <p:extLst>
      <p:ext uri="{BB962C8B-B14F-4D97-AF65-F5344CB8AC3E}">
        <p14:creationId xmlns:p14="http://schemas.microsoft.com/office/powerpoint/2010/main" val="14486407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AguaClara Hydraulic Flocculation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117307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relative velocity between flocs is </a:t>
            </a:r>
            <a:br>
              <a:rPr lang="en-US" sz="2800" dirty="0"/>
            </a:br>
            <a:r>
              <a:rPr lang="en-US" sz="2800" dirty="0"/>
              <a:t>set by viscous shear (not the inertia of turbulence) because their </a:t>
            </a:r>
            <a:r>
              <a:rPr lang="en-US" sz="2800" b="1" dirty="0"/>
              <a:t>separation</a:t>
            </a:r>
            <a:r>
              <a:rPr lang="en-US" sz="2800" dirty="0"/>
              <a:t> distance is less than the scale at which viscosity kills the eddies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time required per collision is a function of the relative velocity between flocs, the average separation distance between flocs, and the floc projected area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Only similarly sized particles can collide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 only track the concentration of the core particles that haven’t flocculated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2650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516816"/>
            <a:ext cx="2845220" cy="23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9BFB12-8ED3-4688-B865-5597B2341544}"/>
              </a:ext>
            </a:extLst>
          </p:cNvPr>
          <p:cNvSpPr/>
          <p:nvPr/>
        </p:nvSpPr>
        <p:spPr>
          <a:xfrm>
            <a:off x="7942996" y="4654991"/>
            <a:ext cx="4053385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See the </a:t>
            </a:r>
            <a:r>
              <a:rPr lang="en-US" dirty="0">
                <a:hlinkClick r:id="rId4"/>
              </a:rPr>
              <a:t>AguaClara Textbook: The Physics of Water Treatment Design  for details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M:\AguaClara Team Folders\Research and Development\LabFlocTeam\Spring 2010\Wiki\pictures apparatus\whole_setup.jpg">
            <a:extLst>
              <a:ext uri="{FF2B5EF4-FFF2-40B4-BE49-F238E27FC236}">
                <a16:creationId xmlns:a16="http://schemas.microsoft.com/office/drawing/2014/main" id="{3B13DE9E-F850-41B6-ADBD-420A56B0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556" y="2120009"/>
            <a:ext cx="4666041" cy="35013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assumed there was an underlying model that would explain this mess of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C0DD2-0589-471B-91EC-F059D4B8F35A}"/>
              </a:ext>
            </a:extLst>
          </p:cNvPr>
          <p:cNvGrpSpPr/>
          <p:nvPr/>
        </p:nvGrpSpPr>
        <p:grpSpPr>
          <a:xfrm>
            <a:off x="5853112" y="1504143"/>
            <a:ext cx="6124575" cy="4968878"/>
            <a:chOff x="335172" y="1524000"/>
            <a:chExt cx="6124575" cy="496887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72" y="1524000"/>
              <a:ext cx="6124575" cy="481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Clay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=7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μm</m:t>
                        </m:r>
                      </m:oMath>
                    </m:oMathPara>
                  </a14:m>
                  <a:endParaRPr lang="en-US" sz="1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Coag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nm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DCCBD9-CA3E-4F0C-9CF9-022EB88962A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108" y="5784392"/>
              <a:ext cx="875695" cy="70848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10" name="Picture 1" descr="C:\Users\kas444\Dropbox\Dissertation\Figures\RTvsDoseBoth.tif">
            <a:extLst>
              <a:ext uri="{FF2B5EF4-FFF2-40B4-BE49-F238E27FC236}">
                <a16:creationId xmlns:a16="http://schemas.microsoft.com/office/drawing/2014/main" id="{A3D89783-8B0F-4BE1-9648-E989F9599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r="51654" b="34772"/>
          <a:stretch/>
        </p:blipFill>
        <p:spPr bwMode="auto">
          <a:xfrm>
            <a:off x="1065368" y="3042819"/>
            <a:ext cx="3185778" cy="2909681"/>
          </a:xfrm>
          <a:prstGeom prst="rect">
            <a:avLst/>
          </a:prstGeom>
          <a:noFill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E66750-F48A-42E7-ADD2-6EE16C106C9D}"/>
              </a:ext>
            </a:extLst>
          </p:cNvPr>
          <p:cNvCxnSpPr>
            <a:cxnSpLocks/>
          </p:cNvCxnSpPr>
          <p:nvPr/>
        </p:nvCxnSpPr>
        <p:spPr>
          <a:xfrm flipH="1">
            <a:off x="3008376" y="1371600"/>
            <a:ext cx="4544568" cy="28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F470B4-0C0D-445F-8E4E-A942413B7268}"/>
              </a:ext>
            </a:extLst>
          </p:cNvPr>
          <p:cNvSpPr txBox="1"/>
          <p:nvPr/>
        </p:nvSpPr>
        <p:spPr>
          <a:xfrm>
            <a:off x="141161" y="6448078"/>
            <a:ext cx="1119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methodically tested and discarded hypotheses until we found a set of assumptions that matched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665BE-79B3-40FB-9406-EBE5ACECBDAF}"/>
              </a:ext>
            </a:extLst>
          </p:cNvPr>
          <p:cNvSpPr txBox="1"/>
          <p:nvPr/>
        </p:nvSpPr>
        <p:spPr>
          <a:xfrm>
            <a:off x="4260223" y="5871561"/>
            <a:ext cx="318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Dr. Karen </a:t>
            </a:r>
            <a:r>
              <a:rPr lang="en-US" sz="1600" dirty="0" err="1">
                <a:latin typeface="+mn-lt"/>
              </a:rPr>
              <a:t>Swetland</a:t>
            </a:r>
            <a:r>
              <a:rPr lang="en-US" sz="1600" dirty="0">
                <a:latin typeface="+mn-lt"/>
              </a:rPr>
              <a:t>-Johnson</a:t>
            </a:r>
          </a:p>
          <a:p>
            <a:r>
              <a:rPr lang="en-US" sz="1600" dirty="0">
                <a:latin typeface="+mn-lt"/>
              </a:rPr>
              <a:t>Dissertation research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30195C-A851-457A-9D66-BDFFF02EF12D}"/>
              </a:ext>
            </a:extLst>
          </p:cNvPr>
          <p:cNvCxnSpPr>
            <a:cxnSpLocks/>
          </p:cNvCxnSpPr>
          <p:nvPr/>
        </p:nvCxnSpPr>
        <p:spPr>
          <a:xfrm>
            <a:off x="3008376" y="4312376"/>
            <a:ext cx="6525367" cy="4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22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E5857F2-2EA6-4B24-8B2B-021AD0AEF543}"/>
              </a:ext>
            </a:extLst>
          </p:cNvPr>
          <p:cNvSpPr/>
          <p:nvPr/>
        </p:nvSpPr>
        <p:spPr>
          <a:xfrm>
            <a:off x="4499264" y="329570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F4AADD-6E1B-4396-BECB-C277BBC9B2EC}"/>
              </a:ext>
            </a:extLst>
          </p:cNvPr>
          <p:cNvSpPr/>
          <p:nvPr/>
        </p:nvSpPr>
        <p:spPr>
          <a:xfrm>
            <a:off x="6618839" y="414771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FFFEE7-3EC9-44C2-94E1-D855B16BF2E6}"/>
              </a:ext>
            </a:extLst>
          </p:cNvPr>
          <p:cNvSpPr/>
          <p:nvPr/>
        </p:nvSpPr>
        <p:spPr>
          <a:xfrm>
            <a:off x="5904223" y="4144254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4F97DD-047E-455F-9967-6A6A52EDD222}"/>
              </a:ext>
            </a:extLst>
          </p:cNvPr>
          <p:cNvSpPr/>
          <p:nvPr/>
        </p:nvSpPr>
        <p:spPr>
          <a:xfrm>
            <a:off x="6023263" y="2876608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E6736-64B5-48CA-92D6-4D3C9FFE56F1}"/>
              </a:ext>
            </a:extLst>
          </p:cNvPr>
          <p:cNvSpPr/>
          <p:nvPr/>
        </p:nvSpPr>
        <p:spPr>
          <a:xfrm>
            <a:off x="7152404" y="2873146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model for collisions caused by fluid deformation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545" y="288386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Velocity gradient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7929" y="2278243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particle spacing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45" y="2446853"/>
            <a:ext cx="21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Flocculation time</a:t>
            </a:r>
          </a:p>
        </p:txBody>
      </p:sp>
      <p:cxnSp>
        <p:nvCxnSpPr>
          <p:cNvPr id="458" name="Elbow Connector 457 1"/>
          <p:cNvCxnSpPr>
            <a:cxnSpLocks/>
            <a:stCxn id="4" idx="1"/>
            <a:endCxn id="41" idx="0"/>
          </p:cNvCxnSpPr>
          <p:nvPr/>
        </p:nvCxnSpPr>
        <p:spPr>
          <a:xfrm rot="10800000" flipV="1">
            <a:off x="7243845" y="2478298"/>
            <a:ext cx="1294084" cy="394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78"/>
          <p:cNvCxnSpPr>
            <a:cxnSpLocks/>
            <a:stCxn id="15" idx="1"/>
            <a:endCxn id="36" idx="2"/>
          </p:cNvCxnSpPr>
          <p:nvPr/>
        </p:nvCxnSpPr>
        <p:spPr>
          <a:xfrm rot="10800000">
            <a:off x="6710280" y="4229508"/>
            <a:ext cx="1238638" cy="1898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80 1"/>
          <p:cNvCxnSpPr>
            <a:cxnSpLocks/>
            <a:stCxn id="6" idx="3"/>
            <a:endCxn id="24" idx="0"/>
          </p:cNvCxnSpPr>
          <p:nvPr/>
        </p:nvCxnSpPr>
        <p:spPr>
          <a:xfrm>
            <a:off x="2847905" y="2646908"/>
            <a:ext cx="1742800" cy="64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cxnSpLocks/>
            <a:stCxn id="3" idx="3"/>
          </p:cNvCxnSpPr>
          <p:nvPr/>
        </p:nvCxnSpPr>
        <p:spPr>
          <a:xfrm>
            <a:off x="2767945" y="3083923"/>
            <a:ext cx="1253337" cy="49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163382" y="5613737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Rate constant (model fitting parameter) : includes info on size distribution</a:t>
            </a:r>
          </a:p>
        </p:txBody>
      </p:sp>
      <p:cxnSp>
        <p:nvCxnSpPr>
          <p:cNvPr id="484" name="Elbow Connector 483"/>
          <p:cNvCxnSpPr>
            <a:cxnSpLocks/>
            <a:stCxn id="482" idx="3"/>
            <a:endCxn id="38" idx="2"/>
          </p:cNvCxnSpPr>
          <p:nvPr/>
        </p:nvCxnSpPr>
        <p:spPr>
          <a:xfrm flipV="1">
            <a:off x="3375920" y="4226042"/>
            <a:ext cx="2619744" cy="18955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80 2"/>
          <p:cNvCxnSpPr>
            <a:cxnSpLocks/>
            <a:stCxn id="473" idx="1"/>
            <a:endCxn id="48" idx="2"/>
          </p:cNvCxnSpPr>
          <p:nvPr/>
        </p:nvCxnSpPr>
        <p:spPr>
          <a:xfrm rot="10800000">
            <a:off x="7445264" y="4194777"/>
            <a:ext cx="503654" cy="9333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7948918" y="4466375"/>
            <a:ext cx="32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Attachment efficiency: A function of fractional surface coverage of the core particle by coagulant nanoparticles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8918" y="5928117"/>
            <a:ext cx="2588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ndara"/>
              </a:rPr>
              <a:t>Core particle diameter</a:t>
            </a:r>
          </a:p>
        </p:txBody>
      </p:sp>
      <p:pic>
        <p:nvPicPr>
          <p:cNvPr id="80" name="Picture 12 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9" y="4559041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DB51F9EC-3199-4995-952B-B952071B65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5" y="2985778"/>
            <a:ext cx="3721690" cy="1283141"/>
          </a:xfrm>
          <a:prstGeom prst="rect">
            <a:avLst/>
          </a:prstGeom>
        </p:spPr>
      </p:pic>
      <p:pic>
        <p:nvPicPr>
          <p:cNvPr id="13" name="Picture 12 2">
            <a:extLst>
              <a:ext uri="{FF2B5EF4-FFF2-40B4-BE49-F238E27FC236}">
                <a16:creationId xmlns:a16="http://schemas.microsoft.com/office/drawing/2014/main" id="{E0E78B00-A243-4327-8232-866139D46C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62" y="8978199"/>
            <a:ext cx="733760" cy="7027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01914" y="7670170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Dimensionless concentration of particles that don’t settle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FB776-0905-4423-8D70-62A2907E734E}"/>
              </a:ext>
            </a:extLst>
          </p:cNvPr>
          <p:cNvSpPr txBox="1"/>
          <p:nvPr/>
        </p:nvSpPr>
        <p:spPr>
          <a:xfrm>
            <a:off x="8537929" y="1683340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particle spacing</a:t>
            </a:r>
          </a:p>
        </p:txBody>
      </p:sp>
      <p:cxnSp>
        <p:nvCxnSpPr>
          <p:cNvPr id="45" name="Elbow Connector 457 2">
            <a:extLst>
              <a:ext uri="{FF2B5EF4-FFF2-40B4-BE49-F238E27FC236}">
                <a16:creationId xmlns:a16="http://schemas.microsoft.com/office/drawing/2014/main" id="{CBE60AF7-8602-429C-8002-52A7FF8F47CD}"/>
              </a:ext>
            </a:extLst>
          </p:cNvPr>
          <p:cNvCxnSpPr>
            <a:cxnSpLocks/>
            <a:stCxn id="44" idx="1"/>
            <a:endCxn id="40" idx="0"/>
          </p:cNvCxnSpPr>
          <p:nvPr/>
        </p:nvCxnSpPr>
        <p:spPr>
          <a:xfrm rot="10800000" flipV="1">
            <a:off x="6114705" y="1883394"/>
            <a:ext cx="2423225" cy="993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3BB23A2-DB62-4FF3-A86F-FF46D56DFB8C}"/>
              </a:ext>
            </a:extLst>
          </p:cNvPr>
          <p:cNvSpPr/>
          <p:nvPr/>
        </p:nvSpPr>
        <p:spPr>
          <a:xfrm>
            <a:off x="7353823" y="411298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65AD8-0A47-449C-836D-92386266DA53}"/>
              </a:ext>
            </a:extLst>
          </p:cNvPr>
          <p:cNvSpPr txBox="1"/>
          <p:nvPr/>
        </p:nvSpPr>
        <p:spPr>
          <a:xfrm>
            <a:off x="472711" y="4285719"/>
            <a:ext cx="297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Deformation distance over separation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1C0E3-437D-47B4-A977-8D873D0845A4}"/>
              </a:ext>
            </a:extLst>
          </p:cNvPr>
          <p:cNvSpPr/>
          <p:nvPr/>
        </p:nvSpPr>
        <p:spPr>
          <a:xfrm>
            <a:off x="4298094" y="3818245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DB51B6F-C5F2-4A54-8B1B-8CE3E83AA15B}"/>
              </a:ext>
            </a:extLst>
          </p:cNvPr>
          <p:cNvCxnSpPr>
            <a:stCxn id="28" idx="3"/>
            <a:endCxn id="30" idx="2"/>
          </p:cNvCxnSpPr>
          <p:nvPr/>
        </p:nvCxnSpPr>
        <p:spPr>
          <a:xfrm flipV="1">
            <a:off x="3452581" y="3900033"/>
            <a:ext cx="936954" cy="73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2E40BBC-BDA3-4308-AEF7-8389758DAC1E}"/>
              </a:ext>
            </a:extLst>
          </p:cNvPr>
          <p:cNvSpPr/>
          <p:nvPr/>
        </p:nvSpPr>
        <p:spPr>
          <a:xfrm rot="5400000">
            <a:off x="4325671" y="3543560"/>
            <a:ext cx="126042" cy="5869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99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Gt mean? </a:t>
            </a:r>
            <a:br>
              <a:rPr lang="en-US" dirty="0"/>
            </a:br>
            <a:r>
              <a:rPr lang="en-US" dirty="0"/>
              <a:t>(AguaClara uses a Gt of 37,000)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2565" y="1752215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 of velocity gradient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565" y="4054755"/>
            <a:ext cx="56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relative distance traveled due to fluid deformation is proportional to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2565" y="5420648"/>
            <a:ext cx="550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Gt</a:t>
            </a:r>
            <a:r>
              <a:rPr lang="en-US" sz="2400" dirty="0"/>
              <a:t> of 1 means that the particles have a relative displacement equal to their separation distance</a:t>
            </a:r>
          </a:p>
        </p:txBody>
      </p:sp>
      <p:pic>
        <p:nvPicPr>
          <p:cNvPr id="21" name="Picture 24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200000">
            <a:off x="9816106" y="542204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4DF61A-60F1-4C07-AD2F-87FBE72F8AF6}"/>
              </a:ext>
            </a:extLst>
          </p:cNvPr>
          <p:cNvGrpSpPr/>
          <p:nvPr/>
        </p:nvGrpSpPr>
        <p:grpSpPr>
          <a:xfrm>
            <a:off x="9112760" y="4873355"/>
            <a:ext cx="2957538" cy="1648878"/>
            <a:chOff x="9112760" y="4873355"/>
            <a:chExt cx="2957538" cy="164887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9889882" y="5320781"/>
              <a:ext cx="0" cy="91440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9889882" y="6235172"/>
              <a:ext cx="9144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741873" y="594571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8320" y="48733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pic>
          <p:nvPicPr>
            <p:cNvPr id="20" name="Picture 24 1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16200000">
              <a:off x="9796220" y="6142303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𝛬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𝐷𝑒𝑓𝑜𝑟𝑚𝑎𝑡𝑖𝑜𝑛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  <a:blipFill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 bwMode="auto">
            <a:xfrm flipV="1">
              <a:off x="9900515" y="5505477"/>
              <a:ext cx="628597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10507846" y="5498265"/>
              <a:ext cx="7010" cy="738333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9994326" y="5035983"/>
              <a:ext cx="207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Displacement in time 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250FC3-82C6-4E9A-9458-0B88D89193EC}"/>
              </a:ext>
            </a:extLst>
          </p:cNvPr>
          <p:cNvGrpSpPr/>
          <p:nvPr/>
        </p:nvGrpSpPr>
        <p:grpSpPr>
          <a:xfrm>
            <a:off x="4112565" y="2238140"/>
            <a:ext cx="6657309" cy="1634832"/>
            <a:chOff x="4112565" y="2238140"/>
            <a:chExt cx="6657309" cy="16348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Find relative velocity between flocs separated by distance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𝛬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735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EE8482-0843-44E6-B1F9-E82656240DA7}"/>
                </a:ext>
              </a:extLst>
            </p:cNvPr>
            <p:cNvGrpSpPr/>
            <p:nvPr/>
          </p:nvGrpSpPr>
          <p:grpSpPr>
            <a:xfrm>
              <a:off x="9372986" y="2238140"/>
              <a:ext cx="1396888" cy="1634832"/>
              <a:chOff x="9372986" y="2238140"/>
              <a:chExt cx="1396888" cy="1634832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9555087" y="2714699"/>
                <a:ext cx="0" cy="9144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9555087" y="3629090"/>
                <a:ext cx="91440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10405672" y="334975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72986" y="223814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9555087" y="2714699"/>
                <a:ext cx="533481" cy="91439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9555087" y="2798638"/>
                <a:ext cx="4750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555087" y="2985268"/>
                <a:ext cx="37931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555087" y="3171899"/>
                <a:ext cx="26674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9720713" y="2351895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velocity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DBD9D13-B803-4C4F-A6ED-7DE5AD01C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777248"/>
            <a:ext cx="2870789" cy="43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5287 0.001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9710929" cy="1143000"/>
          </a:xfrm>
        </p:spPr>
        <p:txBody>
          <a:bodyPr/>
          <a:lstStyle/>
          <a:p>
            <a:r>
              <a:rPr lang="en-US" dirty="0"/>
              <a:t>Model Predicts that the distance between core particles will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F3AE-D860-475A-85D1-C1B0FFC3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4467"/>
            <a:ext cx="7205055" cy="3461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Flocculator can be designed for target settled water turbidity which is almost independent of the raw water turbidity!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Coagulant dose determines the attachment efficiency (and flocculation begins at low dosages)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model ONLY PREDICTS the separation distance of non-aggregated primary (or core) particles</a:t>
            </a:r>
          </a:p>
          <a:p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EE31B-00C0-434A-9341-4DCF04C2E599}"/>
              </a:ext>
            </a:extLst>
          </p:cNvPr>
          <p:cNvGrpSpPr/>
          <p:nvPr/>
        </p:nvGrpSpPr>
        <p:grpSpPr>
          <a:xfrm>
            <a:off x="1137991" y="5708215"/>
            <a:ext cx="3629358" cy="752652"/>
            <a:chOff x="1137991" y="5708215"/>
            <a:chExt cx="3629358" cy="7526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252FF9-8B81-4E63-BA5B-C301A971530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397" y="5903687"/>
              <a:ext cx="828952" cy="22247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Picture 9" descr="\documentclass{article}&#10;\usepackage{amsmath}&#10;\pagestyle{empty}&#10;\begin{document}&#10;&#10;$$Gt \approx \frac{3}{2} \frac{\Lambda^2}{k \pi D_{cp}^2 \alpha}$$&#10;&#10;&#10;\end{document}" title="IguanaTex Bitmap Display">
              <a:extLst>
                <a:ext uri="{FF2B5EF4-FFF2-40B4-BE49-F238E27FC236}">
                  <a16:creationId xmlns:a16="http://schemas.microsoft.com/office/drawing/2014/main" id="{3AE51ECE-999B-40B9-BB91-DDAA7464FA8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91" y="5708215"/>
              <a:ext cx="1969558" cy="7526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84EB6-08E7-4BBB-805E-719B7204C20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181108" y="2616159"/>
            <a:ext cx="3581400" cy="2733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40E42-F6C7-4D03-9ECA-BA6A5A9657F6}"/>
              </a:ext>
            </a:extLst>
          </p:cNvPr>
          <p:cNvCxnSpPr/>
          <p:nvPr/>
        </p:nvCxnSpPr>
        <p:spPr>
          <a:xfrm flipV="1">
            <a:off x="9279082" y="3356264"/>
            <a:ext cx="0" cy="1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6C918E-FE79-45C3-9175-24BC3C71F061}"/>
              </a:ext>
            </a:extLst>
          </p:cNvPr>
          <p:cNvCxnSpPr/>
          <p:nvPr/>
        </p:nvCxnSpPr>
        <p:spPr>
          <a:xfrm flipH="1">
            <a:off x="8863445" y="3356264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A1528-5D42-4032-AD3F-C0FA4B2F4B01}"/>
              </a:ext>
            </a:extLst>
          </p:cNvPr>
          <p:cNvSpPr/>
          <p:nvPr/>
        </p:nvSpPr>
        <p:spPr>
          <a:xfrm>
            <a:off x="2161311" y="1861767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D8E893-1300-4A2D-979F-2995D5D34F5B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2252753" y="1861768"/>
            <a:ext cx="6610695" cy="1494499"/>
          </a:xfrm>
          <a:prstGeom prst="bentConnector4">
            <a:avLst>
              <a:gd name="adj1" fmla="val 4353"/>
              <a:gd name="adj2" fmla="val 11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8D8391E4-C911-4A10-9520-8D3F084475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0" y="1902661"/>
            <a:ext cx="2304681" cy="79459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\Lambda  = \frac{1}{n_{cp}^{\frac{1}{3}}}$$&#10;&#10;&#10;\end{document}" title="IguanaTex Bitmap Display">
            <a:extLst>
              <a:ext uri="{FF2B5EF4-FFF2-40B4-BE49-F238E27FC236}">
                <a16:creationId xmlns:a16="http://schemas.microsoft.com/office/drawing/2014/main" id="{3EF6A097-9C42-464E-A1CC-8BFCC7A1CA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22" y="438958"/>
            <a:ext cx="894476" cy="67352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EBF185-21B7-40D1-8E49-1412C2BFE3F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71248" y="3657600"/>
            <a:ext cx="5639686" cy="1318039"/>
          </a:xfrm>
          <a:prstGeom prst="bentConnector4">
            <a:avLst>
              <a:gd name="adj1" fmla="val 76534"/>
              <a:gd name="adj2" fmla="val 117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971D1A7-9F07-4468-BDC1-ECACD43EABA0}"/>
              </a:ext>
            </a:extLst>
          </p:cNvPr>
          <p:cNvSpPr/>
          <p:nvPr/>
        </p:nvSpPr>
        <p:spPr>
          <a:xfrm>
            <a:off x="9219493" y="4893851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Non-flocculated Primary particle concentration</a:t>
            </a:r>
          </a:p>
        </p:txBody>
      </p:sp>
      <p:pic>
        <p:nvPicPr>
          <p:cNvPr id="20" name="Picture 19" descr="\documentclass{article}&#10;\usepackage{amsmath}&#10;\pagestyle{empty}&#10;\begin{document}&#10;&#10;$$\Lambda^2 = \frac{2}{3} \pi k Gt D_{cp}^2 \alpha$$&#10;&#10;&#10;\end{document}" title="IguanaTex Bitmap Display">
            <a:extLst>
              <a:ext uri="{FF2B5EF4-FFF2-40B4-BE49-F238E27FC236}">
                <a16:creationId xmlns:a16="http://schemas.microsoft.com/office/drawing/2014/main" id="{3CA0BAD9-C662-4FC1-991C-C67A55FAAE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2782227"/>
            <a:ext cx="2321715" cy="61611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Gt \approx \frac{3}{2} \frac{\Lambda^2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684287D1-EC0E-4EFB-A2D2-122AFF18FF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5" y="1772976"/>
            <a:ext cx="1969558" cy="752652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\Lambda  = \frac{1}{n_{cp}^\frac{1}{3}}$$&#10;&#10;&#10;\end{document}" title="IguanaTex Bitmap Display">
            <a:extLst>
              <a:ext uri="{FF2B5EF4-FFF2-40B4-BE49-F238E27FC236}">
                <a16:creationId xmlns:a16="http://schemas.microsoft.com/office/drawing/2014/main" id="{F6C18BFC-992A-4D89-96EE-2497DF497E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26" y="3237880"/>
            <a:ext cx="894476" cy="67352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n_{cp} = \frac{6}{\pi D_{cp}^3} \frac{C_{cp}}{\rho_{cp}}$$&#10;&#10;&#10;\end{document}" title="IguanaTex Bitmap Display">
            <a:extLst>
              <a:ext uri="{FF2B5EF4-FFF2-40B4-BE49-F238E27FC236}">
                <a16:creationId xmlns:a16="http://schemas.microsoft.com/office/drawing/2014/main" id="{DA8AA365-F053-4AFF-8C2F-18A10EFB22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98" y="4231631"/>
            <a:ext cx="1993227" cy="71037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$C_{cp} = \frac{ \left( {\frac{\pi}{6}{\rho_{cp}}} \right)}{\left( \frac{2}{3} \pi k Gt \alpha \right)^\frac{3}{2}}$$&#10;&#10;&#10;\end{document}" title="IguanaTex Bitmap Display">
            <a:extLst>
              <a:ext uri="{FF2B5EF4-FFF2-40B4-BE49-F238E27FC236}">
                <a16:creationId xmlns:a16="http://schemas.microsoft.com/office/drawing/2014/main" id="{0418F0C0-80DE-42EE-80BD-1AA16144C8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7" y="3787598"/>
            <a:ext cx="2883301" cy="10815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$$\Lambda = \left( \frac{\pi D_{cp}^3}{6} \frac{\rho_{cp}}{C_{cp}} \right)^\frac{1}{3}$$&#10;&#10;&#10;\end{document}" title="IguanaTex Bitmap Display">
            <a:extLst>
              <a:ext uri="{FF2B5EF4-FFF2-40B4-BE49-F238E27FC236}">
                <a16:creationId xmlns:a16="http://schemas.microsoft.com/office/drawing/2014/main" id="{97A478C3-33C5-4C49-AB62-5787C1413F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33" y="5408889"/>
            <a:ext cx="2449325" cy="986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221" y="5166387"/>
            <a:ext cx="8096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</a:t>
            </a:r>
            <a:r>
              <a:rPr lang="en-US" sz="2400" dirty="0">
                <a:hlinkClick r:id="rId14"/>
              </a:rPr>
              <a:t>determined by William </a:t>
            </a:r>
            <a:r>
              <a:rPr lang="en-US" sz="2400" dirty="0" err="1">
                <a:hlinkClick r:id="rId14"/>
              </a:rPr>
              <a:t>Pennock</a:t>
            </a:r>
            <a:r>
              <a:rPr lang="en-US" sz="2400" dirty="0"/>
              <a:t> to have a value of about 0.03.</a:t>
            </a:r>
          </a:p>
          <a:p>
            <a:r>
              <a:rPr lang="en-US" sz="2400" dirty="0"/>
              <a:t>Core particle assumed to be 7 micrometer</a:t>
            </a:r>
          </a:p>
          <a:p>
            <a:r>
              <a:rPr lang="en-US" sz="2400" dirty="0"/>
              <a:t>68 NTU = 100 mg/L Kaolin clay</a:t>
            </a:r>
          </a:p>
          <a:p>
            <a:r>
              <a:rPr lang="en-US" sz="2400" dirty="0"/>
              <a:t>Coagulant nanoparticles = 90 nm in diameter</a:t>
            </a:r>
          </a:p>
        </p:txBody>
      </p:sp>
      <p:pic>
        <p:nvPicPr>
          <p:cNvPr id="10" name="Picture 12 1" descr="MCED00214_0000[1]">
            <a:extLst>
              <a:ext uri="{FF2B5EF4-FFF2-40B4-BE49-F238E27FC236}">
                <a16:creationId xmlns:a16="http://schemas.microsoft.com/office/drawing/2014/main" id="{E402A690-1A5B-4CFD-A670-8402FEAA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984789" y="217901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1 1">
            <a:extLst>
              <a:ext uri="{FF2B5EF4-FFF2-40B4-BE49-F238E27FC236}">
                <a16:creationId xmlns:a16="http://schemas.microsoft.com/office/drawing/2014/main" id="{4AEC998E-8CA3-4467-BADC-43A26CB1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282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12 2" descr="MCED00214_0000[1]">
            <a:extLst>
              <a:ext uri="{FF2B5EF4-FFF2-40B4-BE49-F238E27FC236}">
                <a16:creationId xmlns:a16="http://schemas.microsoft.com/office/drawing/2014/main" id="{4419180A-C959-4C74-9409-AF70213B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050088" y="2160953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>
            <a:extLst>
              <a:ext uri="{FF2B5EF4-FFF2-40B4-BE49-F238E27FC236}">
                <a16:creationId xmlns:a16="http://schemas.microsoft.com/office/drawing/2014/main" id="{6986AE04-3E87-4321-9238-62FE2EBD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17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23DBF0-86C1-433B-A6DA-CFA34F862B57}"/>
              </a:ext>
            </a:extLst>
          </p:cNvPr>
          <p:cNvCxnSpPr/>
          <p:nvPr/>
        </p:nvCxnSpPr>
        <p:spPr bwMode="auto">
          <a:xfrm>
            <a:off x="10041082" y="2411435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27833-9794-4BE3-8651-2DF8290E0897}"/>
              </a:ext>
            </a:extLst>
          </p:cNvPr>
          <p:cNvCxnSpPr/>
          <p:nvPr/>
        </p:nvCxnSpPr>
        <p:spPr bwMode="auto">
          <a:xfrm flipV="1">
            <a:off x="10229201" y="2430487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CE1DF-37E0-494B-84A6-E43AFBF1AFE8}"/>
              </a:ext>
            </a:extLst>
          </p:cNvPr>
          <p:cNvCxnSpPr/>
          <p:nvPr/>
        </p:nvCxnSpPr>
        <p:spPr>
          <a:xfrm flipV="1">
            <a:off x="9545126" y="3922069"/>
            <a:ext cx="549994" cy="4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AC0BE-A2D3-45AD-9903-D59F2D148255}"/>
              </a:ext>
            </a:extLst>
          </p:cNvPr>
          <p:cNvSpPr/>
          <p:nvPr/>
        </p:nvSpPr>
        <p:spPr>
          <a:xfrm>
            <a:off x="3153517" y="1751178"/>
            <a:ext cx="182882" cy="8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5C538D-7B65-4E5E-AFF1-F7BA7D03982A}"/>
              </a:ext>
            </a:extLst>
          </p:cNvPr>
          <p:cNvCxnSpPr>
            <a:cxnSpLocks/>
            <a:stCxn id="35" idx="1"/>
            <a:endCxn id="21" idx="0"/>
          </p:cNvCxnSpPr>
          <p:nvPr/>
        </p:nvCxnSpPr>
        <p:spPr>
          <a:xfrm rot="10800000">
            <a:off x="3244959" y="1751179"/>
            <a:ext cx="5953875" cy="4151127"/>
          </a:xfrm>
          <a:prstGeom prst="bentConnector4">
            <a:avLst>
              <a:gd name="adj1" fmla="val 10223"/>
              <a:gd name="adj2" fmla="val 105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3120D9-7C4A-416B-9C72-26A0BBCC6673}"/>
              </a:ext>
            </a:extLst>
          </p:cNvPr>
          <p:cNvSpPr txBox="1"/>
          <p:nvPr/>
        </p:nvSpPr>
        <p:spPr>
          <a:xfrm>
            <a:off x="5008418" y="2289348"/>
            <a:ext cx="337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convert the particle spacing into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8011958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Surface Water often has Natural Organic Matter (NOM)</a:t>
            </a:r>
          </a:p>
        </p:txBody>
      </p:sp>
      <p:sp>
        <p:nvSpPr>
          <p:cNvPr id="38" name="Oval 37"/>
          <p:cNvSpPr/>
          <p:nvPr/>
        </p:nvSpPr>
        <p:spPr>
          <a:xfrm>
            <a:off x="7070846" y="23141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7498" y="1752600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Coagulant nanoparticles are sticky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7749" y="3436016"/>
            <a:ext cx="298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Organic Matter (NOM) is not sticky</a:t>
            </a:r>
          </a:p>
        </p:txBody>
      </p:sp>
      <p:sp>
        <p:nvSpPr>
          <p:cNvPr id="42" name="Oval 41"/>
          <p:cNvSpPr/>
          <p:nvPr/>
        </p:nvSpPr>
        <p:spPr>
          <a:xfrm>
            <a:off x="7339288" y="48210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58292" y="280405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219441" y="28203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17281" y="31204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06849" y="27420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316199" y="29831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505771" y="30619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03615" y="28753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27972">
            <a:off x="3580424" y="5066356"/>
            <a:ext cx="498211" cy="561234"/>
            <a:chOff x="2369681" y="4968184"/>
            <a:chExt cx="498211" cy="561234"/>
          </a:xfrm>
        </p:grpSpPr>
        <p:sp>
          <p:nvSpPr>
            <p:cNvPr id="51" name="Oval 50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8655185">
            <a:off x="1546183" y="5056375"/>
            <a:ext cx="498211" cy="561234"/>
            <a:chOff x="2369681" y="4968184"/>
            <a:chExt cx="498211" cy="561234"/>
          </a:xfrm>
        </p:grpSpPr>
        <p:sp>
          <p:nvSpPr>
            <p:cNvPr id="59" name="Oval 58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654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671 L 0.1198 0.0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3503 0.02106 0.04597 0.04815 0.10521 0.06366 C 0.16393 0.07986 0.28164 0.04653 0.35313 0.09514 L 0.56784 0.24051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926" y="23103"/>
            <a:ext cx="832584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CFDF3-0935-4523-B338-7011BE74273B}"/>
              </a:ext>
            </a:extLst>
          </p:cNvPr>
          <p:cNvGrpSpPr/>
          <p:nvPr/>
        </p:nvGrpSpPr>
        <p:grpSpPr>
          <a:xfrm>
            <a:off x="3136674" y="2208991"/>
            <a:ext cx="2434047" cy="758498"/>
            <a:chOff x="3136674" y="2208991"/>
            <a:chExt cx="2434047" cy="758498"/>
          </a:xfrm>
        </p:grpSpPr>
        <p:sp>
          <p:nvSpPr>
            <p:cNvPr id="20" name="TextBox 19"/>
            <p:cNvSpPr txBox="1"/>
            <p:nvPr/>
          </p:nvSpPr>
          <p:spPr>
            <a:xfrm>
              <a:off x="4815386" y="2208991"/>
              <a:ext cx="75533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 dirty="0"/>
                <a:t>clay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36674" y="2527764"/>
              <a:ext cx="1662089" cy="439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946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664217" y="1486845"/>
            <a:ext cx="65187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1297" y="3255453"/>
            <a:ext cx="412226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Energy cascade and creating collisions</a:t>
            </a:r>
          </a:p>
          <a:p>
            <a:r>
              <a:rPr lang="en-US" sz="3600" dirty="0"/>
              <a:t>Fractals</a:t>
            </a:r>
          </a:p>
          <a:p>
            <a:r>
              <a:rPr lang="en-US" sz="3600" dirty="0"/>
              <a:t>Predictive model</a:t>
            </a:r>
          </a:p>
          <a:p>
            <a:r>
              <a:rPr lang="en-US" sz="3600" dirty="0"/>
              <a:t>Surface coverage</a:t>
            </a:r>
          </a:p>
          <a:p>
            <a:r>
              <a:rPr lang="en-US" sz="3600" dirty="0"/>
              <a:t>Effect of organic matter</a:t>
            </a:r>
          </a:p>
          <a:p>
            <a:r>
              <a:rPr lang="en-US" sz="3600" dirty="0"/>
              <a:t>Floc size is set by fluid shear</a:t>
            </a:r>
          </a:p>
        </p:txBody>
      </p:sp>
      <p:pic>
        <p:nvPicPr>
          <p:cNvPr id="2231308" name="Picture 1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3" y="3567227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F2A20-1287-45C3-B4DE-084DE6312799}"/>
              </a:ext>
            </a:extLst>
          </p:cNvPr>
          <p:cNvGrpSpPr/>
          <p:nvPr/>
        </p:nvGrpSpPr>
        <p:grpSpPr>
          <a:xfrm rot="861869">
            <a:off x="2886988" y="2045066"/>
            <a:ext cx="1184907" cy="905391"/>
            <a:chOff x="4930347" y="2731026"/>
            <a:chExt cx="2516626" cy="19229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39F4DA-1E63-4401-B490-D6C4C31679E0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5931972-4B2E-4E98-B4F9-391799703509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0" name="Group 176">
                  <a:extLst>
                    <a:ext uri="{FF2B5EF4-FFF2-40B4-BE49-F238E27FC236}">
                      <a16:creationId xmlns:a16="http://schemas.microsoft.com/office/drawing/2014/main" id="{8094B524-52DE-4B6E-A50F-867BE67BC6CB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4" name="Picture 24 129">
                    <a:extLst>
                      <a:ext uri="{FF2B5EF4-FFF2-40B4-BE49-F238E27FC236}">
                        <a16:creationId xmlns:a16="http://schemas.microsoft.com/office/drawing/2014/main" id="{719BB6EA-09D3-4679-B91A-E031BEEC59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5" name="Picture 24 130">
                    <a:extLst>
                      <a:ext uri="{FF2B5EF4-FFF2-40B4-BE49-F238E27FC236}">
                        <a16:creationId xmlns:a16="http://schemas.microsoft.com/office/drawing/2014/main" id="{09B0E95C-95B9-4298-9995-974F22C56A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1" name="Group 179">
                  <a:extLst>
                    <a:ext uri="{FF2B5EF4-FFF2-40B4-BE49-F238E27FC236}">
                      <a16:creationId xmlns:a16="http://schemas.microsoft.com/office/drawing/2014/main" id="{C745EE38-B02B-4C7C-B664-1AD5BC88F9F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2" name="Picture 24 131">
                    <a:extLst>
                      <a:ext uri="{FF2B5EF4-FFF2-40B4-BE49-F238E27FC236}">
                        <a16:creationId xmlns:a16="http://schemas.microsoft.com/office/drawing/2014/main" id="{17FC55D5-F38A-483C-88B7-C07624E22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3" name="Picture 24 132">
                    <a:extLst>
                      <a:ext uri="{FF2B5EF4-FFF2-40B4-BE49-F238E27FC236}">
                        <a16:creationId xmlns:a16="http://schemas.microsoft.com/office/drawing/2014/main" id="{618E4D93-ACA4-4602-BD68-5BBA9FB281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49326D4-C9BE-4B96-8A7A-D1F7A2F6ABD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4" name="Group 176">
                  <a:extLst>
                    <a:ext uri="{FF2B5EF4-FFF2-40B4-BE49-F238E27FC236}">
                      <a16:creationId xmlns:a16="http://schemas.microsoft.com/office/drawing/2014/main" id="{93C0B975-41F6-4D06-8D9E-67BFE0004421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8" name="Picture 24 133">
                    <a:extLst>
                      <a:ext uri="{FF2B5EF4-FFF2-40B4-BE49-F238E27FC236}">
                        <a16:creationId xmlns:a16="http://schemas.microsoft.com/office/drawing/2014/main" id="{E0346EB7-A899-4BDE-B6A9-B26A4D2367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9" name="Picture 24 134">
                    <a:extLst>
                      <a:ext uri="{FF2B5EF4-FFF2-40B4-BE49-F238E27FC236}">
                        <a16:creationId xmlns:a16="http://schemas.microsoft.com/office/drawing/2014/main" id="{A47E3086-B1DC-4A9E-B418-2BB34ACE64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5" name="Group 179">
                  <a:extLst>
                    <a:ext uri="{FF2B5EF4-FFF2-40B4-BE49-F238E27FC236}">
                      <a16:creationId xmlns:a16="http://schemas.microsoft.com/office/drawing/2014/main" id="{E15E6E1F-94E5-4109-B90D-6AA7F8C57B3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6" name="Picture 24 135">
                    <a:extLst>
                      <a:ext uri="{FF2B5EF4-FFF2-40B4-BE49-F238E27FC236}">
                        <a16:creationId xmlns:a16="http://schemas.microsoft.com/office/drawing/2014/main" id="{6759B792-F09B-41B5-8E67-1420F98203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7" name="Picture 24 136">
                    <a:extLst>
                      <a:ext uri="{FF2B5EF4-FFF2-40B4-BE49-F238E27FC236}">
                        <a16:creationId xmlns:a16="http://schemas.microsoft.com/office/drawing/2014/main" id="{0BA30E73-4A94-465E-957B-483D39F15F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2B8C30-D93D-46FC-82F7-B0106E34D57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C9FE18B-D916-4599-B262-0D43F042EEAA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6" name="Group 176">
                  <a:extLst>
                    <a:ext uri="{FF2B5EF4-FFF2-40B4-BE49-F238E27FC236}">
                      <a16:creationId xmlns:a16="http://schemas.microsoft.com/office/drawing/2014/main" id="{30C1A9AF-5CF9-447B-B82E-9C47F8E928A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0" name="Picture 24 137">
                    <a:extLst>
                      <a:ext uri="{FF2B5EF4-FFF2-40B4-BE49-F238E27FC236}">
                        <a16:creationId xmlns:a16="http://schemas.microsoft.com/office/drawing/2014/main" id="{30BA25E5-6D49-48C5-B3DF-A62AA626F5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1" name="Picture 24 138">
                    <a:extLst>
                      <a:ext uri="{FF2B5EF4-FFF2-40B4-BE49-F238E27FC236}">
                        <a16:creationId xmlns:a16="http://schemas.microsoft.com/office/drawing/2014/main" id="{1972D00A-2E42-40C2-8A31-EFFE0732F5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7" name="Group 179">
                  <a:extLst>
                    <a:ext uri="{FF2B5EF4-FFF2-40B4-BE49-F238E27FC236}">
                      <a16:creationId xmlns:a16="http://schemas.microsoft.com/office/drawing/2014/main" id="{5E0E3D2B-018A-47FE-A70F-CF6C29B8206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8" name="Picture 24 139">
                    <a:extLst>
                      <a:ext uri="{FF2B5EF4-FFF2-40B4-BE49-F238E27FC236}">
                        <a16:creationId xmlns:a16="http://schemas.microsoft.com/office/drawing/2014/main" id="{8F65862B-9030-4B4C-B3EC-1B34EDDE77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9" name="Picture 24 140">
                    <a:extLst>
                      <a:ext uri="{FF2B5EF4-FFF2-40B4-BE49-F238E27FC236}">
                        <a16:creationId xmlns:a16="http://schemas.microsoft.com/office/drawing/2014/main" id="{70E8BC4F-0293-499B-B6E1-B700C1A81D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0F79D58-9F5A-42D4-A0C5-177725808895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0" name="Group 176">
                  <a:extLst>
                    <a:ext uri="{FF2B5EF4-FFF2-40B4-BE49-F238E27FC236}">
                      <a16:creationId xmlns:a16="http://schemas.microsoft.com/office/drawing/2014/main" id="{1A14BB2D-3780-4EC3-9141-96EC6B4D32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4" name="Picture 24 141">
                    <a:extLst>
                      <a:ext uri="{FF2B5EF4-FFF2-40B4-BE49-F238E27FC236}">
                        <a16:creationId xmlns:a16="http://schemas.microsoft.com/office/drawing/2014/main" id="{A09A3354-8FF5-43CB-923B-D8A8398D8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5" name="Picture 24 142">
                    <a:extLst>
                      <a:ext uri="{FF2B5EF4-FFF2-40B4-BE49-F238E27FC236}">
                        <a16:creationId xmlns:a16="http://schemas.microsoft.com/office/drawing/2014/main" id="{F971B9A6-BE44-42C8-992F-F9CC079940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1" name="Group 179">
                  <a:extLst>
                    <a:ext uri="{FF2B5EF4-FFF2-40B4-BE49-F238E27FC236}">
                      <a16:creationId xmlns:a16="http://schemas.microsoft.com/office/drawing/2014/main" id="{0D1E4D99-3BEB-4C54-A3D0-47292EEECA8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2" name="Picture 24 143">
                    <a:extLst>
                      <a:ext uri="{FF2B5EF4-FFF2-40B4-BE49-F238E27FC236}">
                        <a16:creationId xmlns:a16="http://schemas.microsoft.com/office/drawing/2014/main" id="{90328EF3-C766-4679-8A07-1B5E9033F0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3" name="Picture 24 144">
                    <a:extLst>
                      <a:ext uri="{FF2B5EF4-FFF2-40B4-BE49-F238E27FC236}">
                        <a16:creationId xmlns:a16="http://schemas.microsoft.com/office/drawing/2014/main" id="{B570C759-234F-4539-B587-D603227E1C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86027B-4390-4445-8AEF-FF5312C6009C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240F6EC-BEDE-43C7-8C46-453A4D8348C1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91FF264E-04A1-4CEF-A530-4CC9645FF43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2" name="Group 176">
                    <a:extLst>
                      <a:ext uri="{FF2B5EF4-FFF2-40B4-BE49-F238E27FC236}">
                        <a16:creationId xmlns:a16="http://schemas.microsoft.com/office/drawing/2014/main" id="{76FC25A3-9FBC-4EC7-A37B-F8BE6C27D57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6" name="Picture 24 145">
                      <a:extLst>
                        <a:ext uri="{FF2B5EF4-FFF2-40B4-BE49-F238E27FC236}">
                          <a16:creationId xmlns:a16="http://schemas.microsoft.com/office/drawing/2014/main" id="{E7B5A821-80E8-4A06-87E4-454D7F92E5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7" name="Picture 24 146">
                      <a:extLst>
                        <a:ext uri="{FF2B5EF4-FFF2-40B4-BE49-F238E27FC236}">
                          <a16:creationId xmlns:a16="http://schemas.microsoft.com/office/drawing/2014/main" id="{0865856F-0DF1-41B2-A83C-42E02A944F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3" name="Group 179">
                    <a:extLst>
                      <a:ext uri="{FF2B5EF4-FFF2-40B4-BE49-F238E27FC236}">
                        <a16:creationId xmlns:a16="http://schemas.microsoft.com/office/drawing/2014/main" id="{89687DC0-5C3D-436B-902D-CB597ADAF0E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4" name="Picture 24 147">
                      <a:extLst>
                        <a:ext uri="{FF2B5EF4-FFF2-40B4-BE49-F238E27FC236}">
                          <a16:creationId xmlns:a16="http://schemas.microsoft.com/office/drawing/2014/main" id="{E939A9B4-1A6A-4780-95D0-49B891EF6F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5" name="Picture 24 148">
                      <a:extLst>
                        <a:ext uri="{FF2B5EF4-FFF2-40B4-BE49-F238E27FC236}">
                          <a16:creationId xmlns:a16="http://schemas.microsoft.com/office/drawing/2014/main" id="{542DCF44-8101-4E92-B8EE-4256F2FE2F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90B2D826-8629-4A50-842D-E6E584CBE98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>
                    <a:extLst>
                      <a:ext uri="{FF2B5EF4-FFF2-40B4-BE49-F238E27FC236}">
                        <a16:creationId xmlns:a16="http://schemas.microsoft.com/office/drawing/2014/main" id="{FA37BF89-8E5B-4554-844F-7158DE739E2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49">
                      <a:extLst>
                        <a:ext uri="{FF2B5EF4-FFF2-40B4-BE49-F238E27FC236}">
                          <a16:creationId xmlns:a16="http://schemas.microsoft.com/office/drawing/2014/main" id="{58A76374-7671-4A5E-8D4D-DF3929E8DD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50">
                      <a:extLst>
                        <a:ext uri="{FF2B5EF4-FFF2-40B4-BE49-F238E27FC236}">
                          <a16:creationId xmlns:a16="http://schemas.microsoft.com/office/drawing/2014/main" id="{6919BEFE-D044-4356-A052-9E9CC9AC8A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>
                    <a:extLst>
                      <a:ext uri="{FF2B5EF4-FFF2-40B4-BE49-F238E27FC236}">
                        <a16:creationId xmlns:a16="http://schemas.microsoft.com/office/drawing/2014/main" id="{B4CAF71A-8A89-4656-AF83-864A5B4A75A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51">
                      <a:extLst>
                        <a:ext uri="{FF2B5EF4-FFF2-40B4-BE49-F238E27FC236}">
                          <a16:creationId xmlns:a16="http://schemas.microsoft.com/office/drawing/2014/main" id="{93ACF421-CE26-4728-97CD-8E6D928358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52">
                      <a:extLst>
                        <a:ext uri="{FF2B5EF4-FFF2-40B4-BE49-F238E27FC236}">
                          <a16:creationId xmlns:a16="http://schemas.microsoft.com/office/drawing/2014/main" id="{77FE9A15-675C-46DA-8240-56738743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720180B-B2F2-47CE-BF04-4B5858FFDC5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24622C38-2CA1-4076-885C-32EF00E7EBF7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8" name="Group 176">
                    <a:extLst>
                      <a:ext uri="{FF2B5EF4-FFF2-40B4-BE49-F238E27FC236}">
                        <a16:creationId xmlns:a16="http://schemas.microsoft.com/office/drawing/2014/main" id="{71F87674-08FC-4389-92DD-1E9B076C9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2" name="Picture 24 153">
                      <a:extLst>
                        <a:ext uri="{FF2B5EF4-FFF2-40B4-BE49-F238E27FC236}">
                          <a16:creationId xmlns:a16="http://schemas.microsoft.com/office/drawing/2014/main" id="{3F14CE0D-485E-426C-95A3-FFE7DE9FC6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3" name="Picture 24 154">
                      <a:extLst>
                        <a:ext uri="{FF2B5EF4-FFF2-40B4-BE49-F238E27FC236}">
                          <a16:creationId xmlns:a16="http://schemas.microsoft.com/office/drawing/2014/main" id="{BBACAEB8-A78C-48EF-86D9-AD2BA7ACB5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9" name="Group 179">
                    <a:extLst>
                      <a:ext uri="{FF2B5EF4-FFF2-40B4-BE49-F238E27FC236}">
                        <a16:creationId xmlns:a16="http://schemas.microsoft.com/office/drawing/2014/main" id="{B90AEF3B-F0BE-4C79-883F-1890FEFB9F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0" name="Picture 24 155">
                      <a:extLst>
                        <a:ext uri="{FF2B5EF4-FFF2-40B4-BE49-F238E27FC236}">
                          <a16:creationId xmlns:a16="http://schemas.microsoft.com/office/drawing/2014/main" id="{5BCD2EE4-2E3C-438B-A102-58FC0AD264C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1" name="Picture 24 156">
                      <a:extLst>
                        <a:ext uri="{FF2B5EF4-FFF2-40B4-BE49-F238E27FC236}">
                          <a16:creationId xmlns:a16="http://schemas.microsoft.com/office/drawing/2014/main" id="{D9E3A57D-AFD6-4139-A915-ED70B93523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312804C1-95A6-498A-A13A-7EA2C77260E8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2" name="Group 176">
                    <a:extLst>
                      <a:ext uri="{FF2B5EF4-FFF2-40B4-BE49-F238E27FC236}">
                        <a16:creationId xmlns:a16="http://schemas.microsoft.com/office/drawing/2014/main" id="{8CA31416-A86E-42CE-A53F-C59869E9DC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6" name="Picture 24 157">
                      <a:extLst>
                        <a:ext uri="{FF2B5EF4-FFF2-40B4-BE49-F238E27FC236}">
                          <a16:creationId xmlns:a16="http://schemas.microsoft.com/office/drawing/2014/main" id="{0F774A34-A864-468C-8CC4-48E1C71C40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7" name="Picture 24 158">
                      <a:extLst>
                        <a:ext uri="{FF2B5EF4-FFF2-40B4-BE49-F238E27FC236}">
                          <a16:creationId xmlns:a16="http://schemas.microsoft.com/office/drawing/2014/main" id="{49380DDC-4A4D-42C6-A778-9ADE19FD0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3" name="Group 179">
                    <a:extLst>
                      <a:ext uri="{FF2B5EF4-FFF2-40B4-BE49-F238E27FC236}">
                        <a16:creationId xmlns:a16="http://schemas.microsoft.com/office/drawing/2014/main" id="{27CE3B6C-B5AB-4BD6-AD3F-139699CFB8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4" name="Picture 24 159">
                      <a:extLst>
                        <a:ext uri="{FF2B5EF4-FFF2-40B4-BE49-F238E27FC236}">
                          <a16:creationId xmlns:a16="http://schemas.microsoft.com/office/drawing/2014/main" id="{4EF36543-D5E3-4238-92FF-2B5078F979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5" name="Picture 24 160">
                      <a:extLst>
                        <a:ext uri="{FF2B5EF4-FFF2-40B4-BE49-F238E27FC236}">
                          <a16:creationId xmlns:a16="http://schemas.microsoft.com/office/drawing/2014/main" id="{300C5CA1-8BB0-4C98-9CE4-1E6967CECE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BEA9AA-639E-43DB-B642-9BF63D92A3BF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3850097-8677-4A58-9F02-67963D654291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80A17B31-A794-4FE9-BA66-B72C21F4A53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2" name="Group 176">
                    <a:extLst>
                      <a:ext uri="{FF2B5EF4-FFF2-40B4-BE49-F238E27FC236}">
                        <a16:creationId xmlns:a16="http://schemas.microsoft.com/office/drawing/2014/main" id="{167F9098-A8E7-483C-AB2D-AE4917C098B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6" name="Picture 24 161">
                      <a:extLst>
                        <a:ext uri="{FF2B5EF4-FFF2-40B4-BE49-F238E27FC236}">
                          <a16:creationId xmlns:a16="http://schemas.microsoft.com/office/drawing/2014/main" id="{0A354978-CE37-42D7-A9B0-CFB2A3735E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7" name="Picture 24 162">
                      <a:extLst>
                        <a:ext uri="{FF2B5EF4-FFF2-40B4-BE49-F238E27FC236}">
                          <a16:creationId xmlns:a16="http://schemas.microsoft.com/office/drawing/2014/main" id="{488CAC10-9FCA-4C02-AF7C-EE2EF8EDE4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3" name="Group 179">
                    <a:extLst>
                      <a:ext uri="{FF2B5EF4-FFF2-40B4-BE49-F238E27FC236}">
                        <a16:creationId xmlns:a16="http://schemas.microsoft.com/office/drawing/2014/main" id="{11E3AE70-BD34-466A-8DCE-308A61388FF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4" name="Picture 24 163">
                      <a:extLst>
                        <a:ext uri="{FF2B5EF4-FFF2-40B4-BE49-F238E27FC236}">
                          <a16:creationId xmlns:a16="http://schemas.microsoft.com/office/drawing/2014/main" id="{8342B4E4-40F0-4A90-8555-D189A15AB5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5" name="Picture 24 164">
                      <a:extLst>
                        <a:ext uri="{FF2B5EF4-FFF2-40B4-BE49-F238E27FC236}">
                          <a16:creationId xmlns:a16="http://schemas.microsoft.com/office/drawing/2014/main" id="{FB53B750-E34E-4164-BB30-7DDDCD79E7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4F09CB5-C936-439D-96EC-BAEC38FB9D7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6" name="Group 176">
                    <a:extLst>
                      <a:ext uri="{FF2B5EF4-FFF2-40B4-BE49-F238E27FC236}">
                        <a16:creationId xmlns:a16="http://schemas.microsoft.com/office/drawing/2014/main" id="{56625D76-1BCA-4635-A6BB-29A06E495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0" name="Picture 24 165">
                      <a:extLst>
                        <a:ext uri="{FF2B5EF4-FFF2-40B4-BE49-F238E27FC236}">
                          <a16:creationId xmlns:a16="http://schemas.microsoft.com/office/drawing/2014/main" id="{CD5F0FB6-FF6C-4917-9839-C21975E1D5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1" name="Picture 24 166">
                      <a:extLst>
                        <a:ext uri="{FF2B5EF4-FFF2-40B4-BE49-F238E27FC236}">
                          <a16:creationId xmlns:a16="http://schemas.microsoft.com/office/drawing/2014/main" id="{B76AA7B2-C9F2-47D2-AAE2-30A2D83559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7" name="Group 179">
                    <a:extLst>
                      <a:ext uri="{FF2B5EF4-FFF2-40B4-BE49-F238E27FC236}">
                        <a16:creationId xmlns:a16="http://schemas.microsoft.com/office/drawing/2014/main" id="{60120EFC-F812-4AC1-969B-976B82A695A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8" name="Picture 24 167">
                      <a:extLst>
                        <a:ext uri="{FF2B5EF4-FFF2-40B4-BE49-F238E27FC236}">
                          <a16:creationId xmlns:a16="http://schemas.microsoft.com/office/drawing/2014/main" id="{47D2AEAC-8957-459F-A227-68753A1BD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9" name="Picture 24 168">
                      <a:extLst>
                        <a:ext uri="{FF2B5EF4-FFF2-40B4-BE49-F238E27FC236}">
                          <a16:creationId xmlns:a16="http://schemas.microsoft.com/office/drawing/2014/main" id="{0E4B8108-49D2-4931-97BD-7BDFB8FED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752E364-4025-44C7-9941-770A227BE12C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FFC6C46-077D-4DC9-89E1-0DDA7236926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8" name="Group 176">
                    <a:extLst>
                      <a:ext uri="{FF2B5EF4-FFF2-40B4-BE49-F238E27FC236}">
                        <a16:creationId xmlns:a16="http://schemas.microsoft.com/office/drawing/2014/main" id="{9D3B780D-A1C3-42FC-951C-6D8D73FE1D7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2" name="Picture 24 169">
                      <a:extLst>
                        <a:ext uri="{FF2B5EF4-FFF2-40B4-BE49-F238E27FC236}">
                          <a16:creationId xmlns:a16="http://schemas.microsoft.com/office/drawing/2014/main" id="{17C5622A-4497-4469-8876-AB64C79BB4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3" name="Picture 24 170">
                      <a:extLst>
                        <a:ext uri="{FF2B5EF4-FFF2-40B4-BE49-F238E27FC236}">
                          <a16:creationId xmlns:a16="http://schemas.microsoft.com/office/drawing/2014/main" id="{B39F9958-4931-46EB-8091-43CB2E0BF1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9" name="Group 179">
                    <a:extLst>
                      <a:ext uri="{FF2B5EF4-FFF2-40B4-BE49-F238E27FC236}">
                        <a16:creationId xmlns:a16="http://schemas.microsoft.com/office/drawing/2014/main" id="{26D7A61A-B1D5-4D15-B37E-D604FDCBAF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0" name="Picture 24 171">
                      <a:extLst>
                        <a:ext uri="{FF2B5EF4-FFF2-40B4-BE49-F238E27FC236}">
                          <a16:creationId xmlns:a16="http://schemas.microsoft.com/office/drawing/2014/main" id="{D3811579-85FF-45A3-9F65-5E9BC29856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1" name="Picture 24 172">
                      <a:extLst>
                        <a:ext uri="{FF2B5EF4-FFF2-40B4-BE49-F238E27FC236}">
                          <a16:creationId xmlns:a16="http://schemas.microsoft.com/office/drawing/2014/main" id="{D2EC9F8F-FEC6-455C-9139-9AEC138A59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3870156-987C-4E07-9449-CF7B5B178176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2" name="Group 176">
                    <a:extLst>
                      <a:ext uri="{FF2B5EF4-FFF2-40B4-BE49-F238E27FC236}">
                        <a16:creationId xmlns:a16="http://schemas.microsoft.com/office/drawing/2014/main" id="{EEA06A7F-8E72-43BE-A6D0-06C8283025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6" name="Picture 24 173">
                      <a:extLst>
                        <a:ext uri="{FF2B5EF4-FFF2-40B4-BE49-F238E27FC236}">
                          <a16:creationId xmlns:a16="http://schemas.microsoft.com/office/drawing/2014/main" id="{13210053-F8D3-48A5-9682-5280C9190A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7" name="Picture 24 174">
                      <a:extLst>
                        <a:ext uri="{FF2B5EF4-FFF2-40B4-BE49-F238E27FC236}">
                          <a16:creationId xmlns:a16="http://schemas.microsoft.com/office/drawing/2014/main" id="{45DE6280-5033-4828-9961-4EE4C419E3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3" name="Group 179">
                    <a:extLst>
                      <a:ext uri="{FF2B5EF4-FFF2-40B4-BE49-F238E27FC236}">
                        <a16:creationId xmlns:a16="http://schemas.microsoft.com/office/drawing/2014/main" id="{2DAB8CF3-761E-42EF-9FA1-BF5048E5B87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4" name="Picture 24 175">
                      <a:extLst>
                        <a:ext uri="{FF2B5EF4-FFF2-40B4-BE49-F238E27FC236}">
                          <a16:creationId xmlns:a16="http://schemas.microsoft.com/office/drawing/2014/main" id="{92C403DE-48D9-4AA1-9D97-C024588630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5" name="Picture 24 176">
                      <a:extLst>
                        <a:ext uri="{FF2B5EF4-FFF2-40B4-BE49-F238E27FC236}">
                          <a16:creationId xmlns:a16="http://schemas.microsoft.com/office/drawing/2014/main" id="{8CCA05D8-AD7A-4212-9BB6-7F2F821B39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781F5BF-69DE-4564-8F6E-175E9C00BD7D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2B39AC0F-D442-414C-9CB4-83D7243ED33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4" name="Group 176">
                    <a:extLst>
                      <a:ext uri="{FF2B5EF4-FFF2-40B4-BE49-F238E27FC236}">
                        <a16:creationId xmlns:a16="http://schemas.microsoft.com/office/drawing/2014/main" id="{5303CE16-E490-4EA3-BAC8-B8B85AB8908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8" name="Picture 24 177">
                      <a:extLst>
                        <a:ext uri="{FF2B5EF4-FFF2-40B4-BE49-F238E27FC236}">
                          <a16:creationId xmlns:a16="http://schemas.microsoft.com/office/drawing/2014/main" id="{2A12F26C-981E-4040-B604-8B5A1D4EC2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9" name="Picture 24 178">
                      <a:extLst>
                        <a:ext uri="{FF2B5EF4-FFF2-40B4-BE49-F238E27FC236}">
                          <a16:creationId xmlns:a16="http://schemas.microsoft.com/office/drawing/2014/main" id="{41C10137-3C3A-47BA-83BA-C4AC301E3C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5" name="Group 179">
                    <a:extLst>
                      <a:ext uri="{FF2B5EF4-FFF2-40B4-BE49-F238E27FC236}">
                        <a16:creationId xmlns:a16="http://schemas.microsoft.com/office/drawing/2014/main" id="{70D2EB66-74B3-4515-9F47-C4674039AAB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6" name="Picture 24 179">
                      <a:extLst>
                        <a:ext uri="{FF2B5EF4-FFF2-40B4-BE49-F238E27FC236}">
                          <a16:creationId xmlns:a16="http://schemas.microsoft.com/office/drawing/2014/main" id="{1862CD82-E33A-4452-A459-DBDDCA264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7" name="Picture 24 180">
                      <a:extLst>
                        <a:ext uri="{FF2B5EF4-FFF2-40B4-BE49-F238E27FC236}">
                          <a16:creationId xmlns:a16="http://schemas.microsoft.com/office/drawing/2014/main" id="{E700E3D4-4DB4-4ADF-8FBF-A443D9DA6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31EAC4F-5DAE-430D-8F44-34DD5227DFBB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8" name="Group 176">
                    <a:extLst>
                      <a:ext uri="{FF2B5EF4-FFF2-40B4-BE49-F238E27FC236}">
                        <a16:creationId xmlns:a16="http://schemas.microsoft.com/office/drawing/2014/main" id="{B2704963-D904-42F2-A5B2-B0F05FB28F6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2" name="Picture 24 181">
                      <a:extLst>
                        <a:ext uri="{FF2B5EF4-FFF2-40B4-BE49-F238E27FC236}">
                          <a16:creationId xmlns:a16="http://schemas.microsoft.com/office/drawing/2014/main" id="{C321070E-748D-4935-A6B7-E6D53C0273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3" name="Picture 24 182">
                      <a:extLst>
                        <a:ext uri="{FF2B5EF4-FFF2-40B4-BE49-F238E27FC236}">
                          <a16:creationId xmlns:a16="http://schemas.microsoft.com/office/drawing/2014/main" id="{E32DCE15-37F9-49B8-BA5C-3A18173674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9" name="Group 179">
                    <a:extLst>
                      <a:ext uri="{FF2B5EF4-FFF2-40B4-BE49-F238E27FC236}">
                        <a16:creationId xmlns:a16="http://schemas.microsoft.com/office/drawing/2014/main" id="{797B9A60-6CFD-402D-A284-A3B3CC7B189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0" name="Picture 24 183">
                      <a:extLst>
                        <a:ext uri="{FF2B5EF4-FFF2-40B4-BE49-F238E27FC236}">
                          <a16:creationId xmlns:a16="http://schemas.microsoft.com/office/drawing/2014/main" id="{C6E91908-069D-4F9C-A78B-EAF74A97BD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1" name="Picture 24 184">
                      <a:extLst>
                        <a:ext uri="{FF2B5EF4-FFF2-40B4-BE49-F238E27FC236}">
                          <a16:creationId xmlns:a16="http://schemas.microsoft.com/office/drawing/2014/main" id="{E6C1EC65-9729-4ABB-B328-9A6C099C19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60D57E-FC49-454F-9108-ED9D8EA57D75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9AAC260-CC7B-48BE-AE78-B96226EDBF61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" name="Group 176">
                    <a:extLst>
                      <a:ext uri="{FF2B5EF4-FFF2-40B4-BE49-F238E27FC236}">
                        <a16:creationId xmlns:a16="http://schemas.microsoft.com/office/drawing/2014/main" id="{FFDD25DA-F410-4376-91F1-7EDB789CBA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4" name="Picture 24 185">
                      <a:extLst>
                        <a:ext uri="{FF2B5EF4-FFF2-40B4-BE49-F238E27FC236}">
                          <a16:creationId xmlns:a16="http://schemas.microsoft.com/office/drawing/2014/main" id="{8A7E9835-6DFD-4326-AE73-D012DAF7D8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5" name="Picture 24 186">
                      <a:extLst>
                        <a:ext uri="{FF2B5EF4-FFF2-40B4-BE49-F238E27FC236}">
                          <a16:creationId xmlns:a16="http://schemas.microsoft.com/office/drawing/2014/main" id="{3B5B7E71-1AF6-430E-A7EC-064BEF9666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1" name="Group 179">
                    <a:extLst>
                      <a:ext uri="{FF2B5EF4-FFF2-40B4-BE49-F238E27FC236}">
                        <a16:creationId xmlns:a16="http://schemas.microsoft.com/office/drawing/2014/main" id="{70107B6F-1DC3-427A-9BD9-071B2E9859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2" name="Picture 24 187">
                      <a:extLst>
                        <a:ext uri="{FF2B5EF4-FFF2-40B4-BE49-F238E27FC236}">
                          <a16:creationId xmlns:a16="http://schemas.microsoft.com/office/drawing/2014/main" id="{784767AF-2DB0-4FD4-B8DA-0139A52DC3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3" name="Picture 24 188">
                      <a:extLst>
                        <a:ext uri="{FF2B5EF4-FFF2-40B4-BE49-F238E27FC236}">
                          <a16:creationId xmlns:a16="http://schemas.microsoft.com/office/drawing/2014/main" id="{72093B34-1269-449E-8AA6-3A6C974C9C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E366253-4113-49E1-B07D-4B6DA7FD7CC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" name="Group 176">
                    <a:extLst>
                      <a:ext uri="{FF2B5EF4-FFF2-40B4-BE49-F238E27FC236}">
                        <a16:creationId xmlns:a16="http://schemas.microsoft.com/office/drawing/2014/main" id="{BE2B15B1-5DC4-41BF-9825-EBED669A70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" name="Picture 24 189">
                      <a:extLst>
                        <a:ext uri="{FF2B5EF4-FFF2-40B4-BE49-F238E27FC236}">
                          <a16:creationId xmlns:a16="http://schemas.microsoft.com/office/drawing/2014/main" id="{FAF1D59D-2FD3-45BA-A61B-BD2E7409D0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" name="Picture 24 190">
                      <a:extLst>
                        <a:ext uri="{FF2B5EF4-FFF2-40B4-BE49-F238E27FC236}">
                          <a16:creationId xmlns:a16="http://schemas.microsoft.com/office/drawing/2014/main" id="{48431F98-0DF1-4945-BF88-F6480F6E9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" name="Group 179">
                    <a:extLst>
                      <a:ext uri="{FF2B5EF4-FFF2-40B4-BE49-F238E27FC236}">
                        <a16:creationId xmlns:a16="http://schemas.microsoft.com/office/drawing/2014/main" id="{181945EE-6495-4DB3-AFF6-F502E44AC4B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" name="Picture 24 191">
                      <a:extLst>
                        <a:ext uri="{FF2B5EF4-FFF2-40B4-BE49-F238E27FC236}">
                          <a16:creationId xmlns:a16="http://schemas.microsoft.com/office/drawing/2014/main" id="{2DF75233-216C-4C33-B480-686DE831D9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" name="Picture 24 192">
                      <a:extLst>
                        <a:ext uri="{FF2B5EF4-FFF2-40B4-BE49-F238E27FC236}">
                          <a16:creationId xmlns:a16="http://schemas.microsoft.com/office/drawing/2014/main" id="{FF2F340C-ED60-4D04-BFCE-A8E78B25BB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2D64F1-6414-40D5-83F1-4C441973A794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6EB90C-D72F-4AB7-B6EE-48191919C638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E96382D-298D-4E90-8323-0BDDC09522D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2" name="Group 176">
                    <a:extLst>
                      <a:ext uri="{FF2B5EF4-FFF2-40B4-BE49-F238E27FC236}">
                        <a16:creationId xmlns:a16="http://schemas.microsoft.com/office/drawing/2014/main" id="{92D85BEB-90CE-4DFD-86FE-848CECB017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6" name="Picture 24 193">
                      <a:extLst>
                        <a:ext uri="{FF2B5EF4-FFF2-40B4-BE49-F238E27FC236}">
                          <a16:creationId xmlns:a16="http://schemas.microsoft.com/office/drawing/2014/main" id="{5DF14F77-31DF-472C-9CC8-98B970C01A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" name="Picture 24 194">
                      <a:extLst>
                        <a:ext uri="{FF2B5EF4-FFF2-40B4-BE49-F238E27FC236}">
                          <a16:creationId xmlns:a16="http://schemas.microsoft.com/office/drawing/2014/main" id="{D8450382-D775-4817-B257-F23CDEC72E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3" name="Group 179">
                    <a:extLst>
                      <a:ext uri="{FF2B5EF4-FFF2-40B4-BE49-F238E27FC236}">
                        <a16:creationId xmlns:a16="http://schemas.microsoft.com/office/drawing/2014/main" id="{F7126F74-52AC-42D4-851B-4C4F43F7147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4" name="Picture 24 195">
                      <a:extLst>
                        <a:ext uri="{FF2B5EF4-FFF2-40B4-BE49-F238E27FC236}">
                          <a16:creationId xmlns:a16="http://schemas.microsoft.com/office/drawing/2014/main" id="{633CAAA0-DEFC-4164-9F80-F89442AC98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5" name="Picture 24 196">
                      <a:extLst>
                        <a:ext uri="{FF2B5EF4-FFF2-40B4-BE49-F238E27FC236}">
                          <a16:creationId xmlns:a16="http://schemas.microsoft.com/office/drawing/2014/main" id="{BFEDF764-2319-4925-A70B-B5AAF5663F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33D0530-0AD5-423F-A005-DB30C80EB0A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6" name="Group 176">
                    <a:extLst>
                      <a:ext uri="{FF2B5EF4-FFF2-40B4-BE49-F238E27FC236}">
                        <a16:creationId xmlns:a16="http://schemas.microsoft.com/office/drawing/2014/main" id="{8369BA00-1F97-46E3-9727-B82106AD086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0" name="Picture 24 197">
                      <a:extLst>
                        <a:ext uri="{FF2B5EF4-FFF2-40B4-BE49-F238E27FC236}">
                          <a16:creationId xmlns:a16="http://schemas.microsoft.com/office/drawing/2014/main" id="{9BCFE6D7-89EE-4D1E-8879-59556FD8C2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1" name="Picture 24 198">
                      <a:extLst>
                        <a:ext uri="{FF2B5EF4-FFF2-40B4-BE49-F238E27FC236}">
                          <a16:creationId xmlns:a16="http://schemas.microsoft.com/office/drawing/2014/main" id="{07408FFC-905B-41FD-A19B-4767749CA5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7" name="Group 179">
                    <a:extLst>
                      <a:ext uri="{FF2B5EF4-FFF2-40B4-BE49-F238E27FC236}">
                        <a16:creationId xmlns:a16="http://schemas.microsoft.com/office/drawing/2014/main" id="{2691921A-7185-44AB-8EFC-C2F70A116C2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8" name="Picture 24 199">
                      <a:extLst>
                        <a:ext uri="{FF2B5EF4-FFF2-40B4-BE49-F238E27FC236}">
                          <a16:creationId xmlns:a16="http://schemas.microsoft.com/office/drawing/2014/main" id="{D0E1B39F-DF3B-454A-A117-6DAD07E9CD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9" name="Picture 24 200">
                      <a:extLst>
                        <a:ext uri="{FF2B5EF4-FFF2-40B4-BE49-F238E27FC236}">
                          <a16:creationId xmlns:a16="http://schemas.microsoft.com/office/drawing/2014/main" id="{562B014A-127A-4AEF-BF5E-77B645A957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35097F-36A2-4B68-A234-2482B763DE58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11DE45E-01D7-4E90-863E-C8AC72C0F1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" name="Group 176">
                    <a:extLst>
                      <a:ext uri="{FF2B5EF4-FFF2-40B4-BE49-F238E27FC236}">
                        <a16:creationId xmlns:a16="http://schemas.microsoft.com/office/drawing/2014/main" id="{5A3FEB44-DAF2-4849-A611-61066E5C7A3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" name="Picture 24 201">
                      <a:extLst>
                        <a:ext uri="{FF2B5EF4-FFF2-40B4-BE49-F238E27FC236}">
                          <a16:creationId xmlns:a16="http://schemas.microsoft.com/office/drawing/2014/main" id="{7332A035-727B-4EAF-82A8-80F9AB362F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" name="Picture 24 202">
                      <a:extLst>
                        <a:ext uri="{FF2B5EF4-FFF2-40B4-BE49-F238E27FC236}">
                          <a16:creationId xmlns:a16="http://schemas.microsoft.com/office/drawing/2014/main" id="{B30C67ED-04EC-455D-B29C-B29614C713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" name="Group 179">
                    <a:extLst>
                      <a:ext uri="{FF2B5EF4-FFF2-40B4-BE49-F238E27FC236}">
                        <a16:creationId xmlns:a16="http://schemas.microsoft.com/office/drawing/2014/main" id="{5F15AE5E-733E-4CBE-BAE0-AA45B1AD58B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" name="Picture 24 203">
                      <a:extLst>
                        <a:ext uri="{FF2B5EF4-FFF2-40B4-BE49-F238E27FC236}">
                          <a16:creationId xmlns:a16="http://schemas.microsoft.com/office/drawing/2014/main" id="{76E9D7C5-F9E5-4616-9B95-FF69FB3F37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" name="Picture 24 204">
                      <a:extLst>
                        <a:ext uri="{FF2B5EF4-FFF2-40B4-BE49-F238E27FC236}">
                          <a16:creationId xmlns:a16="http://schemas.microsoft.com/office/drawing/2014/main" id="{EF055F48-8A29-4D23-A62B-7832748378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425C29F-0A2B-4BF3-A9E0-9143C2F30F2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" name="Group 176">
                    <a:extLst>
                      <a:ext uri="{FF2B5EF4-FFF2-40B4-BE49-F238E27FC236}">
                        <a16:creationId xmlns:a16="http://schemas.microsoft.com/office/drawing/2014/main" id="{2E63B68D-12B7-4AF2-8F72-0CFB603AE46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" name="Picture 24 205">
                      <a:extLst>
                        <a:ext uri="{FF2B5EF4-FFF2-40B4-BE49-F238E27FC236}">
                          <a16:creationId xmlns:a16="http://schemas.microsoft.com/office/drawing/2014/main" id="{2A6D6081-67A6-4F00-A8D1-2B017E911F2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" name="Picture 24 206">
                      <a:extLst>
                        <a:ext uri="{FF2B5EF4-FFF2-40B4-BE49-F238E27FC236}">
                          <a16:creationId xmlns:a16="http://schemas.microsoft.com/office/drawing/2014/main" id="{22F33718-64C6-4E2B-95FF-B1D747F360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" name="Group 179">
                    <a:extLst>
                      <a:ext uri="{FF2B5EF4-FFF2-40B4-BE49-F238E27FC236}">
                        <a16:creationId xmlns:a16="http://schemas.microsoft.com/office/drawing/2014/main" id="{D0F22289-D36C-4EBF-8511-25E15C15B8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" name="Picture 24 207">
                      <a:extLst>
                        <a:ext uri="{FF2B5EF4-FFF2-40B4-BE49-F238E27FC236}">
                          <a16:creationId xmlns:a16="http://schemas.microsoft.com/office/drawing/2014/main" id="{7C575D83-0BC0-4EDA-B3E1-D771AED7B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5" name="Picture 24 208">
                      <a:extLst>
                        <a:ext uri="{FF2B5EF4-FFF2-40B4-BE49-F238E27FC236}">
                          <a16:creationId xmlns:a16="http://schemas.microsoft.com/office/drawing/2014/main" id="{855EEC19-3233-4B22-AA1F-7A630F7695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2B6FA0-01FC-4EC8-8D14-7688C8AD5D6D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E648A73-BE35-4E13-8C89-91A5481B6CD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C83A67-1001-4642-9F66-48E1B17FB31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" name="Group 176">
                      <a:extLst>
                        <a:ext uri="{FF2B5EF4-FFF2-40B4-BE49-F238E27FC236}">
                          <a16:creationId xmlns:a16="http://schemas.microsoft.com/office/drawing/2014/main" id="{2F09D38F-E9CB-4EDF-BC52-8F3C5F7FE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" name="Picture 24 209">
                        <a:extLst>
                          <a:ext uri="{FF2B5EF4-FFF2-40B4-BE49-F238E27FC236}">
                            <a16:creationId xmlns:a16="http://schemas.microsoft.com/office/drawing/2014/main" id="{EB57D14D-A159-4C75-A29E-CCFBACC7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" name="Picture 24 210">
                        <a:extLst>
                          <a:ext uri="{FF2B5EF4-FFF2-40B4-BE49-F238E27FC236}">
                            <a16:creationId xmlns:a16="http://schemas.microsoft.com/office/drawing/2014/main" id="{13079B07-B913-4E22-B8A5-AF8B177B9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" name="Group 179">
                      <a:extLst>
                        <a:ext uri="{FF2B5EF4-FFF2-40B4-BE49-F238E27FC236}">
                          <a16:creationId xmlns:a16="http://schemas.microsoft.com/office/drawing/2014/main" id="{DCD4CC94-98ED-4ACA-B4CA-38963264E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" name="Picture 24 211">
                        <a:extLst>
                          <a:ext uri="{FF2B5EF4-FFF2-40B4-BE49-F238E27FC236}">
                            <a16:creationId xmlns:a16="http://schemas.microsoft.com/office/drawing/2014/main" id="{577CBCBA-891B-468F-B799-823F48E34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" name="Picture 24 212">
                        <a:extLst>
                          <a:ext uri="{FF2B5EF4-FFF2-40B4-BE49-F238E27FC236}">
                            <a16:creationId xmlns:a16="http://schemas.microsoft.com/office/drawing/2014/main" id="{CB39AF43-556F-4350-B209-9A1BB2E51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9F8587A-13FB-4EE8-B171-207789E2CC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" name="Group 176">
                      <a:extLst>
                        <a:ext uri="{FF2B5EF4-FFF2-40B4-BE49-F238E27FC236}">
                          <a16:creationId xmlns:a16="http://schemas.microsoft.com/office/drawing/2014/main" id="{16B09327-A92A-47BA-BFE3-D1A6310BF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2" name="Picture 24 213">
                        <a:extLst>
                          <a:ext uri="{FF2B5EF4-FFF2-40B4-BE49-F238E27FC236}">
                            <a16:creationId xmlns:a16="http://schemas.microsoft.com/office/drawing/2014/main" id="{B9DD8BA5-B7B3-4100-8A0B-4548ED48C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3" name="Picture 24 214">
                        <a:extLst>
                          <a:ext uri="{FF2B5EF4-FFF2-40B4-BE49-F238E27FC236}">
                            <a16:creationId xmlns:a16="http://schemas.microsoft.com/office/drawing/2014/main" id="{CF69D21A-438F-4F30-A3CC-D78DCE68E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9" name="Group 179">
                      <a:extLst>
                        <a:ext uri="{FF2B5EF4-FFF2-40B4-BE49-F238E27FC236}">
                          <a16:creationId xmlns:a16="http://schemas.microsoft.com/office/drawing/2014/main" id="{29F001FE-3473-4CBE-BF95-98F1C7518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0" name="Picture 24 215">
                        <a:extLst>
                          <a:ext uri="{FF2B5EF4-FFF2-40B4-BE49-F238E27FC236}">
                            <a16:creationId xmlns:a16="http://schemas.microsoft.com/office/drawing/2014/main" id="{8031576B-97E6-40C1-A47F-64D568ADB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1" name="Picture 24 216">
                        <a:extLst>
                          <a:ext uri="{FF2B5EF4-FFF2-40B4-BE49-F238E27FC236}">
                            <a16:creationId xmlns:a16="http://schemas.microsoft.com/office/drawing/2014/main" id="{A1757B2F-CBBA-495A-9A5B-6A08C485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63811FE-B882-4694-B2C8-AEB2269A8F0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B299534F-F613-4D11-888A-2FE65070A18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" name="Group 176">
                      <a:extLst>
                        <a:ext uri="{FF2B5EF4-FFF2-40B4-BE49-F238E27FC236}">
                          <a16:creationId xmlns:a16="http://schemas.microsoft.com/office/drawing/2014/main" id="{AD380B3E-8BDC-4C7A-8D02-AADC4D998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" name="Picture 24 217">
                        <a:extLst>
                          <a:ext uri="{FF2B5EF4-FFF2-40B4-BE49-F238E27FC236}">
                            <a16:creationId xmlns:a16="http://schemas.microsoft.com/office/drawing/2014/main" id="{96C85364-F864-45E6-9B65-F9AE824D4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" name="Picture 24 218">
                        <a:extLst>
                          <a:ext uri="{FF2B5EF4-FFF2-40B4-BE49-F238E27FC236}">
                            <a16:creationId xmlns:a16="http://schemas.microsoft.com/office/drawing/2014/main" id="{EDFC87CD-600D-4269-88F3-D790A0C90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" name="Group 179">
                      <a:extLst>
                        <a:ext uri="{FF2B5EF4-FFF2-40B4-BE49-F238E27FC236}">
                          <a16:creationId xmlns:a16="http://schemas.microsoft.com/office/drawing/2014/main" id="{56F5723C-8D80-49CC-98F6-49052E8A01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" name="Picture 24 219">
                        <a:extLst>
                          <a:ext uri="{FF2B5EF4-FFF2-40B4-BE49-F238E27FC236}">
                            <a16:creationId xmlns:a16="http://schemas.microsoft.com/office/drawing/2014/main" id="{B85A044D-58E7-48CB-B0BF-AF2766356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" name="Picture 24 220">
                        <a:extLst>
                          <a:ext uri="{FF2B5EF4-FFF2-40B4-BE49-F238E27FC236}">
                            <a16:creationId xmlns:a16="http://schemas.microsoft.com/office/drawing/2014/main" id="{AAC16CC1-53D2-4178-83D3-B56AA685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75464E3-AEAB-420E-9309-1A37587F170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B742AB5-802F-48EE-8318-3B9912243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" name="Picture 24 221">
                        <a:extLst>
                          <a:ext uri="{FF2B5EF4-FFF2-40B4-BE49-F238E27FC236}">
                            <a16:creationId xmlns:a16="http://schemas.microsoft.com/office/drawing/2014/main" id="{4483EE93-1C79-4D80-8F56-9ED6D668B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" name="Picture 24 222">
                        <a:extLst>
                          <a:ext uri="{FF2B5EF4-FFF2-40B4-BE49-F238E27FC236}">
                            <a16:creationId xmlns:a16="http://schemas.microsoft.com/office/drawing/2014/main" id="{C161477C-E6A0-4D95-AB6E-ABA40741E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5" name="Group 179">
                      <a:extLst>
                        <a:ext uri="{FF2B5EF4-FFF2-40B4-BE49-F238E27FC236}">
                          <a16:creationId xmlns:a16="http://schemas.microsoft.com/office/drawing/2014/main" id="{A89D5AD8-5443-4621-A9CC-6E40C0378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6" name="Picture 24 223">
                        <a:extLst>
                          <a:ext uri="{FF2B5EF4-FFF2-40B4-BE49-F238E27FC236}">
                            <a16:creationId xmlns:a16="http://schemas.microsoft.com/office/drawing/2014/main" id="{7E2B00AF-98AB-4E5C-9657-68E054F89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" name="Picture 24 224">
                        <a:extLst>
                          <a:ext uri="{FF2B5EF4-FFF2-40B4-BE49-F238E27FC236}">
                            <a16:creationId xmlns:a16="http://schemas.microsoft.com/office/drawing/2014/main" id="{2D5F8B95-9E79-47E9-97F9-724374E3F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3A884F-CF85-4F43-B392-C371576FC141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301D23F-F87D-4286-BF02-D6A7C45DB8C3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9AE9604A-EB64-4DA6-8B9B-271EA697DA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4" name="Group 176">
                      <a:extLst>
                        <a:ext uri="{FF2B5EF4-FFF2-40B4-BE49-F238E27FC236}">
                          <a16:creationId xmlns:a16="http://schemas.microsoft.com/office/drawing/2014/main" id="{98970205-0486-4470-BCE0-4B5DE91F6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" name="Picture 24 225">
                        <a:extLst>
                          <a:ext uri="{FF2B5EF4-FFF2-40B4-BE49-F238E27FC236}">
                            <a16:creationId xmlns:a16="http://schemas.microsoft.com/office/drawing/2014/main" id="{338BE060-12FE-44D8-93E3-085B44824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9" name="Picture 24 226">
                        <a:extLst>
                          <a:ext uri="{FF2B5EF4-FFF2-40B4-BE49-F238E27FC236}">
                            <a16:creationId xmlns:a16="http://schemas.microsoft.com/office/drawing/2014/main" id="{0FD7634E-2DEC-489A-8A78-36B7195F5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5" name="Group 179">
                      <a:extLst>
                        <a:ext uri="{FF2B5EF4-FFF2-40B4-BE49-F238E27FC236}">
                          <a16:creationId xmlns:a16="http://schemas.microsoft.com/office/drawing/2014/main" id="{8E71CDC8-F953-46BB-A566-8B0C846E3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6" name="Picture 24 227">
                        <a:extLst>
                          <a:ext uri="{FF2B5EF4-FFF2-40B4-BE49-F238E27FC236}">
                            <a16:creationId xmlns:a16="http://schemas.microsoft.com/office/drawing/2014/main" id="{FBE31340-BF06-4B36-AC8F-BA443D3BB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" name="Picture 24 228">
                        <a:extLst>
                          <a:ext uri="{FF2B5EF4-FFF2-40B4-BE49-F238E27FC236}">
                            <a16:creationId xmlns:a16="http://schemas.microsoft.com/office/drawing/2014/main" id="{F0B3AD77-7D38-45F5-B84C-C319F612F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5D0D822-2EAA-42D9-BF2F-0021C1CC53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" name="Group 176">
                      <a:extLst>
                        <a:ext uri="{FF2B5EF4-FFF2-40B4-BE49-F238E27FC236}">
                          <a16:creationId xmlns:a16="http://schemas.microsoft.com/office/drawing/2014/main" id="{ECE2ACA1-0468-4A92-8646-3029A59CB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" name="Picture 24 229">
                        <a:extLst>
                          <a:ext uri="{FF2B5EF4-FFF2-40B4-BE49-F238E27FC236}">
                            <a16:creationId xmlns:a16="http://schemas.microsoft.com/office/drawing/2014/main" id="{0BF5A050-E497-413B-ACD7-BF2C66BB0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" name="Picture 24 230">
                        <a:extLst>
                          <a:ext uri="{FF2B5EF4-FFF2-40B4-BE49-F238E27FC236}">
                            <a16:creationId xmlns:a16="http://schemas.microsoft.com/office/drawing/2014/main" id="{25CDF8FC-C577-4EE9-855F-2EB32B658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" name="Group 179">
                      <a:extLst>
                        <a:ext uri="{FF2B5EF4-FFF2-40B4-BE49-F238E27FC236}">
                          <a16:creationId xmlns:a16="http://schemas.microsoft.com/office/drawing/2014/main" id="{C4AF7F79-D11C-4676-A5F8-E7C77BBB4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" name="Picture 24 231">
                        <a:extLst>
                          <a:ext uri="{FF2B5EF4-FFF2-40B4-BE49-F238E27FC236}">
                            <a16:creationId xmlns:a16="http://schemas.microsoft.com/office/drawing/2014/main" id="{AFAFA8A5-3604-4288-B568-20B2E94C6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" name="Picture 24 232">
                        <a:extLst>
                          <a:ext uri="{FF2B5EF4-FFF2-40B4-BE49-F238E27FC236}">
                            <a16:creationId xmlns:a16="http://schemas.microsoft.com/office/drawing/2014/main" id="{1EBF5A4E-529B-4670-9991-7670621E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7D0C348-F3AD-4E9C-9B19-CEAC05C395AF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B6840A0-97F2-440D-87E3-D54D5A2BEB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0" name="Group 176">
                      <a:extLst>
                        <a:ext uri="{FF2B5EF4-FFF2-40B4-BE49-F238E27FC236}">
                          <a16:creationId xmlns:a16="http://schemas.microsoft.com/office/drawing/2014/main" id="{2074736D-A7B8-486F-B05B-85CA2604E3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" name="Picture 24 233">
                        <a:extLst>
                          <a:ext uri="{FF2B5EF4-FFF2-40B4-BE49-F238E27FC236}">
                            <a16:creationId xmlns:a16="http://schemas.microsoft.com/office/drawing/2014/main" id="{CE051760-7255-4944-A5DC-0C9A5085D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" name="Picture 24 234">
                        <a:extLst>
                          <a:ext uri="{FF2B5EF4-FFF2-40B4-BE49-F238E27FC236}">
                            <a16:creationId xmlns:a16="http://schemas.microsoft.com/office/drawing/2014/main" id="{16557132-ABC7-4E1A-AA52-DAD4F38DA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1" name="Group 179">
                      <a:extLst>
                        <a:ext uri="{FF2B5EF4-FFF2-40B4-BE49-F238E27FC236}">
                          <a16:creationId xmlns:a16="http://schemas.microsoft.com/office/drawing/2014/main" id="{E22F1690-4E48-4958-853D-03DA1251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2" name="Picture 24 235">
                        <a:extLst>
                          <a:ext uri="{FF2B5EF4-FFF2-40B4-BE49-F238E27FC236}">
                            <a16:creationId xmlns:a16="http://schemas.microsoft.com/office/drawing/2014/main" id="{D3B5D193-323A-4E71-B0F2-8097179D4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" name="Picture 24 236">
                        <a:extLst>
                          <a:ext uri="{FF2B5EF4-FFF2-40B4-BE49-F238E27FC236}">
                            <a16:creationId xmlns:a16="http://schemas.microsoft.com/office/drawing/2014/main" id="{97E7303A-C512-4287-84F6-E394A8A10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D81AA0A8-72A6-4A77-A5A1-3F2ADDA7333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4" name="Group 176">
                      <a:extLst>
                        <a:ext uri="{FF2B5EF4-FFF2-40B4-BE49-F238E27FC236}">
                          <a16:creationId xmlns:a16="http://schemas.microsoft.com/office/drawing/2014/main" id="{312E649E-3E27-4DA0-BCC1-0C69AB7B0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8" name="Picture 24 237">
                        <a:extLst>
                          <a:ext uri="{FF2B5EF4-FFF2-40B4-BE49-F238E27FC236}">
                            <a16:creationId xmlns:a16="http://schemas.microsoft.com/office/drawing/2014/main" id="{353594F0-2A2F-40EA-9622-70DDFA0DA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9" name="Picture 24 238">
                        <a:extLst>
                          <a:ext uri="{FF2B5EF4-FFF2-40B4-BE49-F238E27FC236}">
                            <a16:creationId xmlns:a16="http://schemas.microsoft.com/office/drawing/2014/main" id="{C8D4C921-799E-4454-8F16-E5B710F05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5" name="Group 179">
                      <a:extLst>
                        <a:ext uri="{FF2B5EF4-FFF2-40B4-BE49-F238E27FC236}">
                          <a16:creationId xmlns:a16="http://schemas.microsoft.com/office/drawing/2014/main" id="{3A83CA7F-12BE-4B4C-983E-890B21264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6" name="Picture 24 239">
                        <a:extLst>
                          <a:ext uri="{FF2B5EF4-FFF2-40B4-BE49-F238E27FC236}">
                            <a16:creationId xmlns:a16="http://schemas.microsoft.com/office/drawing/2014/main" id="{F542CD21-99F9-4351-8E65-84EF7AC4C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7" name="Picture 24 240">
                        <a:extLst>
                          <a:ext uri="{FF2B5EF4-FFF2-40B4-BE49-F238E27FC236}">
                            <a16:creationId xmlns:a16="http://schemas.microsoft.com/office/drawing/2014/main" id="{41B957E3-7F80-4AA4-8929-1231DA3C4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FDCB588-7BDA-49F2-9617-CFEB90A755E7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1FFF1F8-D435-43D5-AF90-8201B35E712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" name="Group 176">
                      <a:extLst>
                        <a:ext uri="{FF2B5EF4-FFF2-40B4-BE49-F238E27FC236}">
                          <a16:creationId xmlns:a16="http://schemas.microsoft.com/office/drawing/2014/main" id="{22F72FD2-BC5F-44F3-B4A8-1B9BA6815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0" name="Picture 24 241">
                        <a:extLst>
                          <a:ext uri="{FF2B5EF4-FFF2-40B4-BE49-F238E27FC236}">
                            <a16:creationId xmlns:a16="http://schemas.microsoft.com/office/drawing/2014/main" id="{3A898B2D-8838-4403-B07D-62C0733D7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1" name="Picture 24 242">
                        <a:extLst>
                          <a:ext uri="{FF2B5EF4-FFF2-40B4-BE49-F238E27FC236}">
                            <a16:creationId xmlns:a16="http://schemas.microsoft.com/office/drawing/2014/main" id="{ABEE553A-2AF2-4774-BCC2-65AA8AE1A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" name="Group 179">
                      <a:extLst>
                        <a:ext uri="{FF2B5EF4-FFF2-40B4-BE49-F238E27FC236}">
                          <a16:creationId xmlns:a16="http://schemas.microsoft.com/office/drawing/2014/main" id="{97CEEF7B-B3BF-44ED-B482-1B351ED4B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8" name="Picture 24 243">
                        <a:extLst>
                          <a:ext uri="{FF2B5EF4-FFF2-40B4-BE49-F238E27FC236}">
                            <a16:creationId xmlns:a16="http://schemas.microsoft.com/office/drawing/2014/main" id="{D28B34FB-CCCA-4229-B6B8-D62F8E89E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" name="Picture 24 244">
                        <a:extLst>
                          <a:ext uri="{FF2B5EF4-FFF2-40B4-BE49-F238E27FC236}">
                            <a16:creationId xmlns:a16="http://schemas.microsoft.com/office/drawing/2014/main" id="{38E2227D-8779-4716-B782-DE3A8989D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77980BDE-7D4A-4E75-A56F-2B0A2BD0FA0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" name="Group 176">
                      <a:extLst>
                        <a:ext uri="{FF2B5EF4-FFF2-40B4-BE49-F238E27FC236}">
                          <a16:creationId xmlns:a16="http://schemas.microsoft.com/office/drawing/2014/main" id="{242E7D99-25A3-4E9D-AE73-C5DFDE16A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" name="Picture 24 245">
                        <a:extLst>
                          <a:ext uri="{FF2B5EF4-FFF2-40B4-BE49-F238E27FC236}">
                            <a16:creationId xmlns:a16="http://schemas.microsoft.com/office/drawing/2014/main" id="{866F3CB3-F5C5-4EB2-BE50-66630EF10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" name="Picture 24 246">
                        <a:extLst>
                          <a:ext uri="{FF2B5EF4-FFF2-40B4-BE49-F238E27FC236}">
                            <a16:creationId xmlns:a16="http://schemas.microsoft.com/office/drawing/2014/main" id="{FB53FEFD-B7DD-4A44-A25E-DC07BC98F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" name="Group 179">
                      <a:extLst>
                        <a:ext uri="{FF2B5EF4-FFF2-40B4-BE49-F238E27FC236}">
                          <a16:creationId xmlns:a16="http://schemas.microsoft.com/office/drawing/2014/main" id="{2BD84068-E848-4BB5-BE65-3E913EE4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" name="Picture 24 247">
                        <a:extLst>
                          <a:ext uri="{FF2B5EF4-FFF2-40B4-BE49-F238E27FC236}">
                            <a16:creationId xmlns:a16="http://schemas.microsoft.com/office/drawing/2014/main" id="{A55B4C1D-939D-4226-BB2E-6EC8A435D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" name="Picture 24 248">
                        <a:extLst>
                          <a:ext uri="{FF2B5EF4-FFF2-40B4-BE49-F238E27FC236}">
                            <a16:creationId xmlns:a16="http://schemas.microsoft.com/office/drawing/2014/main" id="{3BB979E4-9D25-481B-B369-840D9C3A9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F3A2BE5-A871-4973-8903-9DD6F1404C1E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9879167-B5A2-4CDC-A6D7-CD7047CE481A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" name="Group 176">
                      <a:extLst>
                        <a:ext uri="{FF2B5EF4-FFF2-40B4-BE49-F238E27FC236}">
                          <a16:creationId xmlns:a16="http://schemas.microsoft.com/office/drawing/2014/main" id="{D266D871-8C7A-4AD4-837C-E7FD67462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" name="Picture 24 249">
                        <a:extLst>
                          <a:ext uri="{FF2B5EF4-FFF2-40B4-BE49-F238E27FC236}">
                            <a16:creationId xmlns:a16="http://schemas.microsoft.com/office/drawing/2014/main" id="{F4B84DEF-4E49-4D89-BDB2-4563E7696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" name="Picture 24 250">
                        <a:extLst>
                          <a:ext uri="{FF2B5EF4-FFF2-40B4-BE49-F238E27FC236}">
                            <a16:creationId xmlns:a16="http://schemas.microsoft.com/office/drawing/2014/main" id="{E898A033-51D8-4ED5-9D8B-E743A6D01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" name="Group 179">
                      <a:extLst>
                        <a:ext uri="{FF2B5EF4-FFF2-40B4-BE49-F238E27FC236}">
                          <a16:creationId xmlns:a16="http://schemas.microsoft.com/office/drawing/2014/main" id="{52755D81-7C21-4F61-8004-1C4077E379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" name="Picture 24 251">
                        <a:extLst>
                          <a:ext uri="{FF2B5EF4-FFF2-40B4-BE49-F238E27FC236}">
                            <a16:creationId xmlns:a16="http://schemas.microsoft.com/office/drawing/2014/main" id="{34803BF3-1BB4-494E-B9C0-AE808C0B9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" name="Picture 24 252">
                        <a:extLst>
                          <a:ext uri="{FF2B5EF4-FFF2-40B4-BE49-F238E27FC236}">
                            <a16:creationId xmlns:a16="http://schemas.microsoft.com/office/drawing/2014/main" id="{ACE3F1BA-F1E1-46CA-9279-A12B0D8A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A1AFCB1-DE8A-49ED-AEF3-F16E0FF82F7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6" name="Group 176">
                      <a:extLst>
                        <a:ext uri="{FF2B5EF4-FFF2-40B4-BE49-F238E27FC236}">
                          <a16:creationId xmlns:a16="http://schemas.microsoft.com/office/drawing/2014/main" id="{0E764F58-BC3A-4410-AF0D-1C92CD951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" name="Picture 24 253">
                        <a:extLst>
                          <a:ext uri="{FF2B5EF4-FFF2-40B4-BE49-F238E27FC236}">
                            <a16:creationId xmlns:a16="http://schemas.microsoft.com/office/drawing/2014/main" id="{79583044-B6B8-4F82-9E88-D594EF39A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" name="Picture 24 254">
                        <a:extLst>
                          <a:ext uri="{FF2B5EF4-FFF2-40B4-BE49-F238E27FC236}">
                            <a16:creationId xmlns:a16="http://schemas.microsoft.com/office/drawing/2014/main" id="{3E726528-362B-49B9-8A11-FE4702384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" name="Group 179">
                      <a:extLst>
                        <a:ext uri="{FF2B5EF4-FFF2-40B4-BE49-F238E27FC236}">
                          <a16:creationId xmlns:a16="http://schemas.microsoft.com/office/drawing/2014/main" id="{68BC9F45-F192-4D9B-BC4A-3C8B7A152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" name="Picture 24 255">
                        <a:extLst>
                          <a:ext uri="{FF2B5EF4-FFF2-40B4-BE49-F238E27FC236}">
                            <a16:creationId xmlns:a16="http://schemas.microsoft.com/office/drawing/2014/main" id="{E8661DE8-0DD6-4300-8C09-D972069BC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" name="Picture 24 256">
                        <a:extLst>
                          <a:ext uri="{FF2B5EF4-FFF2-40B4-BE49-F238E27FC236}">
                            <a16:creationId xmlns:a16="http://schemas.microsoft.com/office/drawing/2014/main" id="{C7025479-17C3-49DF-A536-C367E3F8E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2D97A0-59BE-45E2-B013-1E22D373E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70880">
            <a:off x="6215253" y="4051861"/>
            <a:ext cx="939055" cy="12175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0F7B68A9-03DD-4F75-A074-7ABB9716C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646" y="4689490"/>
            <a:ext cx="1377252" cy="1385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944CB-A02C-4FBF-B35D-DFD79473D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084" y="1514068"/>
            <a:ext cx="1325760" cy="938196"/>
          </a:xfrm>
          <a:prstGeom prst="rect">
            <a:avLst/>
          </a:prstGeom>
        </p:spPr>
      </p:pic>
      <p:pic>
        <p:nvPicPr>
          <p:cNvPr id="257" name="Picture 256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4CED6EE9-6252-4828-896B-EBF8C08445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87" y="2656000"/>
            <a:ext cx="3721690" cy="12831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5218" y="89888"/>
            <a:ext cx="8850976" cy="1143000"/>
          </a:xfrm>
        </p:spPr>
        <p:txBody>
          <a:bodyPr anchor="t"/>
          <a:lstStyle/>
          <a:p>
            <a:r>
              <a:rPr lang="en-US" sz="3200" dirty="0"/>
              <a:t>Natural organic matter adsorbs to the coagulant nanoparticles and coats the sticky 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2539 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1275347" y="274637"/>
            <a:ext cx="104511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4000" dirty="0"/>
              <a:t>Dissolved organic matter impedes flocculation by covering the coagulant nanoparticles</a:t>
            </a: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5637717" y="1519776"/>
            <a:ext cx="5863284" cy="5136899"/>
            <a:chOff x="5913939" y="1662650"/>
            <a:chExt cx="5863283" cy="5136899"/>
          </a:xfrm>
        </p:grpSpPr>
        <p:sp>
          <p:nvSpPr>
            <p:cNvPr id="528" name="Google Shape;528;p31"/>
            <p:cNvSpPr txBox="1"/>
            <p:nvPr/>
          </p:nvSpPr>
          <p:spPr>
            <a:xfrm rot="16200000">
              <a:off x="4721278" y="2960426"/>
              <a:ext cx="2785378" cy="4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0000"/>
                  </a:solidFill>
                  <a:sym typeface="Arial"/>
                </a:rPr>
                <a:t>-log of fraction remaining</a:t>
              </a:r>
              <a:endParaRPr lang="en-US" sz="3733" dirty="0"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281293" y="1662650"/>
              <a:ext cx="5495929" cy="5136899"/>
              <a:chOff x="6281293" y="1662650"/>
              <a:chExt cx="5495929" cy="5136899"/>
            </a:xfrm>
          </p:grpSpPr>
          <p:pic>
            <p:nvPicPr>
              <p:cNvPr id="530" name="Google Shape;530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81293" y="1662650"/>
                <a:ext cx="5495929" cy="5136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31"/>
              <p:cNvSpPr txBox="1"/>
              <p:nvPr/>
            </p:nvSpPr>
            <p:spPr>
              <a:xfrm>
                <a:off x="7025332" y="2202549"/>
                <a:ext cx="2047997" cy="4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 efficiency</a:t>
                </a:r>
              </a:p>
            </p:txBody>
          </p:sp>
        </p:grpSp>
      </p:grpSp>
      <p:cxnSp>
        <p:nvCxnSpPr>
          <p:cNvPr id="532" name="Google Shape;532;p31"/>
          <p:cNvCxnSpPr/>
          <p:nvPr/>
        </p:nvCxnSpPr>
        <p:spPr>
          <a:xfrm>
            <a:off x="9124218" y="1872761"/>
            <a:ext cx="1067861" cy="185742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31"/>
          <p:cNvSpPr txBox="1"/>
          <p:nvPr/>
        </p:nvSpPr>
        <p:spPr>
          <a:xfrm>
            <a:off x="9557107" y="3630570"/>
            <a:ext cx="1732236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humic acid</a:t>
            </a:r>
          </a:p>
        </p:txBody>
      </p:sp>
      <p:sp>
        <p:nvSpPr>
          <p:cNvPr id="534" name="Google Shape;534;p31"/>
          <p:cNvSpPr/>
          <p:nvPr/>
        </p:nvSpPr>
        <p:spPr>
          <a:xfrm>
            <a:off x="1975162" y="5638898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 rot="-3908070">
            <a:off x="1532377" y="3035059"/>
            <a:ext cx="3883729" cy="901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2650702" y="2748556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2265269" y="5227837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4510000" y="2076394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4545585" y="2596013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033977" y="1927679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2492806" y="313858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2805150" y="234633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1"/>
          <p:cNvGrpSpPr/>
          <p:nvPr/>
        </p:nvGrpSpPr>
        <p:grpSpPr>
          <a:xfrm>
            <a:off x="454430" y="1892812"/>
            <a:ext cx="2417134" cy="697701"/>
            <a:chOff x="584666" y="2163765"/>
            <a:chExt cx="2431394" cy="701817"/>
          </a:xfrm>
        </p:grpSpPr>
        <p:sp>
          <p:nvSpPr>
            <p:cNvPr id="547" name="Google Shape;547;p31"/>
            <p:cNvSpPr txBox="1"/>
            <p:nvPr/>
          </p:nvSpPr>
          <p:spPr>
            <a:xfrm>
              <a:off x="584666" y="2163765"/>
              <a:ext cx="1782326" cy="70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Humic Acid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48" name="Google Shape;548;p31"/>
            <p:cNvCxnSpPr>
              <a:stCxn id="547" idx="3"/>
              <a:endCxn id="545" idx="1"/>
            </p:cNvCxnSpPr>
            <p:nvPr/>
          </p:nvCxnSpPr>
          <p:spPr>
            <a:xfrm>
              <a:off x="2366992" y="2514674"/>
              <a:ext cx="649068" cy="172095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349410" y="2562383"/>
            <a:ext cx="2301292" cy="985023"/>
            <a:chOff x="479027" y="2837290"/>
            <a:chExt cx="2314869" cy="990835"/>
          </a:xfrm>
        </p:grpSpPr>
        <p:sp>
          <p:nvSpPr>
            <p:cNvPr id="550" name="Google Shape;550;p31"/>
            <p:cNvSpPr txBox="1"/>
            <p:nvPr/>
          </p:nvSpPr>
          <p:spPr>
            <a:xfrm>
              <a:off x="479027" y="2837290"/>
              <a:ext cx="1715864" cy="99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Coagulant nanoparticles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(sticky)</a:t>
              </a:r>
            </a:p>
          </p:txBody>
        </p:sp>
        <p:cxnSp>
          <p:nvCxnSpPr>
            <p:cNvPr id="551" name="Google Shape;551;p31"/>
            <p:cNvCxnSpPr>
              <a:stCxn id="550" idx="3"/>
              <a:endCxn id="536" idx="2"/>
            </p:cNvCxnSpPr>
            <p:nvPr/>
          </p:nvCxnSpPr>
          <p:spPr>
            <a:xfrm flipV="1">
              <a:off x="2194891" y="3296095"/>
              <a:ext cx="599005" cy="36613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52" name="Google Shape;552;p31"/>
          <p:cNvGrpSpPr/>
          <p:nvPr/>
        </p:nvGrpSpPr>
        <p:grpSpPr>
          <a:xfrm>
            <a:off x="222658" y="3860847"/>
            <a:ext cx="2911575" cy="985023"/>
            <a:chOff x="351527" y="4143409"/>
            <a:chExt cx="2928752" cy="990834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351527" y="4143409"/>
              <a:ext cx="2054660" cy="990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Clay (or pathogen!)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54" name="Google Shape;554;p31"/>
            <p:cNvCxnSpPr/>
            <p:nvPr/>
          </p:nvCxnSpPr>
          <p:spPr>
            <a:xfrm flipV="1">
              <a:off x="1673844" y="4328077"/>
              <a:ext cx="1606435" cy="25753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29542-4BCF-4E1F-9A62-99DA9BD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 in Groups of 3</a:t>
            </a:r>
            <a:br>
              <a:rPr lang="en-US" dirty="0"/>
            </a:br>
            <a:r>
              <a:rPr lang="en-US" dirty="0"/>
              <a:t>Choose a reporter and answer these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36C7-A83F-4337-8F3E-94BB0ED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two particles of different sizes collide in a shear flow?</a:t>
            </a:r>
          </a:p>
          <a:p>
            <a:r>
              <a:rPr lang="en-US" dirty="0"/>
              <a:t>Why does the floc formed from two smaller flocs have a greater mass than the sum of the masses of the two smaller flocs? </a:t>
            </a:r>
          </a:p>
          <a:p>
            <a:r>
              <a:rPr lang="en-US" dirty="0"/>
              <a:t>Why don’t any clay particles attach to each other when you add a small amount of coagulant to a raw water that also has dissolved organic matter in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24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attachment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42A37-E7FA-487F-A740-D583CA365E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1949843"/>
            <a:ext cx="1267200" cy="29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B749E-6BC3-4A2D-A450-59C08EED40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3021798"/>
            <a:ext cx="1135543" cy="29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EC555-4BD1-4620-97A0-736D6A3FF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7" y="3898098"/>
            <a:ext cx="1771885" cy="298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36708-7336-4269-B97A-9328031A3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4774398"/>
            <a:ext cx="3240228" cy="316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BCD75-F05E-45CC-9E88-EEC94F8EC0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5913800"/>
            <a:ext cx="2435657" cy="298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3511455">
            <a:off x="8452985" y="2331458"/>
            <a:ext cx="2681447" cy="2993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32541" y="1672938"/>
            <a:ext cx="4254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coated by coagulant (this includes coagulant that is coated with </a:t>
            </a:r>
            <a:r>
              <a:rPr lang="en-US" sz="2000" dirty="0" err="1"/>
              <a:t>humic</a:t>
            </a:r>
            <a:r>
              <a:rPr lang="en-US" sz="2000" dirty="0"/>
              <a:t> acid)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9710" y="2759012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coagulant surface area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98" y="3755600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isn’t coated by anything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6538" y="4629882"/>
            <a:ext cx="3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clean coagulant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2966" y="5733818"/>
            <a:ext cx="47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coagulant that is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</p:spTree>
    <p:extLst>
      <p:ext uri="{BB962C8B-B14F-4D97-AF65-F5344CB8AC3E}">
        <p14:creationId xmlns:p14="http://schemas.microsoft.com/office/powerpoint/2010/main" val="131101011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There are 3 possible initial points of contact that can lead to attachment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DCAFA-9499-4350-B00C-F82F4C087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6" y="2824303"/>
            <a:ext cx="6186667" cy="263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424" y="1664657"/>
            <a:ext cx="804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probability of a clay surface colliding with a PACl surface is equal to twice the probability that the first surface is clay and the second surface is the PACl surface of a PACl-HA nanoaggregate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242B7-6D20-425C-BFD1-A1889F4AC0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4453087"/>
            <a:ext cx="4409904" cy="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92B2F-18F4-47D6-8FE2-245D6A604E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5987694"/>
            <a:ext cx="6427429" cy="2636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9977A6-1581-4C54-AF88-C67231BD14A2}"/>
              </a:ext>
            </a:extLst>
          </p:cNvPr>
          <p:cNvGrpSpPr/>
          <p:nvPr/>
        </p:nvGrpSpPr>
        <p:grpSpPr>
          <a:xfrm>
            <a:off x="9099996" y="1351886"/>
            <a:ext cx="3502298" cy="2794718"/>
            <a:chOff x="9718002" y="1873331"/>
            <a:chExt cx="1792929" cy="143069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8002" y="2122593"/>
              <a:ext cx="1058138" cy="1181436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3511455">
              <a:off x="10391144" y="1811682"/>
              <a:ext cx="1058138" cy="1181436"/>
            </a:xfrm>
            <a:prstGeom prst="rect">
              <a:avLst/>
            </a:prstGeom>
          </p:spPr>
        </p:pic>
        <p:cxnSp>
          <p:nvCxnSpPr>
            <p:cNvPr id="97" name="Straight Connector 96"/>
            <p:cNvCxnSpPr/>
            <p:nvPr/>
          </p:nvCxnSpPr>
          <p:spPr>
            <a:xfrm>
              <a:off x="10684397" y="2937928"/>
              <a:ext cx="22344" cy="893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09294-D664-4A74-8119-ACFF533F9939}"/>
              </a:ext>
            </a:extLst>
          </p:cNvPr>
          <p:cNvGrpSpPr/>
          <p:nvPr/>
        </p:nvGrpSpPr>
        <p:grpSpPr>
          <a:xfrm>
            <a:off x="5703370" y="2850756"/>
            <a:ext cx="3404980" cy="2723739"/>
            <a:chOff x="8185794" y="3536947"/>
            <a:chExt cx="1442565" cy="1153948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5794" y="3639571"/>
              <a:ext cx="942411" cy="1051324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85948" y="3536947"/>
              <a:ext cx="942411" cy="1051324"/>
            </a:xfrm>
            <a:prstGeom prst="rect">
              <a:avLst/>
            </a:prstGeom>
          </p:spPr>
        </p:pic>
        <p:cxnSp>
          <p:nvCxnSpPr>
            <p:cNvPr id="96" name="Straight Connector 95"/>
            <p:cNvCxnSpPr/>
            <p:nvPr/>
          </p:nvCxnSpPr>
          <p:spPr>
            <a:xfrm>
              <a:off x="9047100" y="4300023"/>
              <a:ext cx="45057" cy="79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D0F2F-43EE-4F51-96EA-5BE0FC771F19}"/>
              </a:ext>
            </a:extLst>
          </p:cNvPr>
          <p:cNvGrpSpPr/>
          <p:nvPr/>
        </p:nvGrpSpPr>
        <p:grpSpPr>
          <a:xfrm>
            <a:off x="9439267" y="4613087"/>
            <a:ext cx="3096959" cy="2944814"/>
            <a:chOff x="9940807" y="4714793"/>
            <a:chExt cx="1420514" cy="135072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436935">
              <a:off x="10418910" y="4714793"/>
              <a:ext cx="942411" cy="105132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40807" y="4884085"/>
              <a:ext cx="1058138" cy="1181436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>
            <a:xfrm>
              <a:off x="10448268" y="5049803"/>
              <a:ext cx="21608" cy="100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511011" y="3680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19748" y="51231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HA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34D6-B721-4231-9E97-A34D610910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2" y="1336283"/>
            <a:ext cx="5127315" cy="266971"/>
          </a:xfrm>
          <a:prstGeom prst="rect">
            <a:avLst/>
          </a:prstGeom>
          <a:solidFill>
            <a:schemeClr val="tx2">
              <a:lumMod val="25000"/>
              <a:lumOff val="75000"/>
              <a:alpha val="4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289758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Settled water turbidity can be predicted!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36" y="1865763"/>
            <a:ext cx="5258998" cy="4992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409556" y="3181116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-log of fraction remaining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849" y="2859832"/>
            <a:ext cx="22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removal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4365-ADAD-4324-85B4-8E562C30FE3B}"/>
              </a:ext>
            </a:extLst>
          </p:cNvPr>
          <p:cNvSpPr txBox="1"/>
          <p:nvPr/>
        </p:nvSpPr>
        <p:spPr>
          <a:xfrm>
            <a:off x="7990609" y="2254827"/>
            <a:ext cx="4104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remarkable in that the model captures both the effects of inorganic particles and dissolved organic matter.</a:t>
            </a:r>
          </a:p>
          <a:p>
            <a:r>
              <a:rPr lang="en-US" dirty="0"/>
              <a:t>The model complexity is calculating the probability of a collision that will involve a sticky surface</a:t>
            </a:r>
          </a:p>
        </p:txBody>
      </p:sp>
    </p:spTree>
    <p:extLst>
      <p:ext uri="{BB962C8B-B14F-4D97-AF65-F5344CB8AC3E}">
        <p14:creationId xmlns:p14="http://schemas.microsoft.com/office/powerpoint/2010/main" val="33816278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Flocculation model based on geometry and stickiness of coagulant nanoparticles predict performance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coagulant forms sticky nanoparticles</a:t>
            </a:r>
          </a:p>
          <a:p>
            <a:r>
              <a:rPr lang="en-US" dirty="0"/>
              <a:t>The bond between a coagulant nanoparticle and a clay platelet is strong</a:t>
            </a:r>
          </a:p>
          <a:p>
            <a:r>
              <a:rPr lang="en-US" dirty="0"/>
              <a:t>The bond between two coagulant nanoparticles might be weaker </a:t>
            </a:r>
          </a:p>
          <a:p>
            <a:r>
              <a:rPr lang="en-US" dirty="0"/>
              <a:t>Macromolecules of natural organic matter (NOM) cover the coagulant nanoparticles (and NOM isn’t sticky)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29" y="6126163"/>
            <a:ext cx="76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There is still much to learn about flocculation!</a:t>
            </a:r>
          </a:p>
        </p:txBody>
      </p:sp>
    </p:spTree>
    <p:extLst>
      <p:ext uri="{BB962C8B-B14F-4D97-AF65-F5344CB8AC3E}">
        <p14:creationId xmlns:p14="http://schemas.microsoft.com/office/powerpoint/2010/main" val="25071481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flocculation model is far from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predict decreasing performance at high coagulant dosages</a:t>
            </a:r>
          </a:p>
          <a:p>
            <a:pPr lvl="1"/>
            <a:r>
              <a:rPr lang="en-US" dirty="0"/>
              <a:t>Possible that coagulant-coagulant bonds are weaker than coagulant-clay bonds and we don’t yet have that effect in the model</a:t>
            </a:r>
          </a:p>
          <a:p>
            <a:pPr lvl="1"/>
            <a:r>
              <a:rPr lang="en-US" dirty="0"/>
              <a:t>Floc density decreases as coagulant dose is increased and it is likely that flocs with excess coagulant have lower terminal velocities</a:t>
            </a:r>
          </a:p>
          <a:p>
            <a:r>
              <a:rPr lang="en-US" dirty="0"/>
              <a:t>Doesn’t describe floc formation when the dissolved organics concentration is so high that                  bonds are significant</a:t>
            </a:r>
          </a:p>
          <a:p>
            <a:r>
              <a:rPr lang="en-US" dirty="0"/>
              <a:t>Doesn’t describe effects of sedimentation tank design (another model coming up!)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BFED1-8BF4-41B6-BA34-9FC7C21071ED}"/>
              </a:ext>
            </a:extLst>
          </p:cNvPr>
          <p:cNvGrpSpPr/>
          <p:nvPr/>
        </p:nvGrpSpPr>
        <p:grpSpPr>
          <a:xfrm>
            <a:off x="6096000" y="5070714"/>
            <a:ext cx="1073053" cy="520254"/>
            <a:chOff x="6096000" y="4177096"/>
            <a:chExt cx="1073053" cy="520254"/>
          </a:xfrm>
        </p:grpSpPr>
        <p:sp>
          <p:nvSpPr>
            <p:cNvPr id="4" name="Oval 3"/>
            <p:cNvSpPr/>
            <p:nvPr/>
          </p:nvSpPr>
          <p:spPr>
            <a:xfrm>
              <a:off x="6137011" y="41981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" name="Oval 4"/>
            <p:cNvSpPr/>
            <p:nvPr/>
          </p:nvSpPr>
          <p:spPr>
            <a:xfrm>
              <a:off x="6098160" y="421439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45144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" name="Oval 6"/>
            <p:cNvSpPr/>
            <p:nvPr/>
          </p:nvSpPr>
          <p:spPr>
            <a:xfrm>
              <a:off x="6194918" y="437719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" name="Oval 7"/>
            <p:cNvSpPr/>
            <p:nvPr/>
          </p:nvSpPr>
          <p:spPr>
            <a:xfrm>
              <a:off x="6384490" y="44560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grpSp>
          <p:nvGrpSpPr>
            <p:cNvPr id="14" name="Group 13"/>
            <p:cNvGrpSpPr/>
            <p:nvPr/>
          </p:nvGrpSpPr>
          <p:grpSpPr>
            <a:xfrm rot="2633686">
              <a:off x="6670842" y="4177096"/>
              <a:ext cx="498211" cy="499236"/>
              <a:chOff x="2404753" y="5061921"/>
              <a:chExt cx="498211" cy="4992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445764" y="506192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06913" y="507820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04753" y="537827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03671" y="524100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93243" y="531985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85403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7CAE-CF5E-45DC-9BF5-8F39F70D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basis for choosing the velocity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3868-B78C-4102-A55C-3EDD083B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a value of Gt is required to obtain a low value of settled water turbidity</a:t>
            </a:r>
          </a:p>
          <a:p>
            <a:r>
              <a:rPr lang="en-US" dirty="0"/>
              <a:t>But what about G? What happens if we use very high G values?</a:t>
            </a:r>
          </a:p>
          <a:p>
            <a:r>
              <a:rPr lang="en-US" dirty="0"/>
              <a:t>Let G = 10,000 Hz (Gt = 35,000)</a:t>
            </a:r>
          </a:p>
          <a:p>
            <a:pPr lvl="1"/>
            <a:r>
              <a:rPr lang="en-US" dirty="0"/>
              <a:t>Tiny flocculator – 3.5 seconds!</a:t>
            </a:r>
          </a:p>
          <a:p>
            <a:pPr lvl="1"/>
            <a:r>
              <a:rPr lang="en-US" dirty="0"/>
              <a:t>Lots of energy – 36 m of head loss</a:t>
            </a:r>
          </a:p>
          <a:p>
            <a:r>
              <a:rPr lang="en-US" dirty="0"/>
              <a:t>There is another constraint! High G breaks flocs.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C9975-4215-4F60-8FC9-90B9208E8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6" y="3679103"/>
            <a:ext cx="1539657" cy="72959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2C94DCBC-7E52-4A4F-B175-C023C17F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9" y="3863181"/>
            <a:ext cx="1548190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57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15FA-58C7-4E51-82D3-BAAF169A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maximum size in a flocculator is set by the shear forces and the bond force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C6587FA-0DF5-482D-91FD-49FB0C9E9AAE}"/>
              </a:ext>
            </a:extLst>
          </p:cNvPr>
          <p:cNvGrpSpPr/>
          <p:nvPr/>
        </p:nvGrpSpPr>
        <p:grpSpPr>
          <a:xfrm rot="3075256">
            <a:off x="7654038" y="2148635"/>
            <a:ext cx="2847979" cy="3134825"/>
            <a:chOff x="7585798" y="2216875"/>
            <a:chExt cx="2847979" cy="3134825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222BB56-07F5-40E8-8CB2-9A77D236AF0E}"/>
                </a:ext>
              </a:extLst>
            </p:cNvPr>
            <p:cNvGrpSpPr/>
            <p:nvPr/>
          </p:nvGrpSpPr>
          <p:grpSpPr>
            <a:xfrm rot="854244">
              <a:off x="7585798" y="2216875"/>
              <a:ext cx="2516626" cy="1922962"/>
              <a:chOff x="7331164" y="2610778"/>
              <a:chExt cx="2516626" cy="192296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7CB388-0869-4613-9146-7A87F642827D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99C6690-DFBE-4CA4-9CAF-F310409D3B2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" name="Group 176">
                    <a:extLst>
                      <a:ext uri="{FF2B5EF4-FFF2-40B4-BE49-F238E27FC236}">
                        <a16:creationId xmlns:a16="http://schemas.microsoft.com/office/drawing/2014/main" id="{D8A61F60-4A98-4945-935D-00BEA315D6F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" name="Picture 24 1">
                      <a:extLst>
                        <a:ext uri="{FF2B5EF4-FFF2-40B4-BE49-F238E27FC236}">
                          <a16:creationId xmlns:a16="http://schemas.microsoft.com/office/drawing/2014/main" id="{950598A6-10CF-44E7-B340-DBCDD98F5BF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" name="Picture 24 2">
                      <a:extLst>
                        <a:ext uri="{FF2B5EF4-FFF2-40B4-BE49-F238E27FC236}">
                          <a16:creationId xmlns:a16="http://schemas.microsoft.com/office/drawing/2014/main" id="{8CF933FC-A1C8-4E52-AC40-FE8CC0A3CB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" name="Group 179">
                    <a:extLst>
                      <a:ext uri="{FF2B5EF4-FFF2-40B4-BE49-F238E27FC236}">
                        <a16:creationId xmlns:a16="http://schemas.microsoft.com/office/drawing/2014/main" id="{67D3EA72-5D6B-468F-87F6-5B6DFEF6119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" name="Picture 24 3">
                      <a:extLst>
                        <a:ext uri="{FF2B5EF4-FFF2-40B4-BE49-F238E27FC236}">
                          <a16:creationId xmlns:a16="http://schemas.microsoft.com/office/drawing/2014/main" id="{A254B43F-421E-4771-8BF4-A936BAD632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" name="Picture 24 4">
                      <a:extLst>
                        <a:ext uri="{FF2B5EF4-FFF2-40B4-BE49-F238E27FC236}">
                          <a16:creationId xmlns:a16="http://schemas.microsoft.com/office/drawing/2014/main" id="{B628178A-F4D3-46EC-8E42-39616FE397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2D342D0-0F9B-47A5-8EE0-6ED6921E715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" name="Group 176">
                    <a:extLst>
                      <a:ext uri="{FF2B5EF4-FFF2-40B4-BE49-F238E27FC236}">
                        <a16:creationId xmlns:a16="http://schemas.microsoft.com/office/drawing/2014/main" id="{CF8D3950-D443-476D-B410-5F7F1A66E89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" name="Picture 24 5">
                      <a:extLst>
                        <a:ext uri="{FF2B5EF4-FFF2-40B4-BE49-F238E27FC236}">
                          <a16:creationId xmlns:a16="http://schemas.microsoft.com/office/drawing/2014/main" id="{D33C61CF-60AA-46B8-819E-07C2AC9713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" name="Picture 24 6">
                      <a:extLst>
                        <a:ext uri="{FF2B5EF4-FFF2-40B4-BE49-F238E27FC236}">
                          <a16:creationId xmlns:a16="http://schemas.microsoft.com/office/drawing/2014/main" id="{9A510019-1C65-442D-98DC-82BB3E5287C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" name="Group 179">
                    <a:extLst>
                      <a:ext uri="{FF2B5EF4-FFF2-40B4-BE49-F238E27FC236}">
                        <a16:creationId xmlns:a16="http://schemas.microsoft.com/office/drawing/2014/main" id="{A8489A88-89C1-4DB9-B4EB-32BFD370EA1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" name="Picture 24 7">
                      <a:extLst>
                        <a:ext uri="{FF2B5EF4-FFF2-40B4-BE49-F238E27FC236}">
                          <a16:creationId xmlns:a16="http://schemas.microsoft.com/office/drawing/2014/main" id="{C9BDF591-D90F-4F50-86A5-972DECFABD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" name="Picture 24 8">
                      <a:extLst>
                        <a:ext uri="{FF2B5EF4-FFF2-40B4-BE49-F238E27FC236}">
                          <a16:creationId xmlns:a16="http://schemas.microsoft.com/office/drawing/2014/main" id="{3AE650E9-C607-416B-998D-8FB3BC5EB2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279AA8D-DCDD-4671-84A9-58AD5C6A6261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B519D2-98B7-480B-A84E-212C7F1ECCA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7" name="Group 176">
                    <a:extLst>
                      <a:ext uri="{FF2B5EF4-FFF2-40B4-BE49-F238E27FC236}">
                        <a16:creationId xmlns:a16="http://schemas.microsoft.com/office/drawing/2014/main" id="{DE3B9976-C477-4D0C-9D09-9A031AECBD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" name="Picture 24 9">
                      <a:extLst>
                        <a:ext uri="{FF2B5EF4-FFF2-40B4-BE49-F238E27FC236}">
                          <a16:creationId xmlns:a16="http://schemas.microsoft.com/office/drawing/2014/main" id="{3AC614F6-B1B5-4D7C-AF9E-152104E65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" name="Picture 24 10">
                      <a:extLst>
                        <a:ext uri="{FF2B5EF4-FFF2-40B4-BE49-F238E27FC236}">
                          <a16:creationId xmlns:a16="http://schemas.microsoft.com/office/drawing/2014/main" id="{D8200D5D-D508-461F-ACF2-DCE42B5402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8" name="Group 179">
                    <a:extLst>
                      <a:ext uri="{FF2B5EF4-FFF2-40B4-BE49-F238E27FC236}">
                        <a16:creationId xmlns:a16="http://schemas.microsoft.com/office/drawing/2014/main" id="{9F357171-73DC-44FB-AD6B-85967B486ED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9" name="Picture 24 11">
                      <a:extLst>
                        <a:ext uri="{FF2B5EF4-FFF2-40B4-BE49-F238E27FC236}">
                          <a16:creationId xmlns:a16="http://schemas.microsoft.com/office/drawing/2014/main" id="{AE72F40F-16A7-4667-AEF2-10C8C6E76A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" name="Picture 24 12">
                      <a:extLst>
                        <a:ext uri="{FF2B5EF4-FFF2-40B4-BE49-F238E27FC236}">
                          <a16:creationId xmlns:a16="http://schemas.microsoft.com/office/drawing/2014/main" id="{8EF96FBF-7D8D-49B0-8A9F-DEE21AD3F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53052F9-F42F-4517-9008-0B6F79B6E619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" name="Group 176">
                    <a:extLst>
                      <a:ext uri="{FF2B5EF4-FFF2-40B4-BE49-F238E27FC236}">
                        <a16:creationId xmlns:a16="http://schemas.microsoft.com/office/drawing/2014/main" id="{3A6C3CD9-9D85-4304-8ED9-2767C643D6B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" name="Picture 24 13">
                      <a:extLst>
                        <a:ext uri="{FF2B5EF4-FFF2-40B4-BE49-F238E27FC236}">
                          <a16:creationId xmlns:a16="http://schemas.microsoft.com/office/drawing/2014/main" id="{30FABC7E-EEEE-4344-A83F-7468C320F8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" name="Picture 24 14">
                      <a:extLst>
                        <a:ext uri="{FF2B5EF4-FFF2-40B4-BE49-F238E27FC236}">
                          <a16:creationId xmlns:a16="http://schemas.microsoft.com/office/drawing/2014/main" id="{2BA66F7D-BF48-4B75-BA27-D546DD61E1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" name="Group 179">
                    <a:extLst>
                      <a:ext uri="{FF2B5EF4-FFF2-40B4-BE49-F238E27FC236}">
                        <a16:creationId xmlns:a16="http://schemas.microsoft.com/office/drawing/2014/main" id="{DDCAE4D9-A3D7-46B2-90CA-D901827ABCA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" name="Picture 24 15">
                      <a:extLst>
                        <a:ext uri="{FF2B5EF4-FFF2-40B4-BE49-F238E27FC236}">
                          <a16:creationId xmlns:a16="http://schemas.microsoft.com/office/drawing/2014/main" id="{05A0843C-D05D-49AB-BFDE-7CF4E273B49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" name="Picture 24 16">
                      <a:extLst>
                        <a:ext uri="{FF2B5EF4-FFF2-40B4-BE49-F238E27FC236}">
                          <a16:creationId xmlns:a16="http://schemas.microsoft.com/office/drawing/2014/main" id="{7CE10C0C-BB05-4067-AE58-CD0EF041F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0DBCC0-FE05-41E3-9002-8ACDE9FD6C6A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0D85D63-9034-494E-B65F-9CC4689B235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0289DA4-02DE-4C22-8198-DEAB4333626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8" name="Group 176">
                      <a:extLst>
                        <a:ext uri="{FF2B5EF4-FFF2-40B4-BE49-F238E27FC236}">
                          <a16:creationId xmlns:a16="http://schemas.microsoft.com/office/drawing/2014/main" id="{31D75AF9-41E7-4427-8D91-391AB2DBF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2" name="Picture 24 17">
                        <a:extLst>
                          <a:ext uri="{FF2B5EF4-FFF2-40B4-BE49-F238E27FC236}">
                            <a16:creationId xmlns:a16="http://schemas.microsoft.com/office/drawing/2014/main" id="{35D13111-7C2E-4B59-9549-F45982FA0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" name="Picture 24 18">
                        <a:extLst>
                          <a:ext uri="{FF2B5EF4-FFF2-40B4-BE49-F238E27FC236}">
                            <a16:creationId xmlns:a16="http://schemas.microsoft.com/office/drawing/2014/main" id="{5A1E055F-DB81-4349-91DE-FC7CF55BD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9" name="Group 179">
                      <a:extLst>
                        <a:ext uri="{FF2B5EF4-FFF2-40B4-BE49-F238E27FC236}">
                          <a16:creationId xmlns:a16="http://schemas.microsoft.com/office/drawing/2014/main" id="{781B9350-1D0B-4C2B-B90B-753BB5FE0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0" name="Picture 24 19">
                        <a:extLst>
                          <a:ext uri="{FF2B5EF4-FFF2-40B4-BE49-F238E27FC236}">
                            <a16:creationId xmlns:a16="http://schemas.microsoft.com/office/drawing/2014/main" id="{4CDB0640-A993-4AB7-9851-5419D29E9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1" name="Picture 24 20">
                        <a:extLst>
                          <a:ext uri="{FF2B5EF4-FFF2-40B4-BE49-F238E27FC236}">
                            <a16:creationId xmlns:a16="http://schemas.microsoft.com/office/drawing/2014/main" id="{3E65C5C6-4C19-4153-9D1C-A8BC5F98B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B9D39512-49C1-41FB-9616-307278509B2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2" name="Group 176">
                      <a:extLst>
                        <a:ext uri="{FF2B5EF4-FFF2-40B4-BE49-F238E27FC236}">
                          <a16:creationId xmlns:a16="http://schemas.microsoft.com/office/drawing/2014/main" id="{E3480DB8-37A0-4636-B8E2-FC5F16A66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6" name="Picture 24 21">
                        <a:extLst>
                          <a:ext uri="{FF2B5EF4-FFF2-40B4-BE49-F238E27FC236}">
                            <a16:creationId xmlns:a16="http://schemas.microsoft.com/office/drawing/2014/main" id="{7438503F-D3F4-4898-B4D0-018083E59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7" name="Picture 24 22">
                        <a:extLst>
                          <a:ext uri="{FF2B5EF4-FFF2-40B4-BE49-F238E27FC236}">
                            <a16:creationId xmlns:a16="http://schemas.microsoft.com/office/drawing/2014/main" id="{1ECCBD17-0412-4C34-8A6C-F636A386E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3" name="Group 179">
                      <a:extLst>
                        <a:ext uri="{FF2B5EF4-FFF2-40B4-BE49-F238E27FC236}">
                          <a16:creationId xmlns:a16="http://schemas.microsoft.com/office/drawing/2014/main" id="{EDD142B2-98EF-4C61-8649-BAF4C10953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4" name="Picture 24 23">
                        <a:extLst>
                          <a:ext uri="{FF2B5EF4-FFF2-40B4-BE49-F238E27FC236}">
                            <a16:creationId xmlns:a16="http://schemas.microsoft.com/office/drawing/2014/main" id="{4AFE17D3-D133-4C81-A604-B0CA6EFD3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5" name="Picture 24 24">
                        <a:extLst>
                          <a:ext uri="{FF2B5EF4-FFF2-40B4-BE49-F238E27FC236}">
                            <a16:creationId xmlns:a16="http://schemas.microsoft.com/office/drawing/2014/main" id="{F3B6FADD-CFB3-4C92-A9A4-BB0CC7D64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3C7FEAB-7B79-48A1-B789-D58CEB0F7B45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64C6FCE1-D519-4ED3-9BDA-D5767ACD709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" name="Group 176">
                      <a:extLst>
                        <a:ext uri="{FF2B5EF4-FFF2-40B4-BE49-F238E27FC236}">
                          <a16:creationId xmlns:a16="http://schemas.microsoft.com/office/drawing/2014/main" id="{686B7D3A-03A6-45F8-AD81-82ABAE972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" name="Picture 24 25">
                        <a:extLst>
                          <a:ext uri="{FF2B5EF4-FFF2-40B4-BE49-F238E27FC236}">
                            <a16:creationId xmlns:a16="http://schemas.microsoft.com/office/drawing/2014/main" id="{A33E32DF-121E-4725-AE1D-2781EEA4D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9" name="Picture 24 26">
                        <a:extLst>
                          <a:ext uri="{FF2B5EF4-FFF2-40B4-BE49-F238E27FC236}">
                            <a16:creationId xmlns:a16="http://schemas.microsoft.com/office/drawing/2014/main" id="{37E56CD8-A247-43BF-936A-2F015C2FF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" name="Group 179">
                      <a:extLst>
                        <a:ext uri="{FF2B5EF4-FFF2-40B4-BE49-F238E27FC236}">
                          <a16:creationId xmlns:a16="http://schemas.microsoft.com/office/drawing/2014/main" id="{36C66CBA-2EF1-42B1-A0BB-23B546DC1B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" name="Picture 24 27">
                        <a:extLst>
                          <a:ext uri="{FF2B5EF4-FFF2-40B4-BE49-F238E27FC236}">
                            <a16:creationId xmlns:a16="http://schemas.microsoft.com/office/drawing/2014/main" id="{713B1782-4C12-4AB9-8DD6-22ED5344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" name="Picture 24 28">
                        <a:extLst>
                          <a:ext uri="{FF2B5EF4-FFF2-40B4-BE49-F238E27FC236}">
                            <a16:creationId xmlns:a16="http://schemas.microsoft.com/office/drawing/2014/main" id="{74DBF2CD-D35F-45CC-9F09-C0AB0478D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19F3318-BE0C-4F1C-85CF-FD688541245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" name="Group 176">
                      <a:extLst>
                        <a:ext uri="{FF2B5EF4-FFF2-40B4-BE49-F238E27FC236}">
                          <a16:creationId xmlns:a16="http://schemas.microsoft.com/office/drawing/2014/main" id="{038B7473-6EF9-4613-824D-B3F5DD937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" name="Picture 24 29">
                        <a:extLst>
                          <a:ext uri="{FF2B5EF4-FFF2-40B4-BE49-F238E27FC236}">
                            <a16:creationId xmlns:a16="http://schemas.microsoft.com/office/drawing/2014/main" id="{129368ED-0550-4E16-8B5A-309CF02EE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" name="Picture 24 30">
                        <a:extLst>
                          <a:ext uri="{FF2B5EF4-FFF2-40B4-BE49-F238E27FC236}">
                            <a16:creationId xmlns:a16="http://schemas.microsoft.com/office/drawing/2014/main" id="{A381CFA9-884E-412C-8605-D94515DE0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" name="Group 179">
                      <a:extLst>
                        <a:ext uri="{FF2B5EF4-FFF2-40B4-BE49-F238E27FC236}">
                          <a16:creationId xmlns:a16="http://schemas.microsoft.com/office/drawing/2014/main" id="{B093B7F3-A7FC-44EB-9614-CF8FF29867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" name="Picture 24 31">
                        <a:extLst>
                          <a:ext uri="{FF2B5EF4-FFF2-40B4-BE49-F238E27FC236}">
                            <a16:creationId xmlns:a16="http://schemas.microsoft.com/office/drawing/2014/main" id="{E7BDA4C9-56DD-4B24-A3C1-6EFFF4B2E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" name="Picture 24 32">
                        <a:extLst>
                          <a:ext uri="{FF2B5EF4-FFF2-40B4-BE49-F238E27FC236}">
                            <a16:creationId xmlns:a16="http://schemas.microsoft.com/office/drawing/2014/main" id="{F7661D0A-52BF-454D-B5E5-980BEA1BB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D01F45-5D7F-461B-8A21-29E33CDF1EE2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ABB522-0832-40A5-9880-D011C115B634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EB67C52-9485-4C06-9988-D07FBDC7D68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" name="Group 176">
                      <a:extLst>
                        <a:ext uri="{FF2B5EF4-FFF2-40B4-BE49-F238E27FC236}">
                          <a16:creationId xmlns:a16="http://schemas.microsoft.com/office/drawing/2014/main" id="{EDE7FD35-89BF-4CD5-AD55-05EBE7F92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" name="Picture 24 33">
                        <a:extLst>
                          <a:ext uri="{FF2B5EF4-FFF2-40B4-BE49-F238E27FC236}">
                            <a16:creationId xmlns:a16="http://schemas.microsoft.com/office/drawing/2014/main" id="{3187649C-A61D-4603-BF09-18F319AF0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4" name="Picture 24 34">
                        <a:extLst>
                          <a:ext uri="{FF2B5EF4-FFF2-40B4-BE49-F238E27FC236}">
                            <a16:creationId xmlns:a16="http://schemas.microsoft.com/office/drawing/2014/main" id="{EE9341EF-D054-42A0-9458-94C20DDAE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" name="Group 179">
                      <a:extLst>
                        <a:ext uri="{FF2B5EF4-FFF2-40B4-BE49-F238E27FC236}">
                          <a16:creationId xmlns:a16="http://schemas.microsoft.com/office/drawing/2014/main" id="{C80AFDED-5C4A-4D49-8DE4-8C78FC9732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" name="Picture 24 35">
                        <a:extLst>
                          <a:ext uri="{FF2B5EF4-FFF2-40B4-BE49-F238E27FC236}">
                            <a16:creationId xmlns:a16="http://schemas.microsoft.com/office/drawing/2014/main" id="{0F36F35E-7FB5-4955-8912-F1A4A6AEE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" name="Picture 24 36">
                        <a:extLst>
                          <a:ext uri="{FF2B5EF4-FFF2-40B4-BE49-F238E27FC236}">
                            <a16:creationId xmlns:a16="http://schemas.microsoft.com/office/drawing/2014/main" id="{86F9822C-FE1F-4F6E-87BA-FD8287F87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0901203-96DB-4A6A-84B2-48ED81341D2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" name="Group 176">
                      <a:extLst>
                        <a:ext uri="{FF2B5EF4-FFF2-40B4-BE49-F238E27FC236}">
                          <a16:creationId xmlns:a16="http://schemas.microsoft.com/office/drawing/2014/main" id="{3B3EF1AA-B573-4545-9875-20297D946C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" name="Picture 24 37">
                        <a:extLst>
                          <a:ext uri="{FF2B5EF4-FFF2-40B4-BE49-F238E27FC236}">
                            <a16:creationId xmlns:a16="http://schemas.microsoft.com/office/drawing/2014/main" id="{7D3E3482-1807-4263-9E82-8EDAA4335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" name="Picture 24 38">
                        <a:extLst>
                          <a:ext uri="{FF2B5EF4-FFF2-40B4-BE49-F238E27FC236}">
                            <a16:creationId xmlns:a16="http://schemas.microsoft.com/office/drawing/2014/main" id="{07D972BE-97BB-45D1-AB34-EAE90E27E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" name="Group 179">
                      <a:extLst>
                        <a:ext uri="{FF2B5EF4-FFF2-40B4-BE49-F238E27FC236}">
                          <a16:creationId xmlns:a16="http://schemas.microsoft.com/office/drawing/2014/main" id="{8050F6AC-FB8B-4EB8-A6EE-1DD927136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" name="Picture 24 39">
                        <a:extLst>
                          <a:ext uri="{FF2B5EF4-FFF2-40B4-BE49-F238E27FC236}">
                            <a16:creationId xmlns:a16="http://schemas.microsoft.com/office/drawing/2014/main" id="{D5D62976-D642-4979-A488-061BD172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" name="Picture 24 40">
                        <a:extLst>
                          <a:ext uri="{FF2B5EF4-FFF2-40B4-BE49-F238E27FC236}">
                            <a16:creationId xmlns:a16="http://schemas.microsoft.com/office/drawing/2014/main" id="{E36AABA2-786B-451D-8EA3-B123DB8AB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3BE9EFA2-B39F-425E-AFF7-6DE9180FC9A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AEDE679-50E4-46F9-908F-B13C3EA66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" name="Group 176">
                      <a:extLst>
                        <a:ext uri="{FF2B5EF4-FFF2-40B4-BE49-F238E27FC236}">
                          <a16:creationId xmlns:a16="http://schemas.microsoft.com/office/drawing/2014/main" id="{22C85C03-016D-4582-97C9-CCF9AA1C43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" name="Picture 24 41">
                        <a:extLst>
                          <a:ext uri="{FF2B5EF4-FFF2-40B4-BE49-F238E27FC236}">
                            <a16:creationId xmlns:a16="http://schemas.microsoft.com/office/drawing/2014/main" id="{14E15B89-63E4-4AED-9617-6018EDCB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" name="Picture 24 42">
                        <a:extLst>
                          <a:ext uri="{FF2B5EF4-FFF2-40B4-BE49-F238E27FC236}">
                            <a16:creationId xmlns:a16="http://schemas.microsoft.com/office/drawing/2014/main" id="{F6C6B544-29E8-43AC-9CC1-B86722940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" name="Group 179">
                      <a:extLst>
                        <a:ext uri="{FF2B5EF4-FFF2-40B4-BE49-F238E27FC236}">
                          <a16:creationId xmlns:a16="http://schemas.microsoft.com/office/drawing/2014/main" id="{D64938F9-2745-4B34-9C4D-C44AEF025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" name="Picture 24 43">
                        <a:extLst>
                          <a:ext uri="{FF2B5EF4-FFF2-40B4-BE49-F238E27FC236}">
                            <a16:creationId xmlns:a16="http://schemas.microsoft.com/office/drawing/2014/main" id="{ADDB08E7-FFD5-4F46-A9B3-FEB074A1C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" name="Picture 24 44">
                        <a:extLst>
                          <a:ext uri="{FF2B5EF4-FFF2-40B4-BE49-F238E27FC236}">
                            <a16:creationId xmlns:a16="http://schemas.microsoft.com/office/drawing/2014/main" id="{51B5DDA4-42C0-426B-8D44-E8DD80902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8BACB2D-BC15-4C46-8CBA-A27B03A3E90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9" name="Group 176">
                      <a:extLst>
                        <a:ext uri="{FF2B5EF4-FFF2-40B4-BE49-F238E27FC236}">
                          <a16:creationId xmlns:a16="http://schemas.microsoft.com/office/drawing/2014/main" id="{94E1626E-C391-4266-AA8F-62E49F5E54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3" name="Picture 24 45">
                        <a:extLst>
                          <a:ext uri="{FF2B5EF4-FFF2-40B4-BE49-F238E27FC236}">
                            <a16:creationId xmlns:a16="http://schemas.microsoft.com/office/drawing/2014/main" id="{B1959734-782D-43D2-A346-9198588DC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" name="Picture 24 46">
                        <a:extLst>
                          <a:ext uri="{FF2B5EF4-FFF2-40B4-BE49-F238E27FC236}">
                            <a16:creationId xmlns:a16="http://schemas.microsoft.com/office/drawing/2014/main" id="{30A4B3AE-FAF9-4C21-93A6-1F77F04F7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0" name="Group 179">
                      <a:extLst>
                        <a:ext uri="{FF2B5EF4-FFF2-40B4-BE49-F238E27FC236}">
                          <a16:creationId xmlns:a16="http://schemas.microsoft.com/office/drawing/2014/main" id="{BA5D5677-A58C-490F-BB9F-799FEE11E0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1" name="Picture 24 47">
                        <a:extLst>
                          <a:ext uri="{FF2B5EF4-FFF2-40B4-BE49-F238E27FC236}">
                            <a16:creationId xmlns:a16="http://schemas.microsoft.com/office/drawing/2014/main" id="{F1D93C8F-6F2D-4C7D-8043-DD1E525AD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2" name="Picture 24 48">
                        <a:extLst>
                          <a:ext uri="{FF2B5EF4-FFF2-40B4-BE49-F238E27FC236}">
                            <a16:creationId xmlns:a16="http://schemas.microsoft.com/office/drawing/2014/main" id="{85DFDCDE-6C0C-46D3-AC34-8558756A5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7B7CAFE-02E0-4B89-A6F4-659AE24A8977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397C139-28F4-4CE2-BD7E-F83598EB04B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" name="Group 176">
                      <a:extLst>
                        <a:ext uri="{FF2B5EF4-FFF2-40B4-BE49-F238E27FC236}">
                          <a16:creationId xmlns:a16="http://schemas.microsoft.com/office/drawing/2014/main" id="{99038D1F-12C6-4DF7-9D4B-2226F63A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" name="Picture 24 49">
                        <a:extLst>
                          <a:ext uri="{FF2B5EF4-FFF2-40B4-BE49-F238E27FC236}">
                            <a16:creationId xmlns:a16="http://schemas.microsoft.com/office/drawing/2014/main" id="{4E07C0FE-9B83-4064-A595-80F6045D3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" name="Picture 24 50">
                        <a:extLst>
                          <a:ext uri="{FF2B5EF4-FFF2-40B4-BE49-F238E27FC236}">
                            <a16:creationId xmlns:a16="http://schemas.microsoft.com/office/drawing/2014/main" id="{E5336239-0EC0-4B24-B44B-3CEA67FAE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" name="Group 179">
                      <a:extLst>
                        <a:ext uri="{FF2B5EF4-FFF2-40B4-BE49-F238E27FC236}">
                          <a16:creationId xmlns:a16="http://schemas.microsoft.com/office/drawing/2014/main" id="{3E5B9F3D-02A3-4149-83A9-CEAA786E7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" name="Picture 24 51">
                        <a:extLst>
                          <a:ext uri="{FF2B5EF4-FFF2-40B4-BE49-F238E27FC236}">
                            <a16:creationId xmlns:a16="http://schemas.microsoft.com/office/drawing/2014/main" id="{C16FFD0A-C811-4C5A-A0A9-257661443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" name="Picture 24 52">
                        <a:extLst>
                          <a:ext uri="{FF2B5EF4-FFF2-40B4-BE49-F238E27FC236}">
                            <a16:creationId xmlns:a16="http://schemas.microsoft.com/office/drawing/2014/main" id="{46A0DE89-FAEA-4CFD-944B-2BC924FD6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1549C11F-BA5D-40F4-A94F-BC59B33F947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85" name="Group 176">
                      <a:extLst>
                        <a:ext uri="{FF2B5EF4-FFF2-40B4-BE49-F238E27FC236}">
                          <a16:creationId xmlns:a16="http://schemas.microsoft.com/office/drawing/2014/main" id="{7BA9DCB1-ECF6-4EA3-929C-7CA3B3B2C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" name="Picture 24 53">
                        <a:extLst>
                          <a:ext uri="{FF2B5EF4-FFF2-40B4-BE49-F238E27FC236}">
                            <a16:creationId xmlns:a16="http://schemas.microsoft.com/office/drawing/2014/main" id="{CFE80AFD-C315-4901-8848-1C43E1B36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0" name="Picture 24 54">
                        <a:extLst>
                          <a:ext uri="{FF2B5EF4-FFF2-40B4-BE49-F238E27FC236}">
                            <a16:creationId xmlns:a16="http://schemas.microsoft.com/office/drawing/2014/main" id="{F43C0CD4-95A0-486A-9439-CA5EE76F8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87" name="Picture 24 55">
                      <a:extLst>
                        <a:ext uri="{FF2B5EF4-FFF2-40B4-BE49-F238E27FC236}">
                          <a16:creationId xmlns:a16="http://schemas.microsoft.com/office/drawing/2014/main" id="{F72D7DDF-B45A-466A-99A9-79D09B622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2A82434-0FCE-4723-A891-36CC21B3FA5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7CA76F5-AFF0-4FF4-9444-F27809033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7" name="Group 176">
                      <a:extLst>
                        <a:ext uri="{FF2B5EF4-FFF2-40B4-BE49-F238E27FC236}">
                          <a16:creationId xmlns:a16="http://schemas.microsoft.com/office/drawing/2014/main" id="{C9655570-ED43-4189-B50F-25B2402D3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1" name="Picture 24 57">
                        <a:extLst>
                          <a:ext uri="{FF2B5EF4-FFF2-40B4-BE49-F238E27FC236}">
                            <a16:creationId xmlns:a16="http://schemas.microsoft.com/office/drawing/2014/main" id="{C5737EBD-9AF6-4F6F-9E47-150C9ECD7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2" name="Picture 24 58">
                        <a:extLst>
                          <a:ext uri="{FF2B5EF4-FFF2-40B4-BE49-F238E27FC236}">
                            <a16:creationId xmlns:a16="http://schemas.microsoft.com/office/drawing/2014/main" id="{DBDE0418-AE5F-4845-8F14-FAA088A2F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8" name="Group 179">
                      <a:extLst>
                        <a:ext uri="{FF2B5EF4-FFF2-40B4-BE49-F238E27FC236}">
                          <a16:creationId xmlns:a16="http://schemas.microsoft.com/office/drawing/2014/main" id="{9C488DE0-F35C-444C-9B3F-459C3AF8DB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9" name="Picture 24 59">
                        <a:extLst>
                          <a:ext uri="{FF2B5EF4-FFF2-40B4-BE49-F238E27FC236}">
                            <a16:creationId xmlns:a16="http://schemas.microsoft.com/office/drawing/2014/main" id="{F732F4E0-7A0B-4C37-AF9A-1DD79669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0" name="Picture 24 60">
                        <a:extLst>
                          <a:ext uri="{FF2B5EF4-FFF2-40B4-BE49-F238E27FC236}">
                            <a16:creationId xmlns:a16="http://schemas.microsoft.com/office/drawing/2014/main" id="{E05CEC01-6412-4DC4-ADB6-D5FBDFC9C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D703991-B34D-497C-9341-C3F9FE23B877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" name="Group 176">
                      <a:extLst>
                        <a:ext uri="{FF2B5EF4-FFF2-40B4-BE49-F238E27FC236}">
                          <a16:creationId xmlns:a16="http://schemas.microsoft.com/office/drawing/2014/main" id="{84ADFBEB-C66D-47DE-8AE5-6FF250BDC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5" name="Picture 24 61">
                        <a:extLst>
                          <a:ext uri="{FF2B5EF4-FFF2-40B4-BE49-F238E27FC236}">
                            <a16:creationId xmlns:a16="http://schemas.microsoft.com/office/drawing/2014/main" id="{079C9883-7BA6-4A24-9CDB-5118B986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6" name="Picture 24 62">
                        <a:extLst>
                          <a:ext uri="{FF2B5EF4-FFF2-40B4-BE49-F238E27FC236}">
                            <a16:creationId xmlns:a16="http://schemas.microsoft.com/office/drawing/2014/main" id="{B4204473-6321-48BD-BD4A-5425AE588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" name="Group 179">
                      <a:extLst>
                        <a:ext uri="{FF2B5EF4-FFF2-40B4-BE49-F238E27FC236}">
                          <a16:creationId xmlns:a16="http://schemas.microsoft.com/office/drawing/2014/main" id="{A13AE6A4-8EA2-45A6-9A14-42E8CEE6C4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" name="Picture 24 63">
                        <a:extLst>
                          <a:ext uri="{FF2B5EF4-FFF2-40B4-BE49-F238E27FC236}">
                            <a16:creationId xmlns:a16="http://schemas.microsoft.com/office/drawing/2014/main" id="{EF4D18C4-AFE2-4809-AB39-0B129DC30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" name="Picture 24 64">
                        <a:extLst>
                          <a:ext uri="{FF2B5EF4-FFF2-40B4-BE49-F238E27FC236}">
                            <a16:creationId xmlns:a16="http://schemas.microsoft.com/office/drawing/2014/main" id="{9973F3CE-A45A-4F6B-9CA1-410DC0A97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DE144EF-4B0F-4558-8179-6A0DEDEB0B6A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D5536A4-D8D9-44B9-99C2-5754C06E65AD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92E87DBF-F8C5-48A9-8A20-B0F939FCC7E8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42" name="Group 176">
                      <a:extLst>
                        <a:ext uri="{FF2B5EF4-FFF2-40B4-BE49-F238E27FC236}">
                          <a16:creationId xmlns:a16="http://schemas.microsoft.com/office/drawing/2014/main" id="{7543F09B-A8C8-49E9-B38B-CBB6B8FF2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6" name="Picture 24 65">
                        <a:extLst>
                          <a:ext uri="{FF2B5EF4-FFF2-40B4-BE49-F238E27FC236}">
                            <a16:creationId xmlns:a16="http://schemas.microsoft.com/office/drawing/2014/main" id="{0D693C2C-FE27-4B02-AD7A-365973F78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7" name="Picture 24 66">
                        <a:extLst>
                          <a:ext uri="{FF2B5EF4-FFF2-40B4-BE49-F238E27FC236}">
                            <a16:creationId xmlns:a16="http://schemas.microsoft.com/office/drawing/2014/main" id="{D8C8900D-71DF-47D0-811C-46C856F7B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43" name="Group 179">
                      <a:extLst>
                        <a:ext uri="{FF2B5EF4-FFF2-40B4-BE49-F238E27FC236}">
                          <a16:creationId xmlns:a16="http://schemas.microsoft.com/office/drawing/2014/main" id="{BFBCA828-3F1C-4F30-82B1-58D2969D7D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44" name="Picture 24 67">
                        <a:extLst>
                          <a:ext uri="{FF2B5EF4-FFF2-40B4-BE49-F238E27FC236}">
                            <a16:creationId xmlns:a16="http://schemas.microsoft.com/office/drawing/2014/main" id="{C1DDB00E-E52B-4055-996A-01EA9B875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45" name="Picture 24 68">
                        <a:extLst>
                          <a:ext uri="{FF2B5EF4-FFF2-40B4-BE49-F238E27FC236}">
                            <a16:creationId xmlns:a16="http://schemas.microsoft.com/office/drawing/2014/main" id="{7E7E124F-B0CA-4425-B5D4-127C9BB50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1E2A1AFB-8470-4D3A-8429-F133085D4A9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36" name="Group 176">
                      <a:extLst>
                        <a:ext uri="{FF2B5EF4-FFF2-40B4-BE49-F238E27FC236}">
                          <a16:creationId xmlns:a16="http://schemas.microsoft.com/office/drawing/2014/main" id="{CA095003-30D2-4F4F-893B-178841402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0" name="Picture 24 69">
                        <a:extLst>
                          <a:ext uri="{FF2B5EF4-FFF2-40B4-BE49-F238E27FC236}">
                            <a16:creationId xmlns:a16="http://schemas.microsoft.com/office/drawing/2014/main" id="{20A830C9-FB6A-485C-AF51-5D6450AF1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1" name="Picture 24 70">
                        <a:extLst>
                          <a:ext uri="{FF2B5EF4-FFF2-40B4-BE49-F238E27FC236}">
                            <a16:creationId xmlns:a16="http://schemas.microsoft.com/office/drawing/2014/main" id="{23264E99-7956-46F3-8B18-3709215A7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37" name="Group 179">
                      <a:extLst>
                        <a:ext uri="{FF2B5EF4-FFF2-40B4-BE49-F238E27FC236}">
                          <a16:creationId xmlns:a16="http://schemas.microsoft.com/office/drawing/2014/main" id="{27A32029-A718-42CA-ADFA-DB34596DC0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8" name="Picture 24 71">
                        <a:extLst>
                          <a:ext uri="{FF2B5EF4-FFF2-40B4-BE49-F238E27FC236}">
                            <a16:creationId xmlns:a16="http://schemas.microsoft.com/office/drawing/2014/main" id="{46923F8A-7B54-42FA-9A93-6C69AFBAE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9" name="Picture 24 72">
                        <a:extLst>
                          <a:ext uri="{FF2B5EF4-FFF2-40B4-BE49-F238E27FC236}">
                            <a16:creationId xmlns:a16="http://schemas.microsoft.com/office/drawing/2014/main" id="{17D6E913-1E9A-48D9-B18F-EEF8C5B89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8BD4F1E6-A8C4-4D4B-852A-E52954770A1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5A42CFD9-6299-4B4E-B442-CCA3298F44E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8" name="Group 176">
                      <a:extLst>
                        <a:ext uri="{FF2B5EF4-FFF2-40B4-BE49-F238E27FC236}">
                          <a16:creationId xmlns:a16="http://schemas.microsoft.com/office/drawing/2014/main" id="{4999AEF6-88D8-40BE-BAA1-D5849152D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32" name="Picture 24 73">
                        <a:extLst>
                          <a:ext uri="{FF2B5EF4-FFF2-40B4-BE49-F238E27FC236}">
                            <a16:creationId xmlns:a16="http://schemas.microsoft.com/office/drawing/2014/main" id="{C274F7D8-6F04-4BD4-B8F7-8BDDF13BD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33" name="Picture 24 74">
                        <a:extLst>
                          <a:ext uri="{FF2B5EF4-FFF2-40B4-BE49-F238E27FC236}">
                            <a16:creationId xmlns:a16="http://schemas.microsoft.com/office/drawing/2014/main" id="{B3C18A9B-F522-481D-A594-3CA44484F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9" name="Group 179">
                      <a:extLst>
                        <a:ext uri="{FF2B5EF4-FFF2-40B4-BE49-F238E27FC236}">
                          <a16:creationId xmlns:a16="http://schemas.microsoft.com/office/drawing/2014/main" id="{5F30FA78-3920-4D03-BDE0-CCFF5C9B75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0" name="Picture 24 75">
                        <a:extLst>
                          <a:ext uri="{FF2B5EF4-FFF2-40B4-BE49-F238E27FC236}">
                            <a16:creationId xmlns:a16="http://schemas.microsoft.com/office/drawing/2014/main" id="{C8E4766A-8AA9-464C-BAC7-DC3FA9A71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1" name="Picture 24 76">
                        <a:extLst>
                          <a:ext uri="{FF2B5EF4-FFF2-40B4-BE49-F238E27FC236}">
                            <a16:creationId xmlns:a16="http://schemas.microsoft.com/office/drawing/2014/main" id="{9043BEA1-D9F3-4491-B44E-AACEFAE6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B961A379-EDDE-401D-8420-DD1CD281D28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2" name="Group 176">
                      <a:extLst>
                        <a:ext uri="{FF2B5EF4-FFF2-40B4-BE49-F238E27FC236}">
                          <a16:creationId xmlns:a16="http://schemas.microsoft.com/office/drawing/2014/main" id="{C75FA750-89AE-4434-A236-9C419FA2F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26" name="Picture 24 77">
                        <a:extLst>
                          <a:ext uri="{FF2B5EF4-FFF2-40B4-BE49-F238E27FC236}">
                            <a16:creationId xmlns:a16="http://schemas.microsoft.com/office/drawing/2014/main" id="{796C2398-5FD0-4A66-859B-79E383E83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27" name="Picture 24 78">
                        <a:extLst>
                          <a:ext uri="{FF2B5EF4-FFF2-40B4-BE49-F238E27FC236}">
                            <a16:creationId xmlns:a16="http://schemas.microsoft.com/office/drawing/2014/main" id="{C269389F-1164-42B0-83FF-81F394FB6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3" name="Group 179">
                      <a:extLst>
                        <a:ext uri="{FF2B5EF4-FFF2-40B4-BE49-F238E27FC236}">
                          <a16:creationId xmlns:a16="http://schemas.microsoft.com/office/drawing/2014/main" id="{183E7520-1B81-4FBE-A14C-EB118AD70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24" name="Picture 24 79">
                        <a:extLst>
                          <a:ext uri="{FF2B5EF4-FFF2-40B4-BE49-F238E27FC236}">
                            <a16:creationId xmlns:a16="http://schemas.microsoft.com/office/drawing/2014/main" id="{8B930C0F-139C-47C6-AC39-A598CD516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25" name="Picture 24 80">
                        <a:extLst>
                          <a:ext uri="{FF2B5EF4-FFF2-40B4-BE49-F238E27FC236}">
                            <a16:creationId xmlns:a16="http://schemas.microsoft.com/office/drawing/2014/main" id="{DB6B5364-5DE3-49CA-B1CF-0A059176D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9DFD1EB-BD06-44BE-A3AA-DED408135CA7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460B8CD7-C3BB-40E2-9676-727AF1BFD4E2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2475EAD8-A06E-4A1E-9B16-43947AA68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14" name="Group 176">
                        <a:extLst>
                          <a:ext uri="{FF2B5EF4-FFF2-40B4-BE49-F238E27FC236}">
                            <a16:creationId xmlns:a16="http://schemas.microsoft.com/office/drawing/2014/main" id="{F7E02E27-842B-46BD-B39C-8695D22A9B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8" name="Picture 24 81">
                          <a:extLst>
                            <a:ext uri="{FF2B5EF4-FFF2-40B4-BE49-F238E27FC236}">
                              <a16:creationId xmlns:a16="http://schemas.microsoft.com/office/drawing/2014/main" id="{6FE0654C-6DC7-4BFA-83CC-A975BB6AD0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9" name="Picture 24 82">
                          <a:extLst>
                            <a:ext uri="{FF2B5EF4-FFF2-40B4-BE49-F238E27FC236}">
                              <a16:creationId xmlns:a16="http://schemas.microsoft.com/office/drawing/2014/main" id="{02955EAC-2B8F-4ABD-85E8-B9128EF2F8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15" name="Group 179">
                        <a:extLst>
                          <a:ext uri="{FF2B5EF4-FFF2-40B4-BE49-F238E27FC236}">
                            <a16:creationId xmlns:a16="http://schemas.microsoft.com/office/drawing/2014/main" id="{51DA441B-EB3A-4C5D-9356-FFC080ED7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6" name="Picture 24 83">
                          <a:extLst>
                            <a:ext uri="{FF2B5EF4-FFF2-40B4-BE49-F238E27FC236}">
                              <a16:creationId xmlns:a16="http://schemas.microsoft.com/office/drawing/2014/main" id="{0EAD6EAC-09B6-46EA-9008-1B8086F9B1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7" name="Picture 24 84">
                          <a:extLst>
                            <a:ext uri="{FF2B5EF4-FFF2-40B4-BE49-F238E27FC236}">
                              <a16:creationId xmlns:a16="http://schemas.microsoft.com/office/drawing/2014/main" id="{15971F1F-3282-4219-B772-1B194D9D0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869424FA-DD87-4404-A4EE-F38BFE773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8" name="Group 176">
                        <a:extLst>
                          <a:ext uri="{FF2B5EF4-FFF2-40B4-BE49-F238E27FC236}">
                            <a16:creationId xmlns:a16="http://schemas.microsoft.com/office/drawing/2014/main" id="{BAF1D117-7F68-4F62-8891-6AC096852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2" name="Picture 24 85">
                          <a:extLst>
                            <a:ext uri="{FF2B5EF4-FFF2-40B4-BE49-F238E27FC236}">
                              <a16:creationId xmlns:a16="http://schemas.microsoft.com/office/drawing/2014/main" id="{EE256013-4336-4A56-B0D6-59CEC3B51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3" name="Picture 24 86">
                          <a:extLst>
                            <a:ext uri="{FF2B5EF4-FFF2-40B4-BE49-F238E27FC236}">
                              <a16:creationId xmlns:a16="http://schemas.microsoft.com/office/drawing/2014/main" id="{257F9303-3072-4EDE-A94E-0247A4ECF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9" name="Group 179">
                        <a:extLst>
                          <a:ext uri="{FF2B5EF4-FFF2-40B4-BE49-F238E27FC236}">
                            <a16:creationId xmlns:a16="http://schemas.microsoft.com/office/drawing/2014/main" id="{1352BE5B-A7F5-4363-B5B5-8D380E8A9C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0" name="Picture 24 87">
                          <a:extLst>
                            <a:ext uri="{FF2B5EF4-FFF2-40B4-BE49-F238E27FC236}">
                              <a16:creationId xmlns:a16="http://schemas.microsoft.com/office/drawing/2014/main" id="{84C3DF7F-9020-4A63-860E-EED10D27E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1" name="Picture 24 88">
                          <a:extLst>
                            <a:ext uri="{FF2B5EF4-FFF2-40B4-BE49-F238E27FC236}">
                              <a16:creationId xmlns:a16="http://schemas.microsoft.com/office/drawing/2014/main" id="{B6FA516B-42CD-4553-899D-7382BF258C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1C2A5BB-EDCB-486A-BA9F-8DF8F3C9834F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069B22F8-BD80-4978-97AF-5699A3A20FE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0" name="Group 176">
                        <a:extLst>
                          <a:ext uri="{FF2B5EF4-FFF2-40B4-BE49-F238E27FC236}">
                            <a16:creationId xmlns:a16="http://schemas.microsoft.com/office/drawing/2014/main" id="{30610F67-D0D4-45A2-A440-6EEE8004FF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04" name="Picture 24 89">
                          <a:extLst>
                            <a:ext uri="{FF2B5EF4-FFF2-40B4-BE49-F238E27FC236}">
                              <a16:creationId xmlns:a16="http://schemas.microsoft.com/office/drawing/2014/main" id="{26824757-ADA0-4ED4-875B-D922BA031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05" name="Picture 24 90">
                          <a:extLst>
                            <a:ext uri="{FF2B5EF4-FFF2-40B4-BE49-F238E27FC236}">
                              <a16:creationId xmlns:a16="http://schemas.microsoft.com/office/drawing/2014/main" id="{736F3BBA-DADB-45D0-A441-13543B731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1" name="Group 179">
                        <a:extLst>
                          <a:ext uri="{FF2B5EF4-FFF2-40B4-BE49-F238E27FC236}">
                            <a16:creationId xmlns:a16="http://schemas.microsoft.com/office/drawing/2014/main" id="{43765BE0-4E52-4126-9C9A-D4A89FF60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02" name="Picture 24 91">
                          <a:extLst>
                            <a:ext uri="{FF2B5EF4-FFF2-40B4-BE49-F238E27FC236}">
                              <a16:creationId xmlns:a16="http://schemas.microsoft.com/office/drawing/2014/main" id="{4F963E54-F31D-475C-B8E5-A9130D51B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03" name="Picture 24 92">
                          <a:extLst>
                            <a:ext uri="{FF2B5EF4-FFF2-40B4-BE49-F238E27FC236}">
                              <a16:creationId xmlns:a16="http://schemas.microsoft.com/office/drawing/2014/main" id="{A12F0404-11D2-4ADC-8A5E-547376865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BE44F3C-CB1C-4D96-8370-E0EAF1ADEC5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76450702-B2E8-4EF3-80DC-D5234E3EF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98" name="Picture 24 93">
                          <a:extLst>
                            <a:ext uri="{FF2B5EF4-FFF2-40B4-BE49-F238E27FC236}">
                              <a16:creationId xmlns:a16="http://schemas.microsoft.com/office/drawing/2014/main" id="{E0A247B3-E0FA-4705-91BD-9DF9E19E85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99" name="Picture 24 94">
                          <a:extLst>
                            <a:ext uri="{FF2B5EF4-FFF2-40B4-BE49-F238E27FC236}">
                              <a16:creationId xmlns:a16="http://schemas.microsoft.com/office/drawing/2014/main" id="{2D413128-3608-4EDB-902A-28F383034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95" name="Group 179">
                        <a:extLst>
                          <a:ext uri="{FF2B5EF4-FFF2-40B4-BE49-F238E27FC236}">
                            <a16:creationId xmlns:a16="http://schemas.microsoft.com/office/drawing/2014/main" id="{3C9F7E02-5202-4FB0-8319-BFFD2E7B9D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96" name="Picture 24 95">
                          <a:extLst>
                            <a:ext uri="{FF2B5EF4-FFF2-40B4-BE49-F238E27FC236}">
                              <a16:creationId xmlns:a16="http://schemas.microsoft.com/office/drawing/2014/main" id="{43E89657-3244-4157-BF34-63CD68F55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97" name="Picture 24 96">
                          <a:extLst>
                            <a:ext uri="{FF2B5EF4-FFF2-40B4-BE49-F238E27FC236}">
                              <a16:creationId xmlns:a16="http://schemas.microsoft.com/office/drawing/2014/main" id="{8C3A47CF-B079-4EBE-8CCC-3D974F9763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7054D6C-1B4D-459D-A28C-A6BB3FC26A70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3F6AAC2-BE9C-441F-B380-C32B2EB3567F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17FEA732-3247-4668-AFC0-03854686B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84" name="Group 176">
                        <a:extLst>
                          <a:ext uri="{FF2B5EF4-FFF2-40B4-BE49-F238E27FC236}">
                            <a16:creationId xmlns:a16="http://schemas.microsoft.com/office/drawing/2014/main" id="{59138530-E974-41C4-AD0A-370BC6B747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8" name="Picture 24 97">
                          <a:extLst>
                            <a:ext uri="{FF2B5EF4-FFF2-40B4-BE49-F238E27FC236}">
                              <a16:creationId xmlns:a16="http://schemas.microsoft.com/office/drawing/2014/main" id="{2649DE02-BA74-409C-9287-5A7F31C442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9" name="Picture 24 98">
                          <a:extLst>
                            <a:ext uri="{FF2B5EF4-FFF2-40B4-BE49-F238E27FC236}">
                              <a16:creationId xmlns:a16="http://schemas.microsoft.com/office/drawing/2014/main" id="{56B46107-FD85-4F82-8A7D-66D1F5BD49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85" name="Group 179">
                        <a:extLst>
                          <a:ext uri="{FF2B5EF4-FFF2-40B4-BE49-F238E27FC236}">
                            <a16:creationId xmlns:a16="http://schemas.microsoft.com/office/drawing/2014/main" id="{38F84B3E-0206-4012-8F25-087596EB3C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6" name="Picture 24 99">
                          <a:extLst>
                            <a:ext uri="{FF2B5EF4-FFF2-40B4-BE49-F238E27FC236}">
                              <a16:creationId xmlns:a16="http://schemas.microsoft.com/office/drawing/2014/main" id="{B11E2D7E-162D-4B5A-9000-BC97F4DF0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7" name="Picture 24 100">
                          <a:extLst>
                            <a:ext uri="{FF2B5EF4-FFF2-40B4-BE49-F238E27FC236}">
                              <a16:creationId xmlns:a16="http://schemas.microsoft.com/office/drawing/2014/main" id="{00A3FB01-3EB7-4F3D-9C96-A69196380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77" name="Group 176">
                      <a:extLst>
                        <a:ext uri="{FF2B5EF4-FFF2-40B4-BE49-F238E27FC236}">
                          <a16:creationId xmlns:a16="http://schemas.microsoft.com/office/drawing/2014/main" id="{B4A4B522-D28C-4DBC-B08F-9B5F18C68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8" name="Group 176">
                        <a:extLst>
                          <a:ext uri="{FF2B5EF4-FFF2-40B4-BE49-F238E27FC236}">
                            <a16:creationId xmlns:a16="http://schemas.microsoft.com/office/drawing/2014/main" id="{58010A73-4F35-45DC-BB14-3E010163D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2" name="Picture 24 101">
                          <a:extLst>
                            <a:ext uri="{FF2B5EF4-FFF2-40B4-BE49-F238E27FC236}">
                              <a16:creationId xmlns:a16="http://schemas.microsoft.com/office/drawing/2014/main" id="{D2E27AF9-77A1-47DB-B931-74F0B770DA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3" name="Picture 24 102">
                          <a:extLst>
                            <a:ext uri="{FF2B5EF4-FFF2-40B4-BE49-F238E27FC236}">
                              <a16:creationId xmlns:a16="http://schemas.microsoft.com/office/drawing/2014/main" id="{6D5B63C8-A366-4569-BD26-6650F79D4C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9" name="Group 179">
                        <a:extLst>
                          <a:ext uri="{FF2B5EF4-FFF2-40B4-BE49-F238E27FC236}">
                            <a16:creationId xmlns:a16="http://schemas.microsoft.com/office/drawing/2014/main" id="{114BC27D-E09D-4025-82E0-68C6D6BE08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0" name="Picture 24 103">
                          <a:extLst>
                            <a:ext uri="{FF2B5EF4-FFF2-40B4-BE49-F238E27FC236}">
                              <a16:creationId xmlns:a16="http://schemas.microsoft.com/office/drawing/2014/main" id="{25E9FD74-F5E8-43AC-99A3-5B4914068F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1" name="Picture 24 104">
                          <a:extLst>
                            <a:ext uri="{FF2B5EF4-FFF2-40B4-BE49-F238E27FC236}">
                              <a16:creationId xmlns:a16="http://schemas.microsoft.com/office/drawing/2014/main" id="{394D5F58-0088-4E18-ABFB-FC389AB06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F749CD6-178C-49DF-8BEC-DD03359B7951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BEE6FE72-D781-4C41-9437-F7A571E3E81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0" name="Group 176">
                        <a:extLst>
                          <a:ext uri="{FF2B5EF4-FFF2-40B4-BE49-F238E27FC236}">
                            <a16:creationId xmlns:a16="http://schemas.microsoft.com/office/drawing/2014/main" id="{0089197B-5244-41A5-972B-DAF686C603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74" name="Picture 24 105">
                          <a:extLst>
                            <a:ext uri="{FF2B5EF4-FFF2-40B4-BE49-F238E27FC236}">
                              <a16:creationId xmlns:a16="http://schemas.microsoft.com/office/drawing/2014/main" id="{F783F903-6714-4F42-B95F-E34DCFD29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75" name="Picture 24 106">
                          <a:extLst>
                            <a:ext uri="{FF2B5EF4-FFF2-40B4-BE49-F238E27FC236}">
                              <a16:creationId xmlns:a16="http://schemas.microsoft.com/office/drawing/2014/main" id="{E5C0F87C-679F-4852-BB61-35721EE34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1" name="Group 179">
                        <a:extLst>
                          <a:ext uri="{FF2B5EF4-FFF2-40B4-BE49-F238E27FC236}">
                            <a16:creationId xmlns:a16="http://schemas.microsoft.com/office/drawing/2014/main" id="{C76ADBD9-05AC-4DED-AEB5-A24F5A274A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72" name="Picture 24 107">
                          <a:extLst>
                            <a:ext uri="{FF2B5EF4-FFF2-40B4-BE49-F238E27FC236}">
                              <a16:creationId xmlns:a16="http://schemas.microsoft.com/office/drawing/2014/main" id="{C50E89A5-8BE5-4BDE-B8DC-E08DE33FC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73" name="Picture 24 108">
                          <a:extLst>
                            <a:ext uri="{FF2B5EF4-FFF2-40B4-BE49-F238E27FC236}">
                              <a16:creationId xmlns:a16="http://schemas.microsoft.com/office/drawing/2014/main" id="{415C1BE3-4BCF-4956-8C5F-383136F26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B0A32FDD-6378-4A04-9D2E-06B774321D0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64" name="Group 176">
                        <a:extLst>
                          <a:ext uri="{FF2B5EF4-FFF2-40B4-BE49-F238E27FC236}">
                            <a16:creationId xmlns:a16="http://schemas.microsoft.com/office/drawing/2014/main" id="{600C3FFF-0FE6-4D70-B578-E1E1AD42E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8" name="Picture 24 109">
                          <a:extLst>
                            <a:ext uri="{FF2B5EF4-FFF2-40B4-BE49-F238E27FC236}">
                              <a16:creationId xmlns:a16="http://schemas.microsoft.com/office/drawing/2014/main" id="{5C3B643E-67BC-40B9-8217-9E8D85507E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9" name="Picture 24 110">
                          <a:extLst>
                            <a:ext uri="{FF2B5EF4-FFF2-40B4-BE49-F238E27FC236}">
                              <a16:creationId xmlns:a16="http://schemas.microsoft.com/office/drawing/2014/main" id="{7F37B0E9-569C-4D5F-8B3B-31311670A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65" name="Group 179">
                        <a:extLst>
                          <a:ext uri="{FF2B5EF4-FFF2-40B4-BE49-F238E27FC236}">
                            <a16:creationId xmlns:a16="http://schemas.microsoft.com/office/drawing/2014/main" id="{BEC43DD1-4E56-42D5-ABE7-6E9192E443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66" name="Picture 24 111">
                          <a:extLst>
                            <a:ext uri="{FF2B5EF4-FFF2-40B4-BE49-F238E27FC236}">
                              <a16:creationId xmlns:a16="http://schemas.microsoft.com/office/drawing/2014/main" id="{969028D1-C353-4F72-AA31-67E9D7D29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67" name="Picture 24 112">
                          <a:extLst>
                            <a:ext uri="{FF2B5EF4-FFF2-40B4-BE49-F238E27FC236}">
                              <a16:creationId xmlns:a16="http://schemas.microsoft.com/office/drawing/2014/main" id="{1DA12D9D-0223-4066-BA0E-3A42CCA0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AB957896-C7C7-4D06-AA59-AE23149282ED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5169EFC8-3583-4CD4-B2FF-E1844EE76B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6" name="Group 176">
                        <a:extLst>
                          <a:ext uri="{FF2B5EF4-FFF2-40B4-BE49-F238E27FC236}">
                            <a16:creationId xmlns:a16="http://schemas.microsoft.com/office/drawing/2014/main" id="{5221C2F1-A297-4622-98BF-F1AAE26120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0" name="Picture 24 113">
                          <a:extLst>
                            <a:ext uri="{FF2B5EF4-FFF2-40B4-BE49-F238E27FC236}">
                              <a16:creationId xmlns:a16="http://schemas.microsoft.com/office/drawing/2014/main" id="{B3EAF6CD-113F-43C6-91CC-9F004AFE2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1" name="Picture 24 114">
                          <a:extLst>
                            <a:ext uri="{FF2B5EF4-FFF2-40B4-BE49-F238E27FC236}">
                              <a16:creationId xmlns:a16="http://schemas.microsoft.com/office/drawing/2014/main" id="{674F2E11-1664-42AB-83BC-30156DA1C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7" name="Group 179">
                        <a:extLst>
                          <a:ext uri="{FF2B5EF4-FFF2-40B4-BE49-F238E27FC236}">
                            <a16:creationId xmlns:a16="http://schemas.microsoft.com/office/drawing/2014/main" id="{A626062E-E29B-4214-B32D-5EC302AFA7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8" name="Picture 24 115">
                          <a:extLst>
                            <a:ext uri="{FF2B5EF4-FFF2-40B4-BE49-F238E27FC236}">
                              <a16:creationId xmlns:a16="http://schemas.microsoft.com/office/drawing/2014/main" id="{5EB83780-4984-4C4F-B2FD-9A4B2FDDB9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9" name="Picture 24 116">
                          <a:extLst>
                            <a:ext uri="{FF2B5EF4-FFF2-40B4-BE49-F238E27FC236}">
                              <a16:creationId xmlns:a16="http://schemas.microsoft.com/office/drawing/2014/main" id="{8D3EA37B-62BE-4219-81F9-06432FBE6E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04FFF534-FA56-4E26-B3BA-CE96D3EA73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0" name="Group 176">
                        <a:extLst>
                          <a:ext uri="{FF2B5EF4-FFF2-40B4-BE49-F238E27FC236}">
                            <a16:creationId xmlns:a16="http://schemas.microsoft.com/office/drawing/2014/main" id="{E2A661A9-0CDB-42F9-A4BE-1AEE6A96BA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54" name="Picture 24 117">
                          <a:extLst>
                            <a:ext uri="{FF2B5EF4-FFF2-40B4-BE49-F238E27FC236}">
                              <a16:creationId xmlns:a16="http://schemas.microsoft.com/office/drawing/2014/main" id="{73CD4470-41DD-4B71-8131-30FF4C12C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55" name="Picture 24 118">
                          <a:extLst>
                            <a:ext uri="{FF2B5EF4-FFF2-40B4-BE49-F238E27FC236}">
                              <a16:creationId xmlns:a16="http://schemas.microsoft.com/office/drawing/2014/main" id="{BD05CC3E-DBDF-441E-B5D2-AE8D84C7BD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1" name="Group 179">
                        <a:extLst>
                          <a:ext uri="{FF2B5EF4-FFF2-40B4-BE49-F238E27FC236}">
                            <a16:creationId xmlns:a16="http://schemas.microsoft.com/office/drawing/2014/main" id="{C54C1D16-2DE3-45A1-BB73-93D0614B37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2" name="Picture 24 119">
                          <a:extLst>
                            <a:ext uri="{FF2B5EF4-FFF2-40B4-BE49-F238E27FC236}">
                              <a16:creationId xmlns:a16="http://schemas.microsoft.com/office/drawing/2014/main" id="{6105A480-4D24-4963-A350-A25418B31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3" name="Picture 24 120">
                          <a:extLst>
                            <a:ext uri="{FF2B5EF4-FFF2-40B4-BE49-F238E27FC236}">
                              <a16:creationId xmlns:a16="http://schemas.microsoft.com/office/drawing/2014/main" id="{8F1EEF81-F6D5-4D00-B2C5-D38EB4EF8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BD177F82-29B6-44D8-BBC5-8FBAD4F8713D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D84E57EF-D929-4011-9841-AD9949C1B8B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42" name="Group 176">
                        <a:extLst>
                          <a:ext uri="{FF2B5EF4-FFF2-40B4-BE49-F238E27FC236}">
                            <a16:creationId xmlns:a16="http://schemas.microsoft.com/office/drawing/2014/main" id="{346BB21F-FBAE-424A-AFB8-49720BEB0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6" name="Picture 24 121">
                          <a:extLst>
                            <a:ext uri="{FF2B5EF4-FFF2-40B4-BE49-F238E27FC236}">
                              <a16:creationId xmlns:a16="http://schemas.microsoft.com/office/drawing/2014/main" id="{86579475-AF25-46FF-8C21-3765CDC0E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7" name="Picture 24 122">
                          <a:extLst>
                            <a:ext uri="{FF2B5EF4-FFF2-40B4-BE49-F238E27FC236}">
                              <a16:creationId xmlns:a16="http://schemas.microsoft.com/office/drawing/2014/main" id="{BB20DF04-FC0D-433E-9BF8-D3501505A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43" name="Group 179">
                        <a:extLst>
                          <a:ext uri="{FF2B5EF4-FFF2-40B4-BE49-F238E27FC236}">
                            <a16:creationId xmlns:a16="http://schemas.microsoft.com/office/drawing/2014/main" id="{4057604C-D2ED-423A-91DB-219913D510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44" name="Picture 24 123">
                          <a:extLst>
                            <a:ext uri="{FF2B5EF4-FFF2-40B4-BE49-F238E27FC236}">
                              <a16:creationId xmlns:a16="http://schemas.microsoft.com/office/drawing/2014/main" id="{E626F14F-EA06-406D-BECF-3A8A638D76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45" name="Picture 24 124">
                          <a:extLst>
                            <a:ext uri="{FF2B5EF4-FFF2-40B4-BE49-F238E27FC236}">
                              <a16:creationId xmlns:a16="http://schemas.microsoft.com/office/drawing/2014/main" id="{753C27FC-649A-4CB8-B674-3305B28A80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3F9B7CD7-5702-44BA-A627-9B96FAB95D7D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6" name="Group 176">
                        <a:extLst>
                          <a:ext uri="{FF2B5EF4-FFF2-40B4-BE49-F238E27FC236}">
                            <a16:creationId xmlns:a16="http://schemas.microsoft.com/office/drawing/2014/main" id="{3D1A09C8-E306-43AE-AE10-ACA54F4841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0" name="Picture 24 125">
                          <a:extLst>
                            <a:ext uri="{FF2B5EF4-FFF2-40B4-BE49-F238E27FC236}">
                              <a16:creationId xmlns:a16="http://schemas.microsoft.com/office/drawing/2014/main" id="{9DF0A17A-B6CC-4C41-B9FB-509CBF3FF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1" name="Picture 24 126">
                          <a:extLst>
                            <a:ext uri="{FF2B5EF4-FFF2-40B4-BE49-F238E27FC236}">
                              <a16:creationId xmlns:a16="http://schemas.microsoft.com/office/drawing/2014/main" id="{84EE82BC-0852-4A76-8583-8BF0032EC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7" name="Group 179">
                        <a:extLst>
                          <a:ext uri="{FF2B5EF4-FFF2-40B4-BE49-F238E27FC236}">
                            <a16:creationId xmlns:a16="http://schemas.microsoft.com/office/drawing/2014/main" id="{6C327188-A430-4D06-B282-0E655B0607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8" name="Picture 24 127">
                          <a:extLst>
                            <a:ext uri="{FF2B5EF4-FFF2-40B4-BE49-F238E27FC236}">
                              <a16:creationId xmlns:a16="http://schemas.microsoft.com/office/drawing/2014/main" id="{A8C15995-290E-4145-B3A4-EBD276CEC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9" name="Picture 24 128">
                          <a:extLst>
                            <a:ext uri="{FF2B5EF4-FFF2-40B4-BE49-F238E27FC236}">
                              <a16:creationId xmlns:a16="http://schemas.microsoft.com/office/drawing/2014/main" id="{7AA9AA07-5BEF-45AA-B90F-08597F99B2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2768E79-6C84-423B-B5F0-3690F5F84998}"/>
                </a:ext>
              </a:extLst>
            </p:cNvPr>
            <p:cNvGrpSpPr/>
            <p:nvPr/>
          </p:nvGrpSpPr>
          <p:grpSpPr>
            <a:xfrm rot="11705517">
              <a:off x="7917151" y="3428738"/>
              <a:ext cx="2516626" cy="1922962"/>
              <a:chOff x="4930347" y="2731026"/>
              <a:chExt cx="2516626" cy="1922962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D2823D7-3B70-4544-A14B-5BBC719E3463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473EAAE-87CA-49F4-BDC7-A3C6F563A642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8" name="Group 176">
                    <a:extLst>
                      <a:ext uri="{FF2B5EF4-FFF2-40B4-BE49-F238E27FC236}">
                        <a16:creationId xmlns:a16="http://schemas.microsoft.com/office/drawing/2014/main" id="{981B4727-A8F1-439A-B152-9F90C4528E1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2" name="Picture 24 129">
                      <a:extLst>
                        <a:ext uri="{FF2B5EF4-FFF2-40B4-BE49-F238E27FC236}">
                          <a16:creationId xmlns:a16="http://schemas.microsoft.com/office/drawing/2014/main" id="{0D6DF1B5-9AFF-4644-8D44-455630E975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3" name="Picture 24 130">
                      <a:extLst>
                        <a:ext uri="{FF2B5EF4-FFF2-40B4-BE49-F238E27FC236}">
                          <a16:creationId xmlns:a16="http://schemas.microsoft.com/office/drawing/2014/main" id="{0E899843-2227-43DD-84C4-D5BC8BC0EA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9" name="Group 179">
                    <a:extLst>
                      <a:ext uri="{FF2B5EF4-FFF2-40B4-BE49-F238E27FC236}">
                        <a16:creationId xmlns:a16="http://schemas.microsoft.com/office/drawing/2014/main" id="{97DB1FB0-B49B-4E31-9B32-8AF7DF610C2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0" name="Picture 24 131">
                      <a:extLst>
                        <a:ext uri="{FF2B5EF4-FFF2-40B4-BE49-F238E27FC236}">
                          <a16:creationId xmlns:a16="http://schemas.microsoft.com/office/drawing/2014/main" id="{8DDFA898-3925-4F7B-ACE0-CE3D5F31D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1" name="Picture 24 132">
                      <a:extLst>
                        <a:ext uri="{FF2B5EF4-FFF2-40B4-BE49-F238E27FC236}">
                          <a16:creationId xmlns:a16="http://schemas.microsoft.com/office/drawing/2014/main" id="{301DFED8-3327-4A07-8365-D188531DCA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5B6079E-82A1-4E97-BA60-FD3C5E17058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2" name="Group 176">
                    <a:extLst>
                      <a:ext uri="{FF2B5EF4-FFF2-40B4-BE49-F238E27FC236}">
                        <a16:creationId xmlns:a16="http://schemas.microsoft.com/office/drawing/2014/main" id="{34DA61F5-7822-4673-AD5D-B51CC065DEA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6" name="Picture 24 133">
                      <a:extLst>
                        <a:ext uri="{FF2B5EF4-FFF2-40B4-BE49-F238E27FC236}">
                          <a16:creationId xmlns:a16="http://schemas.microsoft.com/office/drawing/2014/main" id="{4AD84B14-C579-4509-B3E0-3604296592E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7" name="Picture 24 134">
                      <a:extLst>
                        <a:ext uri="{FF2B5EF4-FFF2-40B4-BE49-F238E27FC236}">
                          <a16:creationId xmlns:a16="http://schemas.microsoft.com/office/drawing/2014/main" id="{3DAE4514-16AC-4BB5-B562-D1704B6CC5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3" name="Group 179">
                    <a:extLst>
                      <a:ext uri="{FF2B5EF4-FFF2-40B4-BE49-F238E27FC236}">
                        <a16:creationId xmlns:a16="http://schemas.microsoft.com/office/drawing/2014/main" id="{18C34448-7EA0-431C-8990-AA16CCCEC66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4" name="Picture 24 135">
                      <a:extLst>
                        <a:ext uri="{FF2B5EF4-FFF2-40B4-BE49-F238E27FC236}">
                          <a16:creationId xmlns:a16="http://schemas.microsoft.com/office/drawing/2014/main" id="{8FBE0348-9993-471F-9A09-DA0E752C0F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5" name="Picture 24 136">
                      <a:extLst>
                        <a:ext uri="{FF2B5EF4-FFF2-40B4-BE49-F238E27FC236}">
                          <a16:creationId xmlns:a16="http://schemas.microsoft.com/office/drawing/2014/main" id="{0AAC2B60-79C1-4D15-8984-CA6ECE3F07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C4838B0-5745-4B04-BD6A-7CEC3B8FF875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3AD374-9A13-4A03-992E-2DEFC99CC6E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4" name="Group 176">
                    <a:extLst>
                      <a:ext uri="{FF2B5EF4-FFF2-40B4-BE49-F238E27FC236}">
                        <a16:creationId xmlns:a16="http://schemas.microsoft.com/office/drawing/2014/main" id="{E26C6AFA-845E-4585-9BB7-FF5497665F6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8" name="Picture 24 137">
                      <a:extLst>
                        <a:ext uri="{FF2B5EF4-FFF2-40B4-BE49-F238E27FC236}">
                          <a16:creationId xmlns:a16="http://schemas.microsoft.com/office/drawing/2014/main" id="{C94A5B70-70BC-4CA1-9A9F-9A54C0D4DDF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9" name="Picture 24 138">
                      <a:extLst>
                        <a:ext uri="{FF2B5EF4-FFF2-40B4-BE49-F238E27FC236}">
                          <a16:creationId xmlns:a16="http://schemas.microsoft.com/office/drawing/2014/main" id="{07C5A6A0-529D-41B6-B5F2-4857FE735F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5" name="Group 179">
                    <a:extLst>
                      <a:ext uri="{FF2B5EF4-FFF2-40B4-BE49-F238E27FC236}">
                        <a16:creationId xmlns:a16="http://schemas.microsoft.com/office/drawing/2014/main" id="{62D6CA10-0569-48B3-A02D-53B6AF47A09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6" name="Picture 24 139">
                      <a:extLst>
                        <a:ext uri="{FF2B5EF4-FFF2-40B4-BE49-F238E27FC236}">
                          <a16:creationId xmlns:a16="http://schemas.microsoft.com/office/drawing/2014/main" id="{70898BBE-797F-409A-9328-9CC832AA85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7" name="Picture 24 140">
                      <a:extLst>
                        <a:ext uri="{FF2B5EF4-FFF2-40B4-BE49-F238E27FC236}">
                          <a16:creationId xmlns:a16="http://schemas.microsoft.com/office/drawing/2014/main" id="{4B2B3D7E-7C13-4FFD-9595-80C9070B4E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618F00E3-991A-4E5E-8667-A559287D133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8" name="Group 176">
                    <a:extLst>
                      <a:ext uri="{FF2B5EF4-FFF2-40B4-BE49-F238E27FC236}">
                        <a16:creationId xmlns:a16="http://schemas.microsoft.com/office/drawing/2014/main" id="{321888C4-9254-485E-9B84-A7E6775127B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2" name="Picture 24 141">
                      <a:extLst>
                        <a:ext uri="{FF2B5EF4-FFF2-40B4-BE49-F238E27FC236}">
                          <a16:creationId xmlns:a16="http://schemas.microsoft.com/office/drawing/2014/main" id="{5F7A6622-FD67-41C0-B2DA-72AD27D92D2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3" name="Picture 24 142">
                      <a:extLst>
                        <a:ext uri="{FF2B5EF4-FFF2-40B4-BE49-F238E27FC236}">
                          <a16:creationId xmlns:a16="http://schemas.microsoft.com/office/drawing/2014/main" id="{E2FA7206-CFB3-4F0E-B898-952B8A9B52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9" name="Group 179">
                    <a:extLst>
                      <a:ext uri="{FF2B5EF4-FFF2-40B4-BE49-F238E27FC236}">
                        <a16:creationId xmlns:a16="http://schemas.microsoft.com/office/drawing/2014/main" id="{977DC008-1F4B-4FB2-BA86-FCAE6A07D0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0" name="Picture 24 143">
                      <a:extLst>
                        <a:ext uri="{FF2B5EF4-FFF2-40B4-BE49-F238E27FC236}">
                          <a16:creationId xmlns:a16="http://schemas.microsoft.com/office/drawing/2014/main" id="{24DC6442-D19E-414C-98EF-8340A1BF4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1" name="Picture 24 144">
                      <a:extLst>
                        <a:ext uri="{FF2B5EF4-FFF2-40B4-BE49-F238E27FC236}">
                          <a16:creationId xmlns:a16="http://schemas.microsoft.com/office/drawing/2014/main" id="{028AC4D2-1D4E-4EF9-AD96-4E9C16EB52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5CA0E121-A082-4426-A3DB-7D7D546D1659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BFA966CA-BA79-4CF0-A4A0-DD095D0262C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562AC21-7CDA-414E-BB60-638720D634C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0" name="Group 176">
                      <a:extLst>
                        <a:ext uri="{FF2B5EF4-FFF2-40B4-BE49-F238E27FC236}">
                          <a16:creationId xmlns:a16="http://schemas.microsoft.com/office/drawing/2014/main" id="{3A4708AA-A127-4272-9067-7051156DF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4" name="Picture 24 145">
                        <a:extLst>
                          <a:ext uri="{FF2B5EF4-FFF2-40B4-BE49-F238E27FC236}">
                            <a16:creationId xmlns:a16="http://schemas.microsoft.com/office/drawing/2014/main" id="{3DEFB62F-2A65-4FE5-A681-E76FBC1BA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5" name="Picture 24 146">
                        <a:extLst>
                          <a:ext uri="{FF2B5EF4-FFF2-40B4-BE49-F238E27FC236}">
                            <a16:creationId xmlns:a16="http://schemas.microsoft.com/office/drawing/2014/main" id="{1476FD5C-E17B-48C4-A4F2-9B1D3DB34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1" name="Group 179">
                      <a:extLst>
                        <a:ext uri="{FF2B5EF4-FFF2-40B4-BE49-F238E27FC236}">
                          <a16:creationId xmlns:a16="http://schemas.microsoft.com/office/drawing/2014/main" id="{2603A474-A273-4E75-9A4D-77198182E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2" name="Picture 24 147">
                        <a:extLst>
                          <a:ext uri="{FF2B5EF4-FFF2-40B4-BE49-F238E27FC236}">
                            <a16:creationId xmlns:a16="http://schemas.microsoft.com/office/drawing/2014/main" id="{3048E0AC-8B4B-4C64-8245-C2782229C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3" name="Picture 24 148">
                        <a:extLst>
                          <a:ext uri="{FF2B5EF4-FFF2-40B4-BE49-F238E27FC236}">
                            <a16:creationId xmlns:a16="http://schemas.microsoft.com/office/drawing/2014/main" id="{715B195B-5068-417E-94EF-C014D79BA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8C940407-6BDF-4A3F-8735-D1777B68D83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4" name="Group 176">
                      <a:extLst>
                        <a:ext uri="{FF2B5EF4-FFF2-40B4-BE49-F238E27FC236}">
                          <a16:creationId xmlns:a16="http://schemas.microsoft.com/office/drawing/2014/main" id="{BB643831-6F10-4633-8C0C-C3D8E53D5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8" name="Picture 24 149">
                        <a:extLst>
                          <a:ext uri="{FF2B5EF4-FFF2-40B4-BE49-F238E27FC236}">
                            <a16:creationId xmlns:a16="http://schemas.microsoft.com/office/drawing/2014/main" id="{A5C82DBF-C970-4D66-A77E-4143830A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9" name="Picture 24 150">
                        <a:extLst>
                          <a:ext uri="{FF2B5EF4-FFF2-40B4-BE49-F238E27FC236}">
                            <a16:creationId xmlns:a16="http://schemas.microsoft.com/office/drawing/2014/main" id="{444310C7-7DBD-461B-8758-7C1900644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5" name="Group 179">
                      <a:extLst>
                        <a:ext uri="{FF2B5EF4-FFF2-40B4-BE49-F238E27FC236}">
                          <a16:creationId xmlns:a16="http://schemas.microsoft.com/office/drawing/2014/main" id="{C45C0666-D26C-48F1-ACF9-E92F6811A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6" name="Picture 24 151">
                        <a:extLst>
                          <a:ext uri="{FF2B5EF4-FFF2-40B4-BE49-F238E27FC236}">
                            <a16:creationId xmlns:a16="http://schemas.microsoft.com/office/drawing/2014/main" id="{BC7AB819-867C-43F9-9648-9E98DDF77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7" name="Picture 24 152">
                        <a:extLst>
                          <a:ext uri="{FF2B5EF4-FFF2-40B4-BE49-F238E27FC236}">
                            <a16:creationId xmlns:a16="http://schemas.microsoft.com/office/drawing/2014/main" id="{5A4C58A5-C712-48F6-B490-5566A0E57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438FAE52-4001-4DED-9002-8803DE76FAA9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EB7F1F91-6AF7-4A9F-A8EB-251B3E75213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>
                      <a:extLst>
                        <a:ext uri="{FF2B5EF4-FFF2-40B4-BE49-F238E27FC236}">
                          <a16:creationId xmlns:a16="http://schemas.microsoft.com/office/drawing/2014/main" id="{3CC3CADA-10AD-4101-A2B4-4CA346C62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153">
                        <a:extLst>
                          <a:ext uri="{FF2B5EF4-FFF2-40B4-BE49-F238E27FC236}">
                            <a16:creationId xmlns:a16="http://schemas.microsoft.com/office/drawing/2014/main" id="{4F44B27B-52EF-4E16-B8F5-D1925ABD1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154">
                        <a:extLst>
                          <a:ext uri="{FF2B5EF4-FFF2-40B4-BE49-F238E27FC236}">
                            <a16:creationId xmlns:a16="http://schemas.microsoft.com/office/drawing/2014/main" id="{17ACFDF9-3B72-4F08-B6A5-E4121A91E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>
                      <a:extLst>
                        <a:ext uri="{FF2B5EF4-FFF2-40B4-BE49-F238E27FC236}">
                          <a16:creationId xmlns:a16="http://schemas.microsoft.com/office/drawing/2014/main" id="{A9C39615-BE4E-4434-B65F-EB378149B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155">
                        <a:extLst>
                          <a:ext uri="{FF2B5EF4-FFF2-40B4-BE49-F238E27FC236}">
                            <a16:creationId xmlns:a16="http://schemas.microsoft.com/office/drawing/2014/main" id="{A51A1595-6CDC-46AE-BA68-C008C7F42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156">
                        <a:extLst>
                          <a:ext uri="{FF2B5EF4-FFF2-40B4-BE49-F238E27FC236}">
                            <a16:creationId xmlns:a16="http://schemas.microsoft.com/office/drawing/2014/main" id="{2E3FC5ED-073E-4099-92F5-37AC8E337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104E731-AB7D-421A-BEA1-D7D82893E0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>
                      <a:extLst>
                        <a:ext uri="{FF2B5EF4-FFF2-40B4-BE49-F238E27FC236}">
                          <a16:creationId xmlns:a16="http://schemas.microsoft.com/office/drawing/2014/main" id="{3970A278-B6E4-4615-82D6-1EC3DD7CB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157">
                        <a:extLst>
                          <a:ext uri="{FF2B5EF4-FFF2-40B4-BE49-F238E27FC236}">
                            <a16:creationId xmlns:a16="http://schemas.microsoft.com/office/drawing/2014/main" id="{5A05A902-1B06-427E-8F5F-9A4E9D5D2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158">
                        <a:extLst>
                          <a:ext uri="{FF2B5EF4-FFF2-40B4-BE49-F238E27FC236}">
                            <a16:creationId xmlns:a16="http://schemas.microsoft.com/office/drawing/2014/main" id="{17AC5757-882C-400C-A4DC-6E9094C0C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>
                      <a:extLst>
                        <a:ext uri="{FF2B5EF4-FFF2-40B4-BE49-F238E27FC236}">
                          <a16:creationId xmlns:a16="http://schemas.microsoft.com/office/drawing/2014/main" id="{3CD11C90-C374-4F1F-8B55-E5D33DA3E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159">
                        <a:extLst>
                          <a:ext uri="{FF2B5EF4-FFF2-40B4-BE49-F238E27FC236}">
                            <a16:creationId xmlns:a16="http://schemas.microsoft.com/office/drawing/2014/main" id="{91F282DF-B913-4DDC-B29E-0D36AA45A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160">
                        <a:extLst>
                          <a:ext uri="{FF2B5EF4-FFF2-40B4-BE49-F238E27FC236}">
                            <a16:creationId xmlns:a16="http://schemas.microsoft.com/office/drawing/2014/main" id="{004F4190-0248-4CA4-843E-89DE900A2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409ECF1-27B0-4C16-87A2-E1B103DAFD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69C1D8F6-57EA-4B57-8FA7-43816BC0C440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BFC42208-E73D-4017-9106-D14D4539911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0" name="Group 176">
                      <a:extLst>
                        <a:ext uri="{FF2B5EF4-FFF2-40B4-BE49-F238E27FC236}">
                          <a16:creationId xmlns:a16="http://schemas.microsoft.com/office/drawing/2014/main" id="{067042E3-3842-4297-B6A0-36D30FC9BC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4" name="Picture 24 161">
                        <a:extLst>
                          <a:ext uri="{FF2B5EF4-FFF2-40B4-BE49-F238E27FC236}">
                            <a16:creationId xmlns:a16="http://schemas.microsoft.com/office/drawing/2014/main" id="{9D34BEF2-149A-47B3-B4A7-3D0803D91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5" name="Picture 24 162">
                        <a:extLst>
                          <a:ext uri="{FF2B5EF4-FFF2-40B4-BE49-F238E27FC236}">
                            <a16:creationId xmlns:a16="http://schemas.microsoft.com/office/drawing/2014/main" id="{EB32B157-5810-485F-8C5D-156DD1A9A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1" name="Group 179">
                      <a:extLst>
                        <a:ext uri="{FF2B5EF4-FFF2-40B4-BE49-F238E27FC236}">
                          <a16:creationId xmlns:a16="http://schemas.microsoft.com/office/drawing/2014/main" id="{9E01E5C9-4E77-4236-BA02-BA1E9341DF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2" name="Picture 24 163">
                        <a:extLst>
                          <a:ext uri="{FF2B5EF4-FFF2-40B4-BE49-F238E27FC236}">
                            <a16:creationId xmlns:a16="http://schemas.microsoft.com/office/drawing/2014/main" id="{9C7489E9-F815-45CE-B59C-84F155135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3" name="Picture 24 164">
                        <a:extLst>
                          <a:ext uri="{FF2B5EF4-FFF2-40B4-BE49-F238E27FC236}">
                            <a16:creationId xmlns:a16="http://schemas.microsoft.com/office/drawing/2014/main" id="{B1216DBD-9C9C-4CC7-8A5A-7E47CC0AC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0E0876C8-1413-4137-BB0B-984B77DA6D6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4" name="Group 176">
                      <a:extLst>
                        <a:ext uri="{FF2B5EF4-FFF2-40B4-BE49-F238E27FC236}">
                          <a16:creationId xmlns:a16="http://schemas.microsoft.com/office/drawing/2014/main" id="{71A30C16-92D8-4E95-B494-425B37D5BE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8" name="Picture 24 165">
                        <a:extLst>
                          <a:ext uri="{FF2B5EF4-FFF2-40B4-BE49-F238E27FC236}">
                            <a16:creationId xmlns:a16="http://schemas.microsoft.com/office/drawing/2014/main" id="{B8D1F59C-41F2-4375-8A85-4CBEDEDE5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9" name="Picture 24 166">
                        <a:extLst>
                          <a:ext uri="{FF2B5EF4-FFF2-40B4-BE49-F238E27FC236}">
                            <a16:creationId xmlns:a16="http://schemas.microsoft.com/office/drawing/2014/main" id="{1EE94550-017B-4595-9334-581C52772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5" name="Group 179">
                      <a:extLst>
                        <a:ext uri="{FF2B5EF4-FFF2-40B4-BE49-F238E27FC236}">
                          <a16:creationId xmlns:a16="http://schemas.microsoft.com/office/drawing/2014/main" id="{AEB78C80-83BA-4D7E-94D0-271F91BC4F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6" name="Picture 24 167">
                        <a:extLst>
                          <a:ext uri="{FF2B5EF4-FFF2-40B4-BE49-F238E27FC236}">
                            <a16:creationId xmlns:a16="http://schemas.microsoft.com/office/drawing/2014/main" id="{AA3C20AA-78C2-41D7-AC02-64DCF36B8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7" name="Picture 24 168">
                        <a:extLst>
                          <a:ext uri="{FF2B5EF4-FFF2-40B4-BE49-F238E27FC236}">
                            <a16:creationId xmlns:a16="http://schemas.microsoft.com/office/drawing/2014/main" id="{47EE139D-E974-4C15-92C3-EE9E2BB8A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634F1CC6-0F82-4D58-AB6C-9837E502186D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0D1F3C80-4672-4C02-ABA2-2E7BEBBBC90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6" name="Group 176">
                      <a:extLst>
                        <a:ext uri="{FF2B5EF4-FFF2-40B4-BE49-F238E27FC236}">
                          <a16:creationId xmlns:a16="http://schemas.microsoft.com/office/drawing/2014/main" id="{079292DE-04E2-4383-B5C2-0689CD7AC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0" name="Picture 24 169">
                        <a:extLst>
                          <a:ext uri="{FF2B5EF4-FFF2-40B4-BE49-F238E27FC236}">
                            <a16:creationId xmlns:a16="http://schemas.microsoft.com/office/drawing/2014/main" id="{02B91089-11E7-46B6-9BB4-360E3FA93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1" name="Picture 24 170">
                        <a:extLst>
                          <a:ext uri="{FF2B5EF4-FFF2-40B4-BE49-F238E27FC236}">
                            <a16:creationId xmlns:a16="http://schemas.microsoft.com/office/drawing/2014/main" id="{2EAC2A54-6257-4CFF-B720-A95CE90D8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7" name="Group 179">
                      <a:extLst>
                        <a:ext uri="{FF2B5EF4-FFF2-40B4-BE49-F238E27FC236}">
                          <a16:creationId xmlns:a16="http://schemas.microsoft.com/office/drawing/2014/main" id="{86B18361-8A4E-4737-B8D2-3386E197C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8" name="Picture 24 171">
                        <a:extLst>
                          <a:ext uri="{FF2B5EF4-FFF2-40B4-BE49-F238E27FC236}">
                            <a16:creationId xmlns:a16="http://schemas.microsoft.com/office/drawing/2014/main" id="{E2C8B6BE-245E-40ED-A0A9-44F397839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9" name="Picture 24 172">
                        <a:extLst>
                          <a:ext uri="{FF2B5EF4-FFF2-40B4-BE49-F238E27FC236}">
                            <a16:creationId xmlns:a16="http://schemas.microsoft.com/office/drawing/2014/main" id="{C4EA6267-8537-475F-8D08-2D772DCA3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49BEC00D-76B4-4D33-8290-9CAF02D8595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0" name="Group 176">
                      <a:extLst>
                        <a:ext uri="{FF2B5EF4-FFF2-40B4-BE49-F238E27FC236}">
                          <a16:creationId xmlns:a16="http://schemas.microsoft.com/office/drawing/2014/main" id="{E6F6429C-577E-4723-93BD-2B90F7C659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4" name="Picture 24 173">
                        <a:extLst>
                          <a:ext uri="{FF2B5EF4-FFF2-40B4-BE49-F238E27FC236}">
                            <a16:creationId xmlns:a16="http://schemas.microsoft.com/office/drawing/2014/main" id="{66810252-A4C5-4551-B48F-AE33B54D1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5" name="Picture 24 174">
                        <a:extLst>
                          <a:ext uri="{FF2B5EF4-FFF2-40B4-BE49-F238E27FC236}">
                            <a16:creationId xmlns:a16="http://schemas.microsoft.com/office/drawing/2014/main" id="{086FDFA6-DE71-467B-99DF-D6AE7AC9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1" name="Group 179">
                      <a:extLst>
                        <a:ext uri="{FF2B5EF4-FFF2-40B4-BE49-F238E27FC236}">
                          <a16:creationId xmlns:a16="http://schemas.microsoft.com/office/drawing/2014/main" id="{6C98577C-C7B0-45FE-89BB-82A4DCEDD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2" name="Picture 24 175">
                        <a:extLst>
                          <a:ext uri="{FF2B5EF4-FFF2-40B4-BE49-F238E27FC236}">
                            <a16:creationId xmlns:a16="http://schemas.microsoft.com/office/drawing/2014/main" id="{42F17A74-181E-478F-BF17-AB01BC536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3" name="Picture 24 176">
                        <a:extLst>
                          <a:ext uri="{FF2B5EF4-FFF2-40B4-BE49-F238E27FC236}">
                            <a16:creationId xmlns:a16="http://schemas.microsoft.com/office/drawing/2014/main" id="{FD773403-1842-43FB-B593-363A2FD7B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A60DCB25-D420-48BA-BB8F-4C3449282D90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9709EEF9-3D8E-4F3B-A358-1EBA48E242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2" name="Group 176">
                      <a:extLst>
                        <a:ext uri="{FF2B5EF4-FFF2-40B4-BE49-F238E27FC236}">
                          <a16:creationId xmlns:a16="http://schemas.microsoft.com/office/drawing/2014/main" id="{2FFBB62D-2BA2-4C4E-89CE-E3EF68AAF7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6" name="Picture 24 177">
                        <a:extLst>
                          <a:ext uri="{FF2B5EF4-FFF2-40B4-BE49-F238E27FC236}">
                            <a16:creationId xmlns:a16="http://schemas.microsoft.com/office/drawing/2014/main" id="{0CF8BDE0-8F99-41AB-9622-9A94C2316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7" name="Picture 24 178">
                        <a:extLst>
                          <a:ext uri="{FF2B5EF4-FFF2-40B4-BE49-F238E27FC236}">
                            <a16:creationId xmlns:a16="http://schemas.microsoft.com/office/drawing/2014/main" id="{2FD46C26-0150-4E97-B2AD-24F888DE7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3" name="Group 179">
                      <a:extLst>
                        <a:ext uri="{FF2B5EF4-FFF2-40B4-BE49-F238E27FC236}">
                          <a16:creationId xmlns:a16="http://schemas.microsoft.com/office/drawing/2014/main" id="{6C6B5757-1C91-4DAD-B237-59975F96E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4" name="Picture 24 179">
                        <a:extLst>
                          <a:ext uri="{FF2B5EF4-FFF2-40B4-BE49-F238E27FC236}">
                            <a16:creationId xmlns:a16="http://schemas.microsoft.com/office/drawing/2014/main" id="{23499BDC-D49F-46BC-822D-02610ECEF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5" name="Picture 24 180">
                        <a:extLst>
                          <a:ext uri="{FF2B5EF4-FFF2-40B4-BE49-F238E27FC236}">
                            <a16:creationId xmlns:a16="http://schemas.microsoft.com/office/drawing/2014/main" id="{6D74A417-78B0-45BA-87CA-6D9BDBC9E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8DB38E13-DD9E-47BA-8B25-56AFC22341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396" name="Group 176">
                      <a:extLst>
                        <a:ext uri="{FF2B5EF4-FFF2-40B4-BE49-F238E27FC236}">
                          <a16:creationId xmlns:a16="http://schemas.microsoft.com/office/drawing/2014/main" id="{0A007E2C-0C9E-4006-B2A3-89D302F9B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0" name="Picture 24 181">
                        <a:extLst>
                          <a:ext uri="{FF2B5EF4-FFF2-40B4-BE49-F238E27FC236}">
                            <a16:creationId xmlns:a16="http://schemas.microsoft.com/office/drawing/2014/main" id="{F60095BE-3D5B-4E7B-A87E-36CFBB308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1" name="Picture 24 182">
                        <a:extLst>
                          <a:ext uri="{FF2B5EF4-FFF2-40B4-BE49-F238E27FC236}">
                            <a16:creationId xmlns:a16="http://schemas.microsoft.com/office/drawing/2014/main" id="{FC6165F4-5C4D-47D5-B58B-41C976E01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398" name="Picture 24 183">
                      <a:extLst>
                        <a:ext uri="{FF2B5EF4-FFF2-40B4-BE49-F238E27FC236}">
                          <a16:creationId xmlns:a16="http://schemas.microsoft.com/office/drawing/2014/main" id="{9B5EE54E-DC65-4F97-B28B-CC5B2FC5BB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0D3327B-2B76-4750-9746-1F222B096DA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C612187A-B55B-4CCE-918F-9F889A3E095B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8" name="Group 176">
                      <a:extLst>
                        <a:ext uri="{FF2B5EF4-FFF2-40B4-BE49-F238E27FC236}">
                          <a16:creationId xmlns:a16="http://schemas.microsoft.com/office/drawing/2014/main" id="{B84441EE-5176-48C8-8400-916899ECF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92" name="Picture 24 185">
                        <a:extLst>
                          <a:ext uri="{FF2B5EF4-FFF2-40B4-BE49-F238E27FC236}">
                            <a16:creationId xmlns:a16="http://schemas.microsoft.com/office/drawing/2014/main" id="{83DD7833-CE3C-4056-8125-FAD9317D0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93" name="Picture 24 186">
                        <a:extLst>
                          <a:ext uri="{FF2B5EF4-FFF2-40B4-BE49-F238E27FC236}">
                            <a16:creationId xmlns:a16="http://schemas.microsoft.com/office/drawing/2014/main" id="{5FE86E99-0F10-4876-8BF1-838ADA5A4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9" name="Group 179">
                      <a:extLst>
                        <a:ext uri="{FF2B5EF4-FFF2-40B4-BE49-F238E27FC236}">
                          <a16:creationId xmlns:a16="http://schemas.microsoft.com/office/drawing/2014/main" id="{3D883411-E72C-4512-B68B-413E6643E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90" name="Picture 24 187">
                        <a:extLst>
                          <a:ext uri="{FF2B5EF4-FFF2-40B4-BE49-F238E27FC236}">
                            <a16:creationId xmlns:a16="http://schemas.microsoft.com/office/drawing/2014/main" id="{4849F4B8-42CE-4CC4-9911-DA4B8E560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91" name="Picture 24 188">
                        <a:extLst>
                          <a:ext uri="{FF2B5EF4-FFF2-40B4-BE49-F238E27FC236}">
                            <a16:creationId xmlns:a16="http://schemas.microsoft.com/office/drawing/2014/main" id="{7FD9EA24-7240-48DE-90ED-4DAFC631F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63B18627-6D92-4329-95DB-F692CBFF98C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2" name="Group 176">
                      <a:extLst>
                        <a:ext uri="{FF2B5EF4-FFF2-40B4-BE49-F238E27FC236}">
                          <a16:creationId xmlns:a16="http://schemas.microsoft.com/office/drawing/2014/main" id="{C1D5F1F1-B4B6-4B5F-BCD6-88E672C1E4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86" name="Picture 24 189">
                        <a:extLst>
                          <a:ext uri="{FF2B5EF4-FFF2-40B4-BE49-F238E27FC236}">
                            <a16:creationId xmlns:a16="http://schemas.microsoft.com/office/drawing/2014/main" id="{6AA6FEC4-95AB-4511-847B-4B2E3946B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87" name="Picture 24 190">
                        <a:extLst>
                          <a:ext uri="{FF2B5EF4-FFF2-40B4-BE49-F238E27FC236}">
                            <a16:creationId xmlns:a16="http://schemas.microsoft.com/office/drawing/2014/main" id="{42B8EE61-3274-4747-A387-FF85CDE6E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3" name="Group 179">
                      <a:extLst>
                        <a:ext uri="{FF2B5EF4-FFF2-40B4-BE49-F238E27FC236}">
                          <a16:creationId xmlns:a16="http://schemas.microsoft.com/office/drawing/2014/main" id="{3D5B062B-73A9-4B88-959C-34728CBE6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84" name="Picture 24 191">
                        <a:extLst>
                          <a:ext uri="{FF2B5EF4-FFF2-40B4-BE49-F238E27FC236}">
                            <a16:creationId xmlns:a16="http://schemas.microsoft.com/office/drawing/2014/main" id="{A6A98000-75E1-4755-B996-B94ADE0E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85" name="Picture 24 192">
                        <a:extLst>
                          <a:ext uri="{FF2B5EF4-FFF2-40B4-BE49-F238E27FC236}">
                            <a16:creationId xmlns:a16="http://schemas.microsoft.com/office/drawing/2014/main" id="{BFCBBC19-B6E1-4582-8D14-7A5D20FE5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EA997F06-19A0-4739-AA65-EE0FC4E3D4ED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9B54FE45-9F56-4CD4-8D4D-7971356AEC9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38DFF468-187F-464E-BD16-B3579E8022D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70" name="Group 176">
                      <a:extLst>
                        <a:ext uri="{FF2B5EF4-FFF2-40B4-BE49-F238E27FC236}">
                          <a16:creationId xmlns:a16="http://schemas.microsoft.com/office/drawing/2014/main" id="{79456FDC-C239-4500-96A4-95A97BED2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74" name="Picture 24 193">
                        <a:extLst>
                          <a:ext uri="{FF2B5EF4-FFF2-40B4-BE49-F238E27FC236}">
                            <a16:creationId xmlns:a16="http://schemas.microsoft.com/office/drawing/2014/main" id="{634C2AAC-4975-434C-8A02-971007287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5" name="Picture 24 194">
                        <a:extLst>
                          <a:ext uri="{FF2B5EF4-FFF2-40B4-BE49-F238E27FC236}">
                            <a16:creationId xmlns:a16="http://schemas.microsoft.com/office/drawing/2014/main" id="{85EADFFD-5E10-4C83-B9C4-9684FF6AF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71" name="Group 179">
                      <a:extLst>
                        <a:ext uri="{FF2B5EF4-FFF2-40B4-BE49-F238E27FC236}">
                          <a16:creationId xmlns:a16="http://schemas.microsoft.com/office/drawing/2014/main" id="{891B93A1-543F-4B8A-9612-CA1B00C2B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72" name="Picture 24 195">
                        <a:extLst>
                          <a:ext uri="{FF2B5EF4-FFF2-40B4-BE49-F238E27FC236}">
                            <a16:creationId xmlns:a16="http://schemas.microsoft.com/office/drawing/2014/main" id="{966B7AC0-D721-4CC1-B306-82672526D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73" name="Picture 24 196">
                        <a:extLst>
                          <a:ext uri="{FF2B5EF4-FFF2-40B4-BE49-F238E27FC236}">
                            <a16:creationId xmlns:a16="http://schemas.microsoft.com/office/drawing/2014/main" id="{D3CD10F7-A509-483C-BF7D-BBE9DAF4B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CE5B3347-024F-4DBC-9BFD-93DA69A6159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64" name="Group 176">
                      <a:extLst>
                        <a:ext uri="{FF2B5EF4-FFF2-40B4-BE49-F238E27FC236}">
                          <a16:creationId xmlns:a16="http://schemas.microsoft.com/office/drawing/2014/main" id="{5DFA8127-A90D-4904-835E-2BBDD4C262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8" name="Picture 24 197">
                        <a:extLst>
                          <a:ext uri="{FF2B5EF4-FFF2-40B4-BE49-F238E27FC236}">
                            <a16:creationId xmlns:a16="http://schemas.microsoft.com/office/drawing/2014/main" id="{1D3F19FD-27C9-4D7E-B030-FED54D3F8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9" name="Picture 24 198">
                        <a:extLst>
                          <a:ext uri="{FF2B5EF4-FFF2-40B4-BE49-F238E27FC236}">
                            <a16:creationId xmlns:a16="http://schemas.microsoft.com/office/drawing/2014/main" id="{FF1E27A1-65C1-48F0-A2A6-E52280C6F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65" name="Group 179">
                      <a:extLst>
                        <a:ext uri="{FF2B5EF4-FFF2-40B4-BE49-F238E27FC236}">
                          <a16:creationId xmlns:a16="http://schemas.microsoft.com/office/drawing/2014/main" id="{5C6E3504-A74C-4D48-86E9-205A582D9E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66" name="Picture 24 199">
                        <a:extLst>
                          <a:ext uri="{FF2B5EF4-FFF2-40B4-BE49-F238E27FC236}">
                            <a16:creationId xmlns:a16="http://schemas.microsoft.com/office/drawing/2014/main" id="{0FE0C7C4-E675-4F34-A671-3245B6B4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67" name="Picture 24 200">
                        <a:extLst>
                          <a:ext uri="{FF2B5EF4-FFF2-40B4-BE49-F238E27FC236}">
                            <a16:creationId xmlns:a16="http://schemas.microsoft.com/office/drawing/2014/main" id="{A61CA2D5-4BCC-4E2C-BB63-5136726E5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AB17BE2F-61EB-48CE-9D3C-ACF962ABA0D3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48" name="Group 347">
                    <a:extLst>
                      <a:ext uri="{FF2B5EF4-FFF2-40B4-BE49-F238E27FC236}">
                        <a16:creationId xmlns:a16="http://schemas.microsoft.com/office/drawing/2014/main" id="{8567EEF7-3D94-4140-8A92-EEBBB803A26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6" name="Group 176">
                      <a:extLst>
                        <a:ext uri="{FF2B5EF4-FFF2-40B4-BE49-F238E27FC236}">
                          <a16:creationId xmlns:a16="http://schemas.microsoft.com/office/drawing/2014/main" id="{6D75E9C7-0471-4DAB-8B42-1D8E337C4D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0" name="Picture 24 201">
                        <a:extLst>
                          <a:ext uri="{FF2B5EF4-FFF2-40B4-BE49-F238E27FC236}">
                            <a16:creationId xmlns:a16="http://schemas.microsoft.com/office/drawing/2014/main" id="{BAD8A78F-BDD8-4271-9953-DD0A68F39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1" name="Picture 24 202">
                        <a:extLst>
                          <a:ext uri="{FF2B5EF4-FFF2-40B4-BE49-F238E27FC236}">
                            <a16:creationId xmlns:a16="http://schemas.microsoft.com/office/drawing/2014/main" id="{F74A8414-803D-42E2-A476-98F47B715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7" name="Group 179">
                      <a:extLst>
                        <a:ext uri="{FF2B5EF4-FFF2-40B4-BE49-F238E27FC236}">
                          <a16:creationId xmlns:a16="http://schemas.microsoft.com/office/drawing/2014/main" id="{32D55F5C-7466-4028-A0BC-F7B56E6A9B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8" name="Picture 24 203">
                        <a:extLst>
                          <a:ext uri="{FF2B5EF4-FFF2-40B4-BE49-F238E27FC236}">
                            <a16:creationId xmlns:a16="http://schemas.microsoft.com/office/drawing/2014/main" id="{B1A90134-5A2B-4580-9216-4782A910A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9" name="Picture 24 204">
                        <a:extLst>
                          <a:ext uri="{FF2B5EF4-FFF2-40B4-BE49-F238E27FC236}">
                            <a16:creationId xmlns:a16="http://schemas.microsoft.com/office/drawing/2014/main" id="{524DE898-C0E2-45CF-9EC9-A6B775DF7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A486B190-1139-47E6-AB11-B567761F8F89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0" name="Group 176">
                      <a:extLst>
                        <a:ext uri="{FF2B5EF4-FFF2-40B4-BE49-F238E27FC236}">
                          <a16:creationId xmlns:a16="http://schemas.microsoft.com/office/drawing/2014/main" id="{C5AA98E1-0657-4A18-8729-0700EB082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4" name="Picture 24 205">
                        <a:extLst>
                          <a:ext uri="{FF2B5EF4-FFF2-40B4-BE49-F238E27FC236}">
                            <a16:creationId xmlns:a16="http://schemas.microsoft.com/office/drawing/2014/main" id="{5C6052D2-851D-4A92-B0A4-0EB88F290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5" name="Picture 24 206">
                        <a:extLst>
                          <a:ext uri="{FF2B5EF4-FFF2-40B4-BE49-F238E27FC236}">
                            <a16:creationId xmlns:a16="http://schemas.microsoft.com/office/drawing/2014/main" id="{25389B32-3BB0-4102-8A0D-744321C0F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1" name="Group 179">
                      <a:extLst>
                        <a:ext uri="{FF2B5EF4-FFF2-40B4-BE49-F238E27FC236}">
                          <a16:creationId xmlns:a16="http://schemas.microsoft.com/office/drawing/2014/main" id="{CADD867C-2DE9-489D-A18E-D1EF0A0065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2" name="Picture 24 207">
                        <a:extLst>
                          <a:ext uri="{FF2B5EF4-FFF2-40B4-BE49-F238E27FC236}">
                            <a16:creationId xmlns:a16="http://schemas.microsoft.com/office/drawing/2014/main" id="{68BF8AFB-F965-4BAF-91EA-90E0F4AD4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3" name="Picture 24 208">
                        <a:extLst>
                          <a:ext uri="{FF2B5EF4-FFF2-40B4-BE49-F238E27FC236}">
                            <a16:creationId xmlns:a16="http://schemas.microsoft.com/office/drawing/2014/main" id="{1AA416DB-1927-415E-AE19-631798856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93136E13-CFBE-46DB-9414-06B69BF982A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86EE9F78-D275-4646-901F-103BB5F38D83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B2F8C679-67BA-4964-9B20-5DE6CC468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42" name="Group 176">
                        <a:extLst>
                          <a:ext uri="{FF2B5EF4-FFF2-40B4-BE49-F238E27FC236}">
                            <a16:creationId xmlns:a16="http://schemas.microsoft.com/office/drawing/2014/main" id="{28AF74E9-6534-4238-840E-491BEFA717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6" name="Picture 24 209">
                          <a:extLst>
                            <a:ext uri="{FF2B5EF4-FFF2-40B4-BE49-F238E27FC236}">
                              <a16:creationId xmlns:a16="http://schemas.microsoft.com/office/drawing/2014/main" id="{E2ED79B4-BF52-4730-B1E3-6797D1303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7" name="Picture 24 210">
                          <a:extLst>
                            <a:ext uri="{FF2B5EF4-FFF2-40B4-BE49-F238E27FC236}">
                              <a16:creationId xmlns:a16="http://schemas.microsoft.com/office/drawing/2014/main" id="{75A837BE-6AA2-4FC5-A75D-E5EDB8AF9D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43" name="Group 179">
                        <a:extLst>
                          <a:ext uri="{FF2B5EF4-FFF2-40B4-BE49-F238E27FC236}">
                            <a16:creationId xmlns:a16="http://schemas.microsoft.com/office/drawing/2014/main" id="{FD4B1708-968B-4995-BF08-05F9C8BED8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44" name="Picture 24 211">
                          <a:extLst>
                            <a:ext uri="{FF2B5EF4-FFF2-40B4-BE49-F238E27FC236}">
                              <a16:creationId xmlns:a16="http://schemas.microsoft.com/office/drawing/2014/main" id="{0E506D99-122D-4760-A48D-D96F3DEA3F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45" name="Picture 24 212">
                          <a:extLst>
                            <a:ext uri="{FF2B5EF4-FFF2-40B4-BE49-F238E27FC236}">
                              <a16:creationId xmlns:a16="http://schemas.microsoft.com/office/drawing/2014/main" id="{9175BE2E-7BEF-4327-87C7-C3A6E81942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DF1F0AD-4792-484E-A256-B8FCB754D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36" name="Group 176">
                        <a:extLst>
                          <a:ext uri="{FF2B5EF4-FFF2-40B4-BE49-F238E27FC236}">
                            <a16:creationId xmlns:a16="http://schemas.microsoft.com/office/drawing/2014/main" id="{0304F022-FF26-4197-8AA8-488D505B8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0" name="Picture 24 213">
                          <a:extLst>
                            <a:ext uri="{FF2B5EF4-FFF2-40B4-BE49-F238E27FC236}">
                              <a16:creationId xmlns:a16="http://schemas.microsoft.com/office/drawing/2014/main" id="{57086FC8-E4D6-4F25-9E3C-7FFD3AE6C9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1" name="Picture 24 214">
                          <a:extLst>
                            <a:ext uri="{FF2B5EF4-FFF2-40B4-BE49-F238E27FC236}">
                              <a16:creationId xmlns:a16="http://schemas.microsoft.com/office/drawing/2014/main" id="{D948909C-B79D-458A-82E7-9B945A016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37" name="Group 179">
                        <a:extLst>
                          <a:ext uri="{FF2B5EF4-FFF2-40B4-BE49-F238E27FC236}">
                            <a16:creationId xmlns:a16="http://schemas.microsoft.com/office/drawing/2014/main" id="{83E35357-779B-432D-B64D-F9B8D9CE4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8" name="Picture 24 215">
                          <a:extLst>
                            <a:ext uri="{FF2B5EF4-FFF2-40B4-BE49-F238E27FC236}">
                              <a16:creationId xmlns:a16="http://schemas.microsoft.com/office/drawing/2014/main" id="{FB92FA2B-FA4D-43FD-874B-DB0D6DE60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9" name="Picture 24 216">
                          <a:extLst>
                            <a:ext uri="{FF2B5EF4-FFF2-40B4-BE49-F238E27FC236}">
                              <a16:creationId xmlns:a16="http://schemas.microsoft.com/office/drawing/2014/main" id="{610A32AB-D9E4-43A7-B986-285ED92FC2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149DA87C-DC9B-443D-955A-28CA992098EE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320" name="Group 319">
                      <a:extLst>
                        <a:ext uri="{FF2B5EF4-FFF2-40B4-BE49-F238E27FC236}">
                          <a16:creationId xmlns:a16="http://schemas.microsoft.com/office/drawing/2014/main" id="{93333532-50EE-4623-8878-F13ED7A75F5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8" name="Group 176">
                        <a:extLst>
                          <a:ext uri="{FF2B5EF4-FFF2-40B4-BE49-F238E27FC236}">
                            <a16:creationId xmlns:a16="http://schemas.microsoft.com/office/drawing/2014/main" id="{ED4B1BE3-84B9-43C2-B304-5F881D9B81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32" name="Picture 24 217">
                          <a:extLst>
                            <a:ext uri="{FF2B5EF4-FFF2-40B4-BE49-F238E27FC236}">
                              <a16:creationId xmlns:a16="http://schemas.microsoft.com/office/drawing/2014/main" id="{5CB32466-49C2-4C18-9DBE-02BFB16DD2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33" name="Picture 24 218">
                          <a:extLst>
                            <a:ext uri="{FF2B5EF4-FFF2-40B4-BE49-F238E27FC236}">
                              <a16:creationId xmlns:a16="http://schemas.microsoft.com/office/drawing/2014/main" id="{5EE76893-2BF2-4D79-904B-061EDC1F4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9" name="Group 179">
                        <a:extLst>
                          <a:ext uri="{FF2B5EF4-FFF2-40B4-BE49-F238E27FC236}">
                            <a16:creationId xmlns:a16="http://schemas.microsoft.com/office/drawing/2014/main" id="{4531B708-37B8-49CA-A52D-9DF107E10E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0" name="Picture 24 219">
                          <a:extLst>
                            <a:ext uri="{FF2B5EF4-FFF2-40B4-BE49-F238E27FC236}">
                              <a16:creationId xmlns:a16="http://schemas.microsoft.com/office/drawing/2014/main" id="{39BC2D56-6BF7-49E2-8295-D378868CC8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1" name="Picture 24 220">
                          <a:extLst>
                            <a:ext uri="{FF2B5EF4-FFF2-40B4-BE49-F238E27FC236}">
                              <a16:creationId xmlns:a16="http://schemas.microsoft.com/office/drawing/2014/main" id="{4D353A40-F206-4CAD-AAA8-2B8E8235B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582FE8CC-52F4-4600-A07F-E30C78ADC62E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08B5F6C6-82BF-4EBD-973D-6560B08A3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26" name="Picture 24 221">
                          <a:extLst>
                            <a:ext uri="{FF2B5EF4-FFF2-40B4-BE49-F238E27FC236}">
                              <a16:creationId xmlns:a16="http://schemas.microsoft.com/office/drawing/2014/main" id="{DB1F6C8E-4E90-4149-954C-3451F47A7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27" name="Picture 24 222">
                          <a:extLst>
                            <a:ext uri="{FF2B5EF4-FFF2-40B4-BE49-F238E27FC236}">
                              <a16:creationId xmlns:a16="http://schemas.microsoft.com/office/drawing/2014/main" id="{82B154E2-859C-4A5D-BCBC-94A470827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3" name="Group 179">
                        <a:extLst>
                          <a:ext uri="{FF2B5EF4-FFF2-40B4-BE49-F238E27FC236}">
                            <a16:creationId xmlns:a16="http://schemas.microsoft.com/office/drawing/2014/main" id="{DCF4CD36-8E3B-491E-8438-F0A187D38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24" name="Picture 24 223">
                          <a:extLst>
                            <a:ext uri="{FF2B5EF4-FFF2-40B4-BE49-F238E27FC236}">
                              <a16:creationId xmlns:a16="http://schemas.microsoft.com/office/drawing/2014/main" id="{10CF8686-6587-459D-B0E1-125F2A9599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25" name="Picture 24 224">
                          <a:extLst>
                            <a:ext uri="{FF2B5EF4-FFF2-40B4-BE49-F238E27FC236}">
                              <a16:creationId xmlns:a16="http://schemas.microsoft.com/office/drawing/2014/main" id="{57A0401E-3FEA-4FD2-953E-A338D2A3B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72A4F672-0E44-402E-88C1-6D683970D30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298C7C4B-C362-48F3-92B3-7936B367805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A56BF867-1C37-4CF8-9D9A-6A381F7667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12" name="Group 176">
                        <a:extLst>
                          <a:ext uri="{FF2B5EF4-FFF2-40B4-BE49-F238E27FC236}">
                            <a16:creationId xmlns:a16="http://schemas.microsoft.com/office/drawing/2014/main" id="{A8DE1196-4BDC-496B-98E8-29AB0E10B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6" name="Picture 24 225">
                          <a:extLst>
                            <a:ext uri="{FF2B5EF4-FFF2-40B4-BE49-F238E27FC236}">
                              <a16:creationId xmlns:a16="http://schemas.microsoft.com/office/drawing/2014/main" id="{135A6F7E-7591-422F-9234-F181981382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7" name="Picture 24 226">
                          <a:extLst>
                            <a:ext uri="{FF2B5EF4-FFF2-40B4-BE49-F238E27FC236}">
                              <a16:creationId xmlns:a16="http://schemas.microsoft.com/office/drawing/2014/main" id="{653FBE93-21E1-4800-912A-8F0746E12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13" name="Group 179">
                        <a:extLst>
                          <a:ext uri="{FF2B5EF4-FFF2-40B4-BE49-F238E27FC236}">
                            <a16:creationId xmlns:a16="http://schemas.microsoft.com/office/drawing/2014/main" id="{E10A56F0-E408-4988-80AD-D12E5A7518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14" name="Picture 24 227">
                          <a:extLst>
                            <a:ext uri="{FF2B5EF4-FFF2-40B4-BE49-F238E27FC236}">
                              <a16:creationId xmlns:a16="http://schemas.microsoft.com/office/drawing/2014/main" id="{1E069BC8-1CD2-4AF0-9346-B6CF752B4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15" name="Picture 24 228">
                          <a:extLst>
                            <a:ext uri="{FF2B5EF4-FFF2-40B4-BE49-F238E27FC236}">
                              <a16:creationId xmlns:a16="http://schemas.microsoft.com/office/drawing/2014/main" id="{056C8D3C-C67F-4281-92E5-B347EE5B80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BBC7D2B4-71B1-4625-B961-505BF8356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06" name="Group 176">
                        <a:extLst>
                          <a:ext uri="{FF2B5EF4-FFF2-40B4-BE49-F238E27FC236}">
                            <a16:creationId xmlns:a16="http://schemas.microsoft.com/office/drawing/2014/main" id="{BB8BBD4A-4B10-462E-BF96-6C1F4BFE1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0" name="Picture 24 229">
                          <a:extLst>
                            <a:ext uri="{FF2B5EF4-FFF2-40B4-BE49-F238E27FC236}">
                              <a16:creationId xmlns:a16="http://schemas.microsoft.com/office/drawing/2014/main" id="{8D62D3CA-7921-4821-A5D9-9C105B9AA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1" name="Picture 24 230">
                          <a:extLst>
                            <a:ext uri="{FF2B5EF4-FFF2-40B4-BE49-F238E27FC236}">
                              <a16:creationId xmlns:a16="http://schemas.microsoft.com/office/drawing/2014/main" id="{A4EAEA72-89EF-4B4E-A48E-CFD43365B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07" name="Group 179">
                        <a:extLst>
                          <a:ext uri="{FF2B5EF4-FFF2-40B4-BE49-F238E27FC236}">
                            <a16:creationId xmlns:a16="http://schemas.microsoft.com/office/drawing/2014/main" id="{B96538AB-4938-4066-8660-51EEB645E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8" name="Picture 24 231">
                          <a:extLst>
                            <a:ext uri="{FF2B5EF4-FFF2-40B4-BE49-F238E27FC236}">
                              <a16:creationId xmlns:a16="http://schemas.microsoft.com/office/drawing/2014/main" id="{E5583B57-2651-46F0-BA9D-06EC1BCE15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9" name="Picture 24 232">
                          <a:extLst>
                            <a:ext uri="{FF2B5EF4-FFF2-40B4-BE49-F238E27FC236}">
                              <a16:creationId xmlns:a16="http://schemas.microsoft.com/office/drawing/2014/main" id="{5FB59037-48A3-40E5-8F46-9BB56B116D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CD33DC83-CE23-475A-A12E-3DEDBB85EB24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id="{F646B339-142D-49BF-938A-4162E476B282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8" name="Group 176">
                        <a:extLst>
                          <a:ext uri="{FF2B5EF4-FFF2-40B4-BE49-F238E27FC236}">
                            <a16:creationId xmlns:a16="http://schemas.microsoft.com/office/drawing/2014/main" id="{FE03ED6D-37A1-41BB-B001-10502330A1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02" name="Picture 24 233">
                          <a:extLst>
                            <a:ext uri="{FF2B5EF4-FFF2-40B4-BE49-F238E27FC236}">
                              <a16:creationId xmlns:a16="http://schemas.microsoft.com/office/drawing/2014/main" id="{DA19AEEF-D793-45EB-8285-CB6C2BCED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03" name="Picture 24 234">
                          <a:extLst>
                            <a:ext uri="{FF2B5EF4-FFF2-40B4-BE49-F238E27FC236}">
                              <a16:creationId xmlns:a16="http://schemas.microsoft.com/office/drawing/2014/main" id="{CE0345AC-88D6-43FE-9167-78613645C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9" name="Group 179">
                        <a:extLst>
                          <a:ext uri="{FF2B5EF4-FFF2-40B4-BE49-F238E27FC236}">
                            <a16:creationId xmlns:a16="http://schemas.microsoft.com/office/drawing/2014/main" id="{3C6499A6-D1F1-459D-B1DB-F6CDDE4BEB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0" name="Picture 24 235">
                          <a:extLst>
                            <a:ext uri="{FF2B5EF4-FFF2-40B4-BE49-F238E27FC236}">
                              <a16:creationId xmlns:a16="http://schemas.microsoft.com/office/drawing/2014/main" id="{0EBB36F5-9282-4C78-9731-153CE7EFC2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1" name="Picture 24 236">
                          <a:extLst>
                            <a:ext uri="{FF2B5EF4-FFF2-40B4-BE49-F238E27FC236}">
                              <a16:creationId xmlns:a16="http://schemas.microsoft.com/office/drawing/2014/main" id="{807DEC9C-75F1-48C8-B6F0-589D2281E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91" name="Group 290">
                      <a:extLst>
                        <a:ext uri="{FF2B5EF4-FFF2-40B4-BE49-F238E27FC236}">
                          <a16:creationId xmlns:a16="http://schemas.microsoft.com/office/drawing/2014/main" id="{1D4916F9-EB66-4B91-83A1-56CD0938FE9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2" name="Group 176">
                        <a:extLst>
                          <a:ext uri="{FF2B5EF4-FFF2-40B4-BE49-F238E27FC236}">
                            <a16:creationId xmlns:a16="http://schemas.microsoft.com/office/drawing/2014/main" id="{14B14F97-1FE5-4426-8127-A94287905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96" name="Picture 24 237">
                          <a:extLst>
                            <a:ext uri="{FF2B5EF4-FFF2-40B4-BE49-F238E27FC236}">
                              <a16:creationId xmlns:a16="http://schemas.microsoft.com/office/drawing/2014/main" id="{124448E4-160D-439F-A737-4A9138EF1B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97" name="Picture 24 238">
                          <a:extLst>
                            <a:ext uri="{FF2B5EF4-FFF2-40B4-BE49-F238E27FC236}">
                              <a16:creationId xmlns:a16="http://schemas.microsoft.com/office/drawing/2014/main" id="{29046947-2B16-43DF-8D15-C1AD20D6C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3" name="Group 179">
                        <a:extLst>
                          <a:ext uri="{FF2B5EF4-FFF2-40B4-BE49-F238E27FC236}">
                            <a16:creationId xmlns:a16="http://schemas.microsoft.com/office/drawing/2014/main" id="{94382836-EE55-4C3B-9104-9CA0C10DE0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94" name="Picture 24 239">
                          <a:extLst>
                            <a:ext uri="{FF2B5EF4-FFF2-40B4-BE49-F238E27FC236}">
                              <a16:creationId xmlns:a16="http://schemas.microsoft.com/office/drawing/2014/main" id="{3C5F7947-B9E8-4C60-A89D-C7A118D9D6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95" name="Picture 24 240">
                          <a:extLst>
                            <a:ext uri="{FF2B5EF4-FFF2-40B4-BE49-F238E27FC236}">
                              <a16:creationId xmlns:a16="http://schemas.microsoft.com/office/drawing/2014/main" id="{C61EF20C-0EC9-4C1A-85F7-0A1A70F51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3D5734DA-06E1-4B80-96FF-E8861321008B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2CE0990E-B887-413C-A559-869D19855E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84" name="Group 176">
                        <a:extLst>
                          <a:ext uri="{FF2B5EF4-FFF2-40B4-BE49-F238E27FC236}">
                            <a16:creationId xmlns:a16="http://schemas.microsoft.com/office/drawing/2014/main" id="{B631C7C9-9069-4F50-92FF-B3FA920948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8" name="Picture 24 241">
                          <a:extLst>
                            <a:ext uri="{FF2B5EF4-FFF2-40B4-BE49-F238E27FC236}">
                              <a16:creationId xmlns:a16="http://schemas.microsoft.com/office/drawing/2014/main" id="{E93E6952-E8A4-495B-B4F1-80F12E447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9" name="Picture 24 242">
                          <a:extLst>
                            <a:ext uri="{FF2B5EF4-FFF2-40B4-BE49-F238E27FC236}">
                              <a16:creationId xmlns:a16="http://schemas.microsoft.com/office/drawing/2014/main" id="{62E25E10-A883-405D-BC29-C4A818C44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85" name="Group 179">
                        <a:extLst>
                          <a:ext uri="{FF2B5EF4-FFF2-40B4-BE49-F238E27FC236}">
                            <a16:creationId xmlns:a16="http://schemas.microsoft.com/office/drawing/2014/main" id="{4B12E5E5-2681-4D17-BD1A-FFECDEB16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6" name="Picture 24 243">
                          <a:extLst>
                            <a:ext uri="{FF2B5EF4-FFF2-40B4-BE49-F238E27FC236}">
                              <a16:creationId xmlns:a16="http://schemas.microsoft.com/office/drawing/2014/main" id="{A1DEDC9F-BFC5-40A9-96AD-B74841F3E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7" name="Picture 24 244">
                          <a:extLst>
                            <a:ext uri="{FF2B5EF4-FFF2-40B4-BE49-F238E27FC236}">
                              <a16:creationId xmlns:a16="http://schemas.microsoft.com/office/drawing/2014/main" id="{6FC1A3A9-6680-492C-8AD8-603716E9A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9F782D84-7AD9-4AAF-8F2F-4CB080B8E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8" name="Group 176">
                        <a:extLst>
                          <a:ext uri="{FF2B5EF4-FFF2-40B4-BE49-F238E27FC236}">
                            <a16:creationId xmlns:a16="http://schemas.microsoft.com/office/drawing/2014/main" id="{83A598B7-CA3E-4088-87EB-769A86073B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2" name="Picture 24 245">
                          <a:extLst>
                            <a:ext uri="{FF2B5EF4-FFF2-40B4-BE49-F238E27FC236}">
                              <a16:creationId xmlns:a16="http://schemas.microsoft.com/office/drawing/2014/main" id="{85403549-EBEB-4E30-8BA5-F1B9292EA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3" name="Picture 24 246">
                          <a:extLst>
                            <a:ext uri="{FF2B5EF4-FFF2-40B4-BE49-F238E27FC236}">
                              <a16:creationId xmlns:a16="http://schemas.microsoft.com/office/drawing/2014/main" id="{78E50BCB-3AF2-4ED4-B768-42D5DB701D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9" name="Group 179">
                        <a:extLst>
                          <a:ext uri="{FF2B5EF4-FFF2-40B4-BE49-F238E27FC236}">
                            <a16:creationId xmlns:a16="http://schemas.microsoft.com/office/drawing/2014/main" id="{65CA0B42-F4E8-4CB4-BDB5-49462D3EB2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0" name="Picture 24 247">
                          <a:extLst>
                            <a:ext uri="{FF2B5EF4-FFF2-40B4-BE49-F238E27FC236}">
                              <a16:creationId xmlns:a16="http://schemas.microsoft.com/office/drawing/2014/main" id="{F7AE582D-3857-4A9E-A611-47346BF41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1" name="Picture 24 248">
                          <a:extLst>
                            <a:ext uri="{FF2B5EF4-FFF2-40B4-BE49-F238E27FC236}">
                              <a16:creationId xmlns:a16="http://schemas.microsoft.com/office/drawing/2014/main" id="{9D38A358-0156-4426-8497-BDFE3CD2C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8980678B-64FB-4604-834E-7419F51E7C4A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8CA4812-0194-4955-98D3-FDE57D16A0E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0" name="Group 176">
                        <a:extLst>
                          <a:ext uri="{FF2B5EF4-FFF2-40B4-BE49-F238E27FC236}">
                            <a16:creationId xmlns:a16="http://schemas.microsoft.com/office/drawing/2014/main" id="{FF870178-51B2-4001-BD4F-BBF668BBD5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74" name="Picture 24 249">
                          <a:extLst>
                            <a:ext uri="{FF2B5EF4-FFF2-40B4-BE49-F238E27FC236}">
                              <a16:creationId xmlns:a16="http://schemas.microsoft.com/office/drawing/2014/main" id="{3DEB46C1-0784-4CB3-9F75-C3DAFDF648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75" name="Picture 24 250">
                          <a:extLst>
                            <a:ext uri="{FF2B5EF4-FFF2-40B4-BE49-F238E27FC236}">
                              <a16:creationId xmlns:a16="http://schemas.microsoft.com/office/drawing/2014/main" id="{175AD320-6807-4388-A83C-6E11EF7BBD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1" name="Group 179">
                        <a:extLst>
                          <a:ext uri="{FF2B5EF4-FFF2-40B4-BE49-F238E27FC236}">
                            <a16:creationId xmlns:a16="http://schemas.microsoft.com/office/drawing/2014/main" id="{778D3FE2-0E16-412B-8587-3BFFD40BA5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72" name="Picture 24 251">
                          <a:extLst>
                            <a:ext uri="{FF2B5EF4-FFF2-40B4-BE49-F238E27FC236}">
                              <a16:creationId xmlns:a16="http://schemas.microsoft.com/office/drawing/2014/main" id="{026F08AC-3117-47DC-8C98-625DE0D21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73" name="Picture 24 252">
                          <a:extLst>
                            <a:ext uri="{FF2B5EF4-FFF2-40B4-BE49-F238E27FC236}">
                              <a16:creationId xmlns:a16="http://schemas.microsoft.com/office/drawing/2014/main" id="{542A616A-43C4-48B6-B69C-0F7F6FB58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1A3C619A-8053-4C21-A346-B4B0720CA76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64" name="Group 176">
                        <a:extLst>
                          <a:ext uri="{FF2B5EF4-FFF2-40B4-BE49-F238E27FC236}">
                            <a16:creationId xmlns:a16="http://schemas.microsoft.com/office/drawing/2014/main" id="{A9A9C5BA-776A-4803-9CFC-F66BE3DBC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68" name="Picture 24 253">
                          <a:extLst>
                            <a:ext uri="{FF2B5EF4-FFF2-40B4-BE49-F238E27FC236}">
                              <a16:creationId xmlns:a16="http://schemas.microsoft.com/office/drawing/2014/main" id="{11AE8E8C-0B29-4682-B920-086D7B4A5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69" name="Picture 24 254">
                          <a:extLst>
                            <a:ext uri="{FF2B5EF4-FFF2-40B4-BE49-F238E27FC236}">
                              <a16:creationId xmlns:a16="http://schemas.microsoft.com/office/drawing/2014/main" id="{F0EB13B3-3FF3-4AB5-A0DD-96E9627AA6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65" name="Group 179">
                        <a:extLst>
                          <a:ext uri="{FF2B5EF4-FFF2-40B4-BE49-F238E27FC236}">
                            <a16:creationId xmlns:a16="http://schemas.microsoft.com/office/drawing/2014/main" id="{F220B2CB-C35B-4C3C-AF60-3AF4E82C18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66" name="Picture 24 255">
                          <a:extLst>
                            <a:ext uri="{FF2B5EF4-FFF2-40B4-BE49-F238E27FC236}">
                              <a16:creationId xmlns:a16="http://schemas.microsoft.com/office/drawing/2014/main" id="{421A9FC9-3B95-46B3-A1E7-F087E08F48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67" name="Picture 24 256">
                          <a:extLst>
                            <a:ext uri="{FF2B5EF4-FFF2-40B4-BE49-F238E27FC236}">
                              <a16:creationId xmlns:a16="http://schemas.microsoft.com/office/drawing/2014/main" id="{0B1FAC17-81F0-46AA-B752-11051B6D66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5440A4E-97F5-4C24-B73E-01D27078FE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1804327"/>
            <a:ext cx="0" cy="423329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7A46EEF-F4FC-4740-8D45-6F5C9723BBF1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616" y="1804326"/>
            <a:ext cx="5107256" cy="397725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94D9CDC-AFCA-4869-9EBB-AB326DD29DE4}"/>
              </a:ext>
            </a:extLst>
          </p:cNvPr>
          <p:cNvCxnSpPr/>
          <p:nvPr/>
        </p:nvCxnSpPr>
        <p:spPr bwMode="auto">
          <a:xfrm>
            <a:off x="2625378" y="2001865"/>
            <a:ext cx="2451667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A1CBB717-A9F1-41E5-84F8-C78A0006C8D8}"/>
              </a:ext>
            </a:extLst>
          </p:cNvPr>
          <p:cNvCxnSpPr/>
          <p:nvPr/>
        </p:nvCxnSpPr>
        <p:spPr bwMode="auto">
          <a:xfrm>
            <a:off x="2625378" y="2441074"/>
            <a:ext cx="195776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08493341-8F65-40FD-A637-B7B603994E31}"/>
              </a:ext>
            </a:extLst>
          </p:cNvPr>
          <p:cNvCxnSpPr/>
          <p:nvPr/>
        </p:nvCxnSpPr>
        <p:spPr bwMode="auto">
          <a:xfrm>
            <a:off x="2625378" y="2880285"/>
            <a:ext cx="1376744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13E33C8-A102-44E1-8DE8-194C18E5CE0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3358960"/>
            <a:ext cx="764342" cy="265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EFF1DE8-AC01-4F42-8939-D53367735740}"/>
              </a:ext>
            </a:extLst>
          </p:cNvPr>
          <p:cNvGrpSpPr/>
          <p:nvPr/>
        </p:nvGrpSpPr>
        <p:grpSpPr>
          <a:xfrm rot="10800000">
            <a:off x="163590" y="4551173"/>
            <a:ext cx="2451667" cy="1359745"/>
            <a:chOff x="3229466" y="5292217"/>
            <a:chExt cx="2451667" cy="1359745"/>
          </a:xfrm>
        </p:grpSpPr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0337D6CC-03FA-4D06-A31F-E3C483EA357E}"/>
                </a:ext>
              </a:extLst>
            </p:cNvPr>
            <p:cNvCxnSpPr/>
            <p:nvPr/>
          </p:nvCxnSpPr>
          <p:spPr bwMode="auto">
            <a:xfrm>
              <a:off x="3229466" y="5292217"/>
              <a:ext cx="245166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52B38EEE-BCB3-45F8-9736-C6B3676059AE}"/>
                </a:ext>
              </a:extLst>
            </p:cNvPr>
            <p:cNvCxnSpPr/>
            <p:nvPr/>
          </p:nvCxnSpPr>
          <p:spPr bwMode="auto">
            <a:xfrm>
              <a:off x="3229466" y="5731426"/>
              <a:ext cx="19577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5575BA6C-3489-4973-86E6-8547001ED65A}"/>
                </a:ext>
              </a:extLst>
            </p:cNvPr>
            <p:cNvCxnSpPr/>
            <p:nvPr/>
          </p:nvCxnSpPr>
          <p:spPr bwMode="auto">
            <a:xfrm>
              <a:off x="3229466" y="6170637"/>
              <a:ext cx="137674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54E56185-27AA-4AB3-A09C-785B238FF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9466" y="6649312"/>
              <a:ext cx="764342" cy="265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</p:grpSp>
      <p:sp>
        <p:nvSpPr>
          <p:cNvPr id="516" name="Arrow: Down 515">
            <a:extLst>
              <a:ext uri="{FF2B5EF4-FFF2-40B4-BE49-F238E27FC236}">
                <a16:creationId xmlns:a16="http://schemas.microsoft.com/office/drawing/2014/main" id="{35A9F62E-D386-4FCB-9344-D3DBFFFC5C5C}"/>
              </a:ext>
            </a:extLst>
          </p:cNvPr>
          <p:cNvSpPr/>
          <p:nvPr/>
        </p:nvSpPr>
        <p:spPr>
          <a:xfrm rot="16200000">
            <a:off x="8665941" y="111307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Arrow: Down 516">
            <a:extLst>
              <a:ext uri="{FF2B5EF4-FFF2-40B4-BE49-F238E27FC236}">
                <a16:creationId xmlns:a16="http://schemas.microsoft.com/office/drawing/2014/main" id="{E2F70F55-B61F-4012-9C6D-10B7A326BC07}"/>
              </a:ext>
            </a:extLst>
          </p:cNvPr>
          <p:cNvSpPr/>
          <p:nvPr/>
        </p:nvSpPr>
        <p:spPr>
          <a:xfrm rot="5400000">
            <a:off x="8776009" y="486834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Arrow: Down 517">
            <a:extLst>
              <a:ext uri="{FF2B5EF4-FFF2-40B4-BE49-F238E27FC236}">
                <a16:creationId xmlns:a16="http://schemas.microsoft.com/office/drawing/2014/main" id="{F6188EEA-D1A0-45A8-BB5E-25689D086AE9}"/>
              </a:ext>
            </a:extLst>
          </p:cNvPr>
          <p:cNvSpPr/>
          <p:nvPr/>
        </p:nvSpPr>
        <p:spPr>
          <a:xfrm>
            <a:off x="6907460" y="283240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Arrow: Down 518">
            <a:extLst>
              <a:ext uri="{FF2B5EF4-FFF2-40B4-BE49-F238E27FC236}">
                <a16:creationId xmlns:a16="http://schemas.microsoft.com/office/drawing/2014/main" id="{B56482A0-8D41-476E-B3DA-16A0A6B15CAF}"/>
              </a:ext>
            </a:extLst>
          </p:cNvPr>
          <p:cNvSpPr/>
          <p:nvPr/>
        </p:nvSpPr>
        <p:spPr>
          <a:xfrm rot="10800000">
            <a:off x="10642501" y="2867925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AF10169F-6210-4FD7-BBE4-D7B68B76292F}"/>
              </a:ext>
            </a:extLst>
          </p:cNvPr>
          <p:cNvSpPr txBox="1"/>
          <p:nvPr/>
        </p:nvSpPr>
        <p:spPr>
          <a:xfrm>
            <a:off x="6577904" y="6294889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shear by fluid on floc</a:t>
            </a:r>
          </a:p>
        </p:txBody>
      </p:sp>
      <p:grpSp>
        <p:nvGrpSpPr>
          <p:cNvPr id="1517" name="Group 1516">
            <a:extLst>
              <a:ext uri="{FF2B5EF4-FFF2-40B4-BE49-F238E27FC236}">
                <a16:creationId xmlns:a16="http://schemas.microsoft.com/office/drawing/2014/main" id="{BB4B5F70-9CB8-4B79-AD75-92BC20E1C778}"/>
              </a:ext>
            </a:extLst>
          </p:cNvPr>
          <p:cNvGrpSpPr/>
          <p:nvPr/>
        </p:nvGrpSpPr>
        <p:grpSpPr>
          <a:xfrm>
            <a:off x="3913143" y="1785334"/>
            <a:ext cx="6867031" cy="4231758"/>
            <a:chOff x="3913143" y="1785334"/>
            <a:chExt cx="6867031" cy="4231758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5F1BB8F-B8A5-4442-A152-3F1289B322C7}"/>
                </a:ext>
              </a:extLst>
            </p:cNvPr>
            <p:cNvCxnSpPr/>
            <p:nvPr/>
          </p:nvCxnSpPr>
          <p:spPr>
            <a:xfrm rot="16200000">
              <a:off x="6774435" y="2011353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744FFED0-6917-4018-B650-63EEA84E1B5D}"/>
                </a:ext>
              </a:extLst>
            </p:cNvPr>
            <p:cNvSpPr txBox="1"/>
            <p:nvPr/>
          </p:nvSpPr>
          <p:spPr>
            <a:xfrm>
              <a:off x="3913143" y="5117205"/>
              <a:ext cx="2943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Compression plane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CF7A7DE-9007-4099-8FD7-C9F0702CBD4E}"/>
                </a:ext>
              </a:extLst>
            </p:cNvPr>
            <p:cNvCxnSpPr>
              <a:stCxn id="528" idx="3"/>
            </p:cNvCxnSpPr>
            <p:nvPr/>
          </p:nvCxnSpPr>
          <p:spPr>
            <a:xfrm>
              <a:off x="6856577" y="5378815"/>
              <a:ext cx="575611" cy="1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1" name="Arrow: Down 530">
            <a:extLst>
              <a:ext uri="{FF2B5EF4-FFF2-40B4-BE49-F238E27FC236}">
                <a16:creationId xmlns:a16="http://schemas.microsoft.com/office/drawing/2014/main" id="{CC8FA457-838F-4141-BE24-55EC67408FB1}"/>
              </a:ext>
            </a:extLst>
          </p:cNvPr>
          <p:cNvSpPr/>
          <p:nvPr/>
        </p:nvSpPr>
        <p:spPr>
          <a:xfrm rot="5400000">
            <a:off x="6087294" y="6175666"/>
            <a:ext cx="219553" cy="761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E47DAA2B-9F7F-4CF9-A6AE-DAF1AEB1E7EB}"/>
              </a:ext>
            </a:extLst>
          </p:cNvPr>
          <p:cNvGrpSpPr/>
          <p:nvPr/>
        </p:nvGrpSpPr>
        <p:grpSpPr>
          <a:xfrm rot="3921121">
            <a:off x="8213844" y="2274036"/>
            <a:ext cx="2516626" cy="1922962"/>
            <a:chOff x="7331164" y="2610778"/>
            <a:chExt cx="2516626" cy="1922962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762A7EAC-421F-4007-A4C0-A0476C8BB0ED}"/>
                </a:ext>
              </a:extLst>
            </p:cNvPr>
            <p:cNvGrpSpPr/>
            <p:nvPr/>
          </p:nvGrpSpPr>
          <p:grpSpPr>
            <a:xfrm>
              <a:off x="7331164" y="3239774"/>
              <a:ext cx="657768" cy="378452"/>
              <a:chOff x="4777947" y="3207622"/>
              <a:chExt cx="657768" cy="378452"/>
            </a:xfrm>
          </p:grpSpPr>
          <p:grpSp>
            <p:nvGrpSpPr>
              <p:cNvPr id="1496" name="Group 1495">
                <a:extLst>
                  <a:ext uri="{FF2B5EF4-FFF2-40B4-BE49-F238E27FC236}">
                    <a16:creationId xmlns:a16="http://schemas.microsoft.com/office/drawing/2014/main" id="{BADBC107-F46F-4176-9CB2-DE7C292C767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04" name="Group 176">
                  <a:extLst>
                    <a:ext uri="{FF2B5EF4-FFF2-40B4-BE49-F238E27FC236}">
                      <a16:creationId xmlns:a16="http://schemas.microsoft.com/office/drawing/2014/main" id="{51411193-1E30-4E61-8015-7F8C9C168A9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8" name="Picture 24 1">
                    <a:extLst>
                      <a:ext uri="{FF2B5EF4-FFF2-40B4-BE49-F238E27FC236}">
                        <a16:creationId xmlns:a16="http://schemas.microsoft.com/office/drawing/2014/main" id="{5734EF75-21BB-4F22-8DB4-8FAC762B98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9" name="Picture 24 2">
                    <a:extLst>
                      <a:ext uri="{FF2B5EF4-FFF2-40B4-BE49-F238E27FC236}">
                        <a16:creationId xmlns:a16="http://schemas.microsoft.com/office/drawing/2014/main" id="{7D223FAD-925A-4952-8BB5-DCB71D0522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05" name="Group 179">
                  <a:extLst>
                    <a:ext uri="{FF2B5EF4-FFF2-40B4-BE49-F238E27FC236}">
                      <a16:creationId xmlns:a16="http://schemas.microsoft.com/office/drawing/2014/main" id="{901158ED-9606-46F0-8663-92657BFD4C9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6" name="Picture 24 3">
                    <a:extLst>
                      <a:ext uri="{FF2B5EF4-FFF2-40B4-BE49-F238E27FC236}">
                        <a16:creationId xmlns:a16="http://schemas.microsoft.com/office/drawing/2014/main" id="{06453588-F347-4FC3-AA54-337317701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7" name="Picture 24 4">
                    <a:extLst>
                      <a:ext uri="{FF2B5EF4-FFF2-40B4-BE49-F238E27FC236}">
                        <a16:creationId xmlns:a16="http://schemas.microsoft.com/office/drawing/2014/main" id="{5083EDBB-4FAA-4FC4-8D24-61A4742428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97" name="Group 1496">
                <a:extLst>
                  <a:ext uri="{FF2B5EF4-FFF2-40B4-BE49-F238E27FC236}">
                    <a16:creationId xmlns:a16="http://schemas.microsoft.com/office/drawing/2014/main" id="{39A41FE6-F42E-4CD2-89F4-6065061B477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8" name="Group 176">
                  <a:extLst>
                    <a:ext uri="{FF2B5EF4-FFF2-40B4-BE49-F238E27FC236}">
                      <a16:creationId xmlns:a16="http://schemas.microsoft.com/office/drawing/2014/main" id="{F911E74E-EBFC-41F0-AC00-AF5726254D2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2" name="Picture 24 5">
                    <a:extLst>
                      <a:ext uri="{FF2B5EF4-FFF2-40B4-BE49-F238E27FC236}">
                        <a16:creationId xmlns:a16="http://schemas.microsoft.com/office/drawing/2014/main" id="{B668F3AA-A86B-4F83-AB28-BF1B5DFD35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3" name="Picture 24 6">
                    <a:extLst>
                      <a:ext uri="{FF2B5EF4-FFF2-40B4-BE49-F238E27FC236}">
                        <a16:creationId xmlns:a16="http://schemas.microsoft.com/office/drawing/2014/main" id="{7CB937AB-A198-48D6-9824-F3424FA955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9" name="Group 179">
                  <a:extLst>
                    <a:ext uri="{FF2B5EF4-FFF2-40B4-BE49-F238E27FC236}">
                      <a16:creationId xmlns:a16="http://schemas.microsoft.com/office/drawing/2014/main" id="{C806F518-D628-4F7B-A1D9-6347E08F469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0" name="Picture 24 7">
                    <a:extLst>
                      <a:ext uri="{FF2B5EF4-FFF2-40B4-BE49-F238E27FC236}">
                        <a16:creationId xmlns:a16="http://schemas.microsoft.com/office/drawing/2014/main" id="{7D866FE4-48CF-443A-923B-B479FD5B28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1" name="Picture 24 8">
                    <a:extLst>
                      <a:ext uri="{FF2B5EF4-FFF2-40B4-BE49-F238E27FC236}">
                        <a16:creationId xmlns:a16="http://schemas.microsoft.com/office/drawing/2014/main" id="{E61B5811-48F0-4694-BEB8-A0271642B19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EDC80F6D-FB50-4078-BEE6-76D87BE1B107}"/>
                </a:ext>
              </a:extLst>
            </p:cNvPr>
            <p:cNvGrpSpPr/>
            <p:nvPr/>
          </p:nvGrpSpPr>
          <p:grpSpPr>
            <a:xfrm>
              <a:off x="7339478" y="3515753"/>
              <a:ext cx="601238" cy="499826"/>
              <a:chOff x="5841977" y="3176030"/>
              <a:chExt cx="601238" cy="499826"/>
            </a:xfrm>
          </p:grpSpPr>
          <p:grpSp>
            <p:nvGrpSpPr>
              <p:cNvPr id="1482" name="Group 1481">
                <a:extLst>
                  <a:ext uri="{FF2B5EF4-FFF2-40B4-BE49-F238E27FC236}">
                    <a16:creationId xmlns:a16="http://schemas.microsoft.com/office/drawing/2014/main" id="{83120FF9-4286-415F-AF45-E02970C64193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0" name="Group 176">
                  <a:extLst>
                    <a:ext uri="{FF2B5EF4-FFF2-40B4-BE49-F238E27FC236}">
                      <a16:creationId xmlns:a16="http://schemas.microsoft.com/office/drawing/2014/main" id="{BB7B7512-6D45-40D8-A9A3-65F5ECEC5E6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4" name="Picture 24 9">
                    <a:extLst>
                      <a:ext uri="{FF2B5EF4-FFF2-40B4-BE49-F238E27FC236}">
                        <a16:creationId xmlns:a16="http://schemas.microsoft.com/office/drawing/2014/main" id="{FABA5B17-AC81-4ABD-B087-6482228E8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95" name="Picture 24 10">
                    <a:extLst>
                      <a:ext uri="{FF2B5EF4-FFF2-40B4-BE49-F238E27FC236}">
                        <a16:creationId xmlns:a16="http://schemas.microsoft.com/office/drawing/2014/main" id="{E80CD4FA-5B6A-4A2E-9E3B-D758F11196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1" name="Group 179">
                  <a:extLst>
                    <a:ext uri="{FF2B5EF4-FFF2-40B4-BE49-F238E27FC236}">
                      <a16:creationId xmlns:a16="http://schemas.microsoft.com/office/drawing/2014/main" id="{68C22BB0-21B4-4BA8-8E3A-ACE1AE8462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92" name="Picture 24 11">
                    <a:extLst>
                      <a:ext uri="{FF2B5EF4-FFF2-40B4-BE49-F238E27FC236}">
                        <a16:creationId xmlns:a16="http://schemas.microsoft.com/office/drawing/2014/main" id="{820457AC-DAAB-4176-86AA-2A7A2EB31C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93" name="Picture 24 12">
                    <a:extLst>
                      <a:ext uri="{FF2B5EF4-FFF2-40B4-BE49-F238E27FC236}">
                        <a16:creationId xmlns:a16="http://schemas.microsoft.com/office/drawing/2014/main" id="{B4C03214-8E73-434A-8BEA-37681F011B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83" name="Group 1482">
                <a:extLst>
                  <a:ext uri="{FF2B5EF4-FFF2-40B4-BE49-F238E27FC236}">
                    <a16:creationId xmlns:a16="http://schemas.microsoft.com/office/drawing/2014/main" id="{D614C6A5-11CD-43F9-82BF-1A09EE0A074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84" name="Group 176">
                  <a:extLst>
                    <a:ext uri="{FF2B5EF4-FFF2-40B4-BE49-F238E27FC236}">
                      <a16:creationId xmlns:a16="http://schemas.microsoft.com/office/drawing/2014/main" id="{8BA67EB8-89E2-4AD3-96E4-A66B41F18E8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88" name="Picture 24 13">
                    <a:extLst>
                      <a:ext uri="{FF2B5EF4-FFF2-40B4-BE49-F238E27FC236}">
                        <a16:creationId xmlns:a16="http://schemas.microsoft.com/office/drawing/2014/main" id="{C822277A-A5B8-4B6D-A76F-95D0262FD5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89" name="Picture 24 14">
                    <a:extLst>
                      <a:ext uri="{FF2B5EF4-FFF2-40B4-BE49-F238E27FC236}">
                        <a16:creationId xmlns:a16="http://schemas.microsoft.com/office/drawing/2014/main" id="{F8254C6D-2D70-439C-AEE9-E6CE227E1B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85" name="Group 179">
                  <a:extLst>
                    <a:ext uri="{FF2B5EF4-FFF2-40B4-BE49-F238E27FC236}">
                      <a16:creationId xmlns:a16="http://schemas.microsoft.com/office/drawing/2014/main" id="{7A9F3A74-6C47-4CFC-A215-EFC0FFA6DCB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86" name="Picture 24 15">
                    <a:extLst>
                      <a:ext uri="{FF2B5EF4-FFF2-40B4-BE49-F238E27FC236}">
                        <a16:creationId xmlns:a16="http://schemas.microsoft.com/office/drawing/2014/main" id="{33D0D555-7183-4C65-93FA-DFC3505159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7" name="Picture 24 16">
                    <a:extLst>
                      <a:ext uri="{FF2B5EF4-FFF2-40B4-BE49-F238E27FC236}">
                        <a16:creationId xmlns:a16="http://schemas.microsoft.com/office/drawing/2014/main" id="{7637C2BB-ABD4-4135-B22A-A40AA896D9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A0451294-B6C2-4AEA-B60F-8CAAFF7FA1E8}"/>
                </a:ext>
              </a:extLst>
            </p:cNvPr>
            <p:cNvGrpSpPr/>
            <p:nvPr/>
          </p:nvGrpSpPr>
          <p:grpSpPr>
            <a:xfrm>
              <a:off x="7808591" y="3259170"/>
              <a:ext cx="1055948" cy="610380"/>
              <a:chOff x="6261214" y="3135578"/>
              <a:chExt cx="1055948" cy="610380"/>
            </a:xfrm>
          </p:grpSpPr>
          <p:grpSp>
            <p:nvGrpSpPr>
              <p:cNvPr id="1452" name="Group 1451">
                <a:extLst>
                  <a:ext uri="{FF2B5EF4-FFF2-40B4-BE49-F238E27FC236}">
                    <a16:creationId xmlns:a16="http://schemas.microsoft.com/office/drawing/2014/main" id="{E1BA0DDE-C94F-47D9-845A-0296D5E8A363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68" name="Group 1467">
                  <a:extLst>
                    <a:ext uri="{FF2B5EF4-FFF2-40B4-BE49-F238E27FC236}">
                      <a16:creationId xmlns:a16="http://schemas.microsoft.com/office/drawing/2014/main" id="{2B666BBE-8D72-4CD9-A896-AC418EAA9D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6" name="Group 176">
                    <a:extLst>
                      <a:ext uri="{FF2B5EF4-FFF2-40B4-BE49-F238E27FC236}">
                        <a16:creationId xmlns:a16="http://schemas.microsoft.com/office/drawing/2014/main" id="{598064CA-E2CF-4F7D-8BA6-E510D6F9D7A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0" name="Picture 24 17">
                      <a:extLst>
                        <a:ext uri="{FF2B5EF4-FFF2-40B4-BE49-F238E27FC236}">
                          <a16:creationId xmlns:a16="http://schemas.microsoft.com/office/drawing/2014/main" id="{FC7532C8-5F98-405B-9C00-7F459652187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1" name="Picture 24 18">
                      <a:extLst>
                        <a:ext uri="{FF2B5EF4-FFF2-40B4-BE49-F238E27FC236}">
                          <a16:creationId xmlns:a16="http://schemas.microsoft.com/office/drawing/2014/main" id="{8421C5A0-784C-4C94-AF21-A93480735D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7" name="Group 179">
                    <a:extLst>
                      <a:ext uri="{FF2B5EF4-FFF2-40B4-BE49-F238E27FC236}">
                        <a16:creationId xmlns:a16="http://schemas.microsoft.com/office/drawing/2014/main" id="{79481A15-D8F8-4A64-8873-FFB358234E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8" name="Picture 24 19">
                      <a:extLst>
                        <a:ext uri="{FF2B5EF4-FFF2-40B4-BE49-F238E27FC236}">
                          <a16:creationId xmlns:a16="http://schemas.microsoft.com/office/drawing/2014/main" id="{DC2DC7D3-9D17-49B2-9D1D-F917EB877C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9" name="Picture 24 20">
                      <a:extLst>
                        <a:ext uri="{FF2B5EF4-FFF2-40B4-BE49-F238E27FC236}">
                          <a16:creationId xmlns:a16="http://schemas.microsoft.com/office/drawing/2014/main" id="{067EB190-335E-4A35-B2FD-68A83CBA0F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69" name="Group 1468">
                  <a:extLst>
                    <a:ext uri="{FF2B5EF4-FFF2-40B4-BE49-F238E27FC236}">
                      <a16:creationId xmlns:a16="http://schemas.microsoft.com/office/drawing/2014/main" id="{F7DAC6D7-D5DA-4AFF-B9FD-C0320DC7887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0" name="Group 176">
                    <a:extLst>
                      <a:ext uri="{FF2B5EF4-FFF2-40B4-BE49-F238E27FC236}">
                        <a16:creationId xmlns:a16="http://schemas.microsoft.com/office/drawing/2014/main" id="{4F4F3485-7A6B-4B25-A14B-E9E7ABEA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74" name="Picture 24 21">
                      <a:extLst>
                        <a:ext uri="{FF2B5EF4-FFF2-40B4-BE49-F238E27FC236}">
                          <a16:creationId xmlns:a16="http://schemas.microsoft.com/office/drawing/2014/main" id="{3C768AE5-F0EB-4C83-90A2-403F7C4640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75" name="Picture 24 22">
                      <a:extLst>
                        <a:ext uri="{FF2B5EF4-FFF2-40B4-BE49-F238E27FC236}">
                          <a16:creationId xmlns:a16="http://schemas.microsoft.com/office/drawing/2014/main" id="{1831D8C8-27DC-4158-AD98-EE53FC1FD2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1" name="Group 179">
                    <a:extLst>
                      <a:ext uri="{FF2B5EF4-FFF2-40B4-BE49-F238E27FC236}">
                        <a16:creationId xmlns:a16="http://schemas.microsoft.com/office/drawing/2014/main" id="{4C68AE26-409B-45A3-BD03-4F497D30A5F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2" name="Picture 24 23">
                      <a:extLst>
                        <a:ext uri="{FF2B5EF4-FFF2-40B4-BE49-F238E27FC236}">
                          <a16:creationId xmlns:a16="http://schemas.microsoft.com/office/drawing/2014/main" id="{623A2FDC-88DE-4582-8E2F-459858AC27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3" name="Picture 24 24">
                      <a:extLst>
                        <a:ext uri="{FF2B5EF4-FFF2-40B4-BE49-F238E27FC236}">
                          <a16:creationId xmlns:a16="http://schemas.microsoft.com/office/drawing/2014/main" id="{4DB537E4-67AC-45B0-8E23-0142636544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5B76A0B4-E01B-403C-996D-2E50B2192E7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54" name="Group 1453">
                  <a:extLst>
                    <a:ext uri="{FF2B5EF4-FFF2-40B4-BE49-F238E27FC236}">
                      <a16:creationId xmlns:a16="http://schemas.microsoft.com/office/drawing/2014/main" id="{1BC2DAB6-8B2E-4058-9053-BBA0BCB95A8B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62" name="Group 176">
                    <a:extLst>
                      <a:ext uri="{FF2B5EF4-FFF2-40B4-BE49-F238E27FC236}">
                        <a16:creationId xmlns:a16="http://schemas.microsoft.com/office/drawing/2014/main" id="{4DA69983-9591-4B3D-9A7C-AC39106028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6" name="Picture 24 25">
                      <a:extLst>
                        <a:ext uri="{FF2B5EF4-FFF2-40B4-BE49-F238E27FC236}">
                          <a16:creationId xmlns:a16="http://schemas.microsoft.com/office/drawing/2014/main" id="{66193812-38CA-40C3-81D2-40118CB20B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7" name="Picture 24 26">
                      <a:extLst>
                        <a:ext uri="{FF2B5EF4-FFF2-40B4-BE49-F238E27FC236}">
                          <a16:creationId xmlns:a16="http://schemas.microsoft.com/office/drawing/2014/main" id="{297A199A-ED47-44FC-AFD6-08F42267EA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63" name="Group 179">
                    <a:extLst>
                      <a:ext uri="{FF2B5EF4-FFF2-40B4-BE49-F238E27FC236}">
                        <a16:creationId xmlns:a16="http://schemas.microsoft.com/office/drawing/2014/main" id="{C99A188C-A1D9-45DF-9BC2-F151F2E78A4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4" name="Picture 24 27">
                      <a:extLst>
                        <a:ext uri="{FF2B5EF4-FFF2-40B4-BE49-F238E27FC236}">
                          <a16:creationId xmlns:a16="http://schemas.microsoft.com/office/drawing/2014/main" id="{D2F3C051-054F-4202-9C41-4A661D94A6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65" name="Picture 24 28">
                      <a:extLst>
                        <a:ext uri="{FF2B5EF4-FFF2-40B4-BE49-F238E27FC236}">
                          <a16:creationId xmlns:a16="http://schemas.microsoft.com/office/drawing/2014/main" id="{AD7FE19D-1310-4FDF-BE23-BF4A7413DB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55" name="Group 1454">
                  <a:extLst>
                    <a:ext uri="{FF2B5EF4-FFF2-40B4-BE49-F238E27FC236}">
                      <a16:creationId xmlns:a16="http://schemas.microsoft.com/office/drawing/2014/main" id="{BDD7EA05-9F91-4342-A524-E94B6ECDB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56" name="Group 176">
                    <a:extLst>
                      <a:ext uri="{FF2B5EF4-FFF2-40B4-BE49-F238E27FC236}">
                        <a16:creationId xmlns:a16="http://schemas.microsoft.com/office/drawing/2014/main" id="{983462EB-4D81-4568-ACFC-C573C5DFD4C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0" name="Picture 24 29">
                      <a:extLst>
                        <a:ext uri="{FF2B5EF4-FFF2-40B4-BE49-F238E27FC236}">
                          <a16:creationId xmlns:a16="http://schemas.microsoft.com/office/drawing/2014/main" id="{A00EB2F0-1F0E-4478-BECF-E664A56B5A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1" name="Picture 24 30">
                      <a:extLst>
                        <a:ext uri="{FF2B5EF4-FFF2-40B4-BE49-F238E27FC236}">
                          <a16:creationId xmlns:a16="http://schemas.microsoft.com/office/drawing/2014/main" id="{1835F995-1026-469F-8B14-0B251C137B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7" name="Group 179">
                    <a:extLst>
                      <a:ext uri="{FF2B5EF4-FFF2-40B4-BE49-F238E27FC236}">
                        <a16:creationId xmlns:a16="http://schemas.microsoft.com/office/drawing/2014/main" id="{309A59FA-B78B-4C51-9939-5C1CC880FD1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58" name="Picture 24 31">
                      <a:extLst>
                        <a:ext uri="{FF2B5EF4-FFF2-40B4-BE49-F238E27FC236}">
                          <a16:creationId xmlns:a16="http://schemas.microsoft.com/office/drawing/2014/main" id="{B67860EA-1415-43EB-8222-D9342AEB6D8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59" name="Picture 24 32">
                      <a:extLst>
                        <a:ext uri="{FF2B5EF4-FFF2-40B4-BE49-F238E27FC236}">
                          <a16:creationId xmlns:a16="http://schemas.microsoft.com/office/drawing/2014/main" id="{D2068FB2-6D2E-4498-BB57-395D26FA5A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A722DE30-C98A-40C9-B675-03D681DA0DFD}"/>
                </a:ext>
              </a:extLst>
            </p:cNvPr>
            <p:cNvGrpSpPr/>
            <p:nvPr/>
          </p:nvGrpSpPr>
          <p:grpSpPr>
            <a:xfrm>
              <a:off x="7782822" y="3564028"/>
              <a:ext cx="1078920" cy="969712"/>
              <a:chOff x="6792398" y="2509410"/>
              <a:chExt cx="1078920" cy="969712"/>
            </a:xfrm>
          </p:grpSpPr>
          <p:grpSp>
            <p:nvGrpSpPr>
              <p:cNvPr id="1394" name="Group 1393">
                <a:extLst>
                  <a:ext uri="{FF2B5EF4-FFF2-40B4-BE49-F238E27FC236}">
                    <a16:creationId xmlns:a16="http://schemas.microsoft.com/office/drawing/2014/main" id="{1B74EB9B-FBE9-4FCD-BA88-06BA0A75948B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38" name="Group 1437">
                  <a:extLst>
                    <a:ext uri="{FF2B5EF4-FFF2-40B4-BE49-F238E27FC236}">
                      <a16:creationId xmlns:a16="http://schemas.microsoft.com/office/drawing/2014/main" id="{2BCEADC9-C312-44E1-85CA-180910B3997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6" name="Group 176">
                    <a:extLst>
                      <a:ext uri="{FF2B5EF4-FFF2-40B4-BE49-F238E27FC236}">
                        <a16:creationId xmlns:a16="http://schemas.microsoft.com/office/drawing/2014/main" id="{0683DDEF-AE42-4A4E-BE3B-8E4D4006008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50" name="Picture 24 33">
                      <a:extLst>
                        <a:ext uri="{FF2B5EF4-FFF2-40B4-BE49-F238E27FC236}">
                          <a16:creationId xmlns:a16="http://schemas.microsoft.com/office/drawing/2014/main" id="{EFB1735C-F052-4FBE-BC34-EB7F92203F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51" name="Picture 24 34">
                      <a:extLst>
                        <a:ext uri="{FF2B5EF4-FFF2-40B4-BE49-F238E27FC236}">
                          <a16:creationId xmlns:a16="http://schemas.microsoft.com/office/drawing/2014/main" id="{6C3E5EF6-49B7-46A9-9C09-84D3DFEA21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7" name="Group 179">
                    <a:extLst>
                      <a:ext uri="{FF2B5EF4-FFF2-40B4-BE49-F238E27FC236}">
                        <a16:creationId xmlns:a16="http://schemas.microsoft.com/office/drawing/2014/main" id="{81E5DC40-35EA-4512-8D68-7358CFF5066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8" name="Picture 24 35">
                      <a:extLst>
                        <a:ext uri="{FF2B5EF4-FFF2-40B4-BE49-F238E27FC236}">
                          <a16:creationId xmlns:a16="http://schemas.microsoft.com/office/drawing/2014/main" id="{FE7A7E02-954F-406E-BA04-29C60641AC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9" name="Picture 24 36">
                      <a:extLst>
                        <a:ext uri="{FF2B5EF4-FFF2-40B4-BE49-F238E27FC236}">
                          <a16:creationId xmlns:a16="http://schemas.microsoft.com/office/drawing/2014/main" id="{AA97E05B-DA00-4A21-9C0E-6BB6D29605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DF85E0AF-EB81-4E76-8620-E2555A5AD9B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0" name="Group 176">
                    <a:extLst>
                      <a:ext uri="{FF2B5EF4-FFF2-40B4-BE49-F238E27FC236}">
                        <a16:creationId xmlns:a16="http://schemas.microsoft.com/office/drawing/2014/main" id="{C5A27258-90F3-4749-8959-EA697D30893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44" name="Picture 24 37">
                      <a:extLst>
                        <a:ext uri="{FF2B5EF4-FFF2-40B4-BE49-F238E27FC236}">
                          <a16:creationId xmlns:a16="http://schemas.microsoft.com/office/drawing/2014/main" id="{A280F617-F11C-47CA-B757-1A8DBD787A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45" name="Picture 24 38">
                      <a:extLst>
                        <a:ext uri="{FF2B5EF4-FFF2-40B4-BE49-F238E27FC236}">
                          <a16:creationId xmlns:a16="http://schemas.microsoft.com/office/drawing/2014/main" id="{C46DF616-9FD7-4CF7-A56A-6F279AF65C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1" name="Group 179">
                    <a:extLst>
                      <a:ext uri="{FF2B5EF4-FFF2-40B4-BE49-F238E27FC236}">
                        <a16:creationId xmlns:a16="http://schemas.microsoft.com/office/drawing/2014/main" id="{1A22F5D2-36F5-4972-975A-BD16BE4EF8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2" name="Picture 24 39">
                      <a:extLst>
                        <a:ext uri="{FF2B5EF4-FFF2-40B4-BE49-F238E27FC236}">
                          <a16:creationId xmlns:a16="http://schemas.microsoft.com/office/drawing/2014/main" id="{56110111-7FBA-4CE2-9291-744AD5E175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3" name="Picture 24 40">
                      <a:extLst>
                        <a:ext uri="{FF2B5EF4-FFF2-40B4-BE49-F238E27FC236}">
                          <a16:creationId xmlns:a16="http://schemas.microsoft.com/office/drawing/2014/main" id="{72AB5213-9150-4005-BC60-84DA4606E6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465755FF-847E-4E47-9C9C-6DA54ACFA17A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4" name="Group 1423">
                  <a:extLst>
                    <a:ext uri="{FF2B5EF4-FFF2-40B4-BE49-F238E27FC236}">
                      <a16:creationId xmlns:a16="http://schemas.microsoft.com/office/drawing/2014/main" id="{553CFC58-27E4-4738-8CBA-FBCCAFFE04D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32" name="Group 176">
                    <a:extLst>
                      <a:ext uri="{FF2B5EF4-FFF2-40B4-BE49-F238E27FC236}">
                        <a16:creationId xmlns:a16="http://schemas.microsoft.com/office/drawing/2014/main" id="{AC45C439-F579-4B26-81D0-3A81E1C1E30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6" name="Picture 24 41">
                      <a:extLst>
                        <a:ext uri="{FF2B5EF4-FFF2-40B4-BE49-F238E27FC236}">
                          <a16:creationId xmlns:a16="http://schemas.microsoft.com/office/drawing/2014/main" id="{8F3FE757-FA6E-4ABF-928B-D94B6C65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7" name="Picture 24 42">
                      <a:extLst>
                        <a:ext uri="{FF2B5EF4-FFF2-40B4-BE49-F238E27FC236}">
                          <a16:creationId xmlns:a16="http://schemas.microsoft.com/office/drawing/2014/main" id="{C5D24879-6167-4F13-9A76-F41D2E2B30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33" name="Group 179">
                    <a:extLst>
                      <a:ext uri="{FF2B5EF4-FFF2-40B4-BE49-F238E27FC236}">
                        <a16:creationId xmlns:a16="http://schemas.microsoft.com/office/drawing/2014/main" id="{BE0835EF-E307-4BA1-A580-6F98C4FAB86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34" name="Picture 24 43">
                      <a:extLst>
                        <a:ext uri="{FF2B5EF4-FFF2-40B4-BE49-F238E27FC236}">
                          <a16:creationId xmlns:a16="http://schemas.microsoft.com/office/drawing/2014/main" id="{75227538-431B-4A49-A466-65B6B3AE13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35" name="Picture 24 44">
                      <a:extLst>
                        <a:ext uri="{FF2B5EF4-FFF2-40B4-BE49-F238E27FC236}">
                          <a16:creationId xmlns:a16="http://schemas.microsoft.com/office/drawing/2014/main" id="{B1B2771B-D085-4F4E-BEA2-033DFE7A3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25" name="Group 1424">
                  <a:extLst>
                    <a:ext uri="{FF2B5EF4-FFF2-40B4-BE49-F238E27FC236}">
                      <a16:creationId xmlns:a16="http://schemas.microsoft.com/office/drawing/2014/main" id="{E172EAF4-4614-4571-BD6D-6B2B8768E3F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26" name="Group 176">
                    <a:extLst>
                      <a:ext uri="{FF2B5EF4-FFF2-40B4-BE49-F238E27FC236}">
                        <a16:creationId xmlns:a16="http://schemas.microsoft.com/office/drawing/2014/main" id="{E00761FB-2617-4FC4-BCB1-177E1CE1815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0" name="Picture 24 45">
                      <a:extLst>
                        <a:ext uri="{FF2B5EF4-FFF2-40B4-BE49-F238E27FC236}">
                          <a16:creationId xmlns:a16="http://schemas.microsoft.com/office/drawing/2014/main" id="{16DD332C-3C07-47A8-B8B4-7D985331243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1" name="Picture 24 46">
                      <a:extLst>
                        <a:ext uri="{FF2B5EF4-FFF2-40B4-BE49-F238E27FC236}">
                          <a16:creationId xmlns:a16="http://schemas.microsoft.com/office/drawing/2014/main" id="{6258B31A-1B49-4D93-AC6D-1F2EA92295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27" name="Group 179">
                    <a:extLst>
                      <a:ext uri="{FF2B5EF4-FFF2-40B4-BE49-F238E27FC236}">
                        <a16:creationId xmlns:a16="http://schemas.microsoft.com/office/drawing/2014/main" id="{E1B12EB7-8835-42C3-8E95-663EFF8AB7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8" name="Picture 24 47">
                      <a:extLst>
                        <a:ext uri="{FF2B5EF4-FFF2-40B4-BE49-F238E27FC236}">
                          <a16:creationId xmlns:a16="http://schemas.microsoft.com/office/drawing/2014/main" id="{0A70F65C-0BD2-4D99-9758-23CA61CF5F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9" name="Picture 24 48">
                      <a:extLst>
                        <a:ext uri="{FF2B5EF4-FFF2-40B4-BE49-F238E27FC236}">
                          <a16:creationId xmlns:a16="http://schemas.microsoft.com/office/drawing/2014/main" id="{FA809A68-AA6E-4D32-9086-6665F7C668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6" name="Group 1395">
                <a:extLst>
                  <a:ext uri="{FF2B5EF4-FFF2-40B4-BE49-F238E27FC236}">
                    <a16:creationId xmlns:a16="http://schemas.microsoft.com/office/drawing/2014/main" id="{A3C03CFD-AE02-4BB9-A2F4-9E04F4DDC5AF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412" name="Group 1411">
                  <a:extLst>
                    <a:ext uri="{FF2B5EF4-FFF2-40B4-BE49-F238E27FC236}">
                      <a16:creationId xmlns:a16="http://schemas.microsoft.com/office/drawing/2014/main" id="{0A79AB47-7DB8-4DF6-9FCA-0A5EB56CB86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18" name="Group 176">
                    <a:extLst>
                      <a:ext uri="{FF2B5EF4-FFF2-40B4-BE49-F238E27FC236}">
                        <a16:creationId xmlns:a16="http://schemas.microsoft.com/office/drawing/2014/main" id="{D060BFAC-2A2E-49A5-A919-2FA7E7B3B7E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22" name="Picture 24 49">
                      <a:extLst>
                        <a:ext uri="{FF2B5EF4-FFF2-40B4-BE49-F238E27FC236}">
                          <a16:creationId xmlns:a16="http://schemas.microsoft.com/office/drawing/2014/main" id="{5F17F9F8-38BF-43C8-AC31-BF7FE209BD7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23" name="Picture 24 50">
                      <a:extLst>
                        <a:ext uri="{FF2B5EF4-FFF2-40B4-BE49-F238E27FC236}">
                          <a16:creationId xmlns:a16="http://schemas.microsoft.com/office/drawing/2014/main" id="{2B32861D-311E-482E-90CF-42D9583F8A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19" name="Group 179">
                    <a:extLst>
                      <a:ext uri="{FF2B5EF4-FFF2-40B4-BE49-F238E27FC236}">
                        <a16:creationId xmlns:a16="http://schemas.microsoft.com/office/drawing/2014/main" id="{105C19D6-15BE-4100-971C-68E7C6F3BD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0" name="Picture 24 51">
                      <a:extLst>
                        <a:ext uri="{FF2B5EF4-FFF2-40B4-BE49-F238E27FC236}">
                          <a16:creationId xmlns:a16="http://schemas.microsoft.com/office/drawing/2014/main" id="{91CCF436-0EAF-4082-801E-91444D74A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1" name="Picture 24 52">
                      <a:extLst>
                        <a:ext uri="{FF2B5EF4-FFF2-40B4-BE49-F238E27FC236}">
                          <a16:creationId xmlns:a16="http://schemas.microsoft.com/office/drawing/2014/main" id="{DDD438FB-79B5-4668-9221-4E3311D9FC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0F46581D-E213-4959-8FF1-09A699BE5394}"/>
                    </a:ext>
                  </a:extLst>
                </p:cNvPr>
                <p:cNvGrpSpPr/>
                <p:nvPr/>
              </p:nvGrpSpPr>
              <p:grpSpPr>
                <a:xfrm>
                  <a:off x="4935889" y="3332310"/>
                  <a:ext cx="401934" cy="253764"/>
                  <a:chOff x="4503627" y="2284957"/>
                  <a:chExt cx="401934" cy="253764"/>
                </a:xfrm>
              </p:grpSpPr>
              <p:grpSp>
                <p:nvGrpSpPr>
                  <p:cNvPr id="1414" name="Group 176">
                    <a:extLst>
                      <a:ext uri="{FF2B5EF4-FFF2-40B4-BE49-F238E27FC236}">
                        <a16:creationId xmlns:a16="http://schemas.microsoft.com/office/drawing/2014/main" id="{DC753930-25AD-4B7F-A052-B33863EC58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6" name="Picture 24 53">
                      <a:extLst>
                        <a:ext uri="{FF2B5EF4-FFF2-40B4-BE49-F238E27FC236}">
                          <a16:creationId xmlns:a16="http://schemas.microsoft.com/office/drawing/2014/main" id="{BDDF7C82-2C22-4EC8-91DC-1D3966F4122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7" name="Picture 24 54">
                      <a:extLst>
                        <a:ext uri="{FF2B5EF4-FFF2-40B4-BE49-F238E27FC236}">
                          <a16:creationId xmlns:a16="http://schemas.microsoft.com/office/drawing/2014/main" id="{782A0D0F-184A-4019-BE07-D8CD62A5A6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415" name="Picture 24 55">
                    <a:extLst>
                      <a:ext uri="{FF2B5EF4-FFF2-40B4-BE49-F238E27FC236}">
                        <a16:creationId xmlns:a16="http://schemas.microsoft.com/office/drawing/2014/main" id="{93C53E7B-9AF4-45FB-B7FD-238E9A92AF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1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397" name="Group 1396">
                <a:extLst>
                  <a:ext uri="{FF2B5EF4-FFF2-40B4-BE49-F238E27FC236}">
                    <a16:creationId xmlns:a16="http://schemas.microsoft.com/office/drawing/2014/main" id="{C0412407-7F8E-4BA4-A0E0-F03DF35A537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4375B605-398B-4780-B313-3538C991DF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6" name="Group 176">
                    <a:extLst>
                      <a:ext uri="{FF2B5EF4-FFF2-40B4-BE49-F238E27FC236}">
                        <a16:creationId xmlns:a16="http://schemas.microsoft.com/office/drawing/2014/main" id="{5C0B69AA-4461-4F9A-976F-67BD25CE9F0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0" name="Picture 24 57">
                      <a:extLst>
                        <a:ext uri="{FF2B5EF4-FFF2-40B4-BE49-F238E27FC236}">
                          <a16:creationId xmlns:a16="http://schemas.microsoft.com/office/drawing/2014/main" id="{F5D1A2B3-8F0E-44B7-827E-F53E7AD14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1" name="Picture 24 58">
                      <a:extLst>
                        <a:ext uri="{FF2B5EF4-FFF2-40B4-BE49-F238E27FC236}">
                          <a16:creationId xmlns:a16="http://schemas.microsoft.com/office/drawing/2014/main" id="{3C9BCE31-3BEA-4E14-9613-CDB8D7EA2E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7" name="Group 179">
                    <a:extLst>
                      <a:ext uri="{FF2B5EF4-FFF2-40B4-BE49-F238E27FC236}">
                        <a16:creationId xmlns:a16="http://schemas.microsoft.com/office/drawing/2014/main" id="{7C43B115-FFB9-45CC-8565-FABBAF74B72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8" name="Picture 24 59">
                      <a:extLst>
                        <a:ext uri="{FF2B5EF4-FFF2-40B4-BE49-F238E27FC236}">
                          <a16:creationId xmlns:a16="http://schemas.microsoft.com/office/drawing/2014/main" id="{850A3EDB-EBF9-48EC-A078-E2B96D0A5C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9" name="Picture 24 60">
                      <a:extLst>
                        <a:ext uri="{FF2B5EF4-FFF2-40B4-BE49-F238E27FC236}">
                          <a16:creationId xmlns:a16="http://schemas.microsoft.com/office/drawing/2014/main" id="{D83BAAEB-F67A-4561-876C-934A2B230AC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8F2FE2A-50BD-4F39-BCCC-862801CB0EB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0" name="Group 176">
                    <a:extLst>
                      <a:ext uri="{FF2B5EF4-FFF2-40B4-BE49-F238E27FC236}">
                        <a16:creationId xmlns:a16="http://schemas.microsoft.com/office/drawing/2014/main" id="{11CF624D-CFFA-4407-AF4D-DDAE3C4AC26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04" name="Picture 24 61">
                      <a:extLst>
                        <a:ext uri="{FF2B5EF4-FFF2-40B4-BE49-F238E27FC236}">
                          <a16:creationId xmlns:a16="http://schemas.microsoft.com/office/drawing/2014/main" id="{9FC0D29F-B9C8-4463-8A06-D57831CC52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05" name="Picture 24 62">
                      <a:extLst>
                        <a:ext uri="{FF2B5EF4-FFF2-40B4-BE49-F238E27FC236}">
                          <a16:creationId xmlns:a16="http://schemas.microsoft.com/office/drawing/2014/main" id="{F398DAC5-7035-488B-9D67-D7F607551F7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1" name="Group 179">
                    <a:extLst>
                      <a:ext uri="{FF2B5EF4-FFF2-40B4-BE49-F238E27FC236}">
                        <a16:creationId xmlns:a16="http://schemas.microsoft.com/office/drawing/2014/main" id="{4A9BFF59-8294-484B-A7E1-E3098F16148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2" name="Picture 24 63">
                      <a:extLst>
                        <a:ext uri="{FF2B5EF4-FFF2-40B4-BE49-F238E27FC236}">
                          <a16:creationId xmlns:a16="http://schemas.microsoft.com/office/drawing/2014/main" id="{48379D70-25A8-4B34-98F1-47B9B41175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3" name="Picture 24 64">
                      <a:extLst>
                        <a:ext uri="{FF2B5EF4-FFF2-40B4-BE49-F238E27FC236}">
                          <a16:creationId xmlns:a16="http://schemas.microsoft.com/office/drawing/2014/main" id="{B2C5EE94-73F5-4DE9-A5F9-68192CA01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1384B25D-0C53-44E2-AF38-8CFC922AA930}"/>
                </a:ext>
              </a:extLst>
            </p:cNvPr>
            <p:cNvGrpSpPr/>
            <p:nvPr/>
          </p:nvGrpSpPr>
          <p:grpSpPr>
            <a:xfrm>
              <a:off x="8289898" y="2610778"/>
              <a:ext cx="1557892" cy="1293966"/>
              <a:chOff x="6991903" y="2695004"/>
              <a:chExt cx="1557892" cy="1293966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085F35FC-5048-443A-8D29-1ECEE00A5767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380" name="Group 1379">
                  <a:extLst>
                    <a:ext uri="{FF2B5EF4-FFF2-40B4-BE49-F238E27FC236}">
                      <a16:creationId xmlns:a16="http://schemas.microsoft.com/office/drawing/2014/main" id="{94DA1647-4B62-4BD1-84C8-258B8564FC4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8" name="Group 176">
                    <a:extLst>
                      <a:ext uri="{FF2B5EF4-FFF2-40B4-BE49-F238E27FC236}">
                        <a16:creationId xmlns:a16="http://schemas.microsoft.com/office/drawing/2014/main" id="{41F09774-D481-4CFD-AE0B-8731A35D6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92" name="Picture 24 65">
                      <a:extLst>
                        <a:ext uri="{FF2B5EF4-FFF2-40B4-BE49-F238E27FC236}">
                          <a16:creationId xmlns:a16="http://schemas.microsoft.com/office/drawing/2014/main" id="{4CC19509-03A7-4016-AD05-5CD6F608C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93" name="Picture 24 66">
                      <a:extLst>
                        <a:ext uri="{FF2B5EF4-FFF2-40B4-BE49-F238E27FC236}">
                          <a16:creationId xmlns:a16="http://schemas.microsoft.com/office/drawing/2014/main" id="{E679C88D-1ABB-4D34-9220-B44C50B7F1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9" name="Group 179">
                    <a:extLst>
                      <a:ext uri="{FF2B5EF4-FFF2-40B4-BE49-F238E27FC236}">
                        <a16:creationId xmlns:a16="http://schemas.microsoft.com/office/drawing/2014/main" id="{8850376C-F231-4B89-A92A-BC0BDC0B4D4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90" name="Picture 24 67">
                      <a:extLst>
                        <a:ext uri="{FF2B5EF4-FFF2-40B4-BE49-F238E27FC236}">
                          <a16:creationId xmlns:a16="http://schemas.microsoft.com/office/drawing/2014/main" id="{A8197415-81F8-4B76-9D34-560C316932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91" name="Picture 24 68">
                      <a:extLst>
                        <a:ext uri="{FF2B5EF4-FFF2-40B4-BE49-F238E27FC236}">
                          <a16:creationId xmlns:a16="http://schemas.microsoft.com/office/drawing/2014/main" id="{CD3B2FE6-D688-4DD2-9AF9-797CED8159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81" name="Group 1380">
                  <a:extLst>
                    <a:ext uri="{FF2B5EF4-FFF2-40B4-BE49-F238E27FC236}">
                      <a16:creationId xmlns:a16="http://schemas.microsoft.com/office/drawing/2014/main" id="{326F433B-0550-4F3C-A7BA-3C85D176F0B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2" name="Group 176">
                    <a:extLst>
                      <a:ext uri="{FF2B5EF4-FFF2-40B4-BE49-F238E27FC236}">
                        <a16:creationId xmlns:a16="http://schemas.microsoft.com/office/drawing/2014/main" id="{C6DE404C-3164-419A-9E81-E2C8EC9D4D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86" name="Picture 24 69">
                      <a:extLst>
                        <a:ext uri="{FF2B5EF4-FFF2-40B4-BE49-F238E27FC236}">
                          <a16:creationId xmlns:a16="http://schemas.microsoft.com/office/drawing/2014/main" id="{14CE2E9F-A68E-46D8-A6FF-900932FB728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87" name="Picture 24 70">
                      <a:extLst>
                        <a:ext uri="{FF2B5EF4-FFF2-40B4-BE49-F238E27FC236}">
                          <a16:creationId xmlns:a16="http://schemas.microsoft.com/office/drawing/2014/main" id="{1101634C-972B-41E9-A0DD-433CA88379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3" name="Group 179">
                    <a:extLst>
                      <a:ext uri="{FF2B5EF4-FFF2-40B4-BE49-F238E27FC236}">
                        <a16:creationId xmlns:a16="http://schemas.microsoft.com/office/drawing/2014/main" id="{79877022-BF22-4265-AD8C-38812C96971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84" name="Picture 24 71">
                      <a:extLst>
                        <a:ext uri="{FF2B5EF4-FFF2-40B4-BE49-F238E27FC236}">
                          <a16:creationId xmlns:a16="http://schemas.microsoft.com/office/drawing/2014/main" id="{32F98004-71F1-4D77-A392-98D29FD0D2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85" name="Picture 24 72">
                      <a:extLst>
                        <a:ext uri="{FF2B5EF4-FFF2-40B4-BE49-F238E27FC236}">
                          <a16:creationId xmlns:a16="http://schemas.microsoft.com/office/drawing/2014/main" id="{705E1FCF-91AC-40C4-A35F-CE789E27B2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9C1B3F22-C13A-4BBC-995F-16F485AB2426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66" name="Group 1365">
                  <a:extLst>
                    <a:ext uri="{FF2B5EF4-FFF2-40B4-BE49-F238E27FC236}">
                      <a16:creationId xmlns:a16="http://schemas.microsoft.com/office/drawing/2014/main" id="{270600E1-972A-4426-AD23-B7F2804C962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74" name="Group 176">
                    <a:extLst>
                      <a:ext uri="{FF2B5EF4-FFF2-40B4-BE49-F238E27FC236}">
                        <a16:creationId xmlns:a16="http://schemas.microsoft.com/office/drawing/2014/main" id="{5787BCB7-C786-42DB-8EDA-EC0E9BBA53F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8" name="Picture 24 73">
                      <a:extLst>
                        <a:ext uri="{FF2B5EF4-FFF2-40B4-BE49-F238E27FC236}">
                          <a16:creationId xmlns:a16="http://schemas.microsoft.com/office/drawing/2014/main" id="{98E7936F-8B7E-4DB0-AE55-8D41EB506D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9" name="Picture 24 74">
                      <a:extLst>
                        <a:ext uri="{FF2B5EF4-FFF2-40B4-BE49-F238E27FC236}">
                          <a16:creationId xmlns:a16="http://schemas.microsoft.com/office/drawing/2014/main" id="{DEC04B86-5C05-4098-B6DA-C0F8ED12D4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75" name="Group 179">
                    <a:extLst>
                      <a:ext uri="{FF2B5EF4-FFF2-40B4-BE49-F238E27FC236}">
                        <a16:creationId xmlns:a16="http://schemas.microsoft.com/office/drawing/2014/main" id="{2A85C1B3-C9CB-46BC-AFE9-E3C1DFC5E56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6" name="Picture 24 75">
                      <a:extLst>
                        <a:ext uri="{FF2B5EF4-FFF2-40B4-BE49-F238E27FC236}">
                          <a16:creationId xmlns:a16="http://schemas.microsoft.com/office/drawing/2014/main" id="{D1AC91E2-9EB9-4928-B81E-34F015DDA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7" name="Picture 24 76">
                      <a:extLst>
                        <a:ext uri="{FF2B5EF4-FFF2-40B4-BE49-F238E27FC236}">
                          <a16:creationId xmlns:a16="http://schemas.microsoft.com/office/drawing/2014/main" id="{2C55632E-7E95-4A9E-83C0-2AB421B011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B8033547-B75B-400A-9104-8B9A1BAC54E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68" name="Group 176">
                    <a:extLst>
                      <a:ext uri="{FF2B5EF4-FFF2-40B4-BE49-F238E27FC236}">
                        <a16:creationId xmlns:a16="http://schemas.microsoft.com/office/drawing/2014/main" id="{28ED899B-B37D-4C8F-A32E-6D95455D887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2" name="Picture 24 77">
                      <a:extLst>
                        <a:ext uri="{FF2B5EF4-FFF2-40B4-BE49-F238E27FC236}">
                          <a16:creationId xmlns:a16="http://schemas.microsoft.com/office/drawing/2014/main" id="{000F5100-76B6-4306-86EE-4AF3B48E64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3" name="Picture 24 78">
                      <a:extLst>
                        <a:ext uri="{FF2B5EF4-FFF2-40B4-BE49-F238E27FC236}">
                          <a16:creationId xmlns:a16="http://schemas.microsoft.com/office/drawing/2014/main" id="{2A9E364E-1484-47BB-8199-40D6DE8544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69" name="Group 179">
                    <a:extLst>
                      <a:ext uri="{FF2B5EF4-FFF2-40B4-BE49-F238E27FC236}">
                        <a16:creationId xmlns:a16="http://schemas.microsoft.com/office/drawing/2014/main" id="{B36EED5B-8F61-4F1B-ACB5-B1864E7730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0" name="Picture 24 79">
                      <a:extLst>
                        <a:ext uri="{FF2B5EF4-FFF2-40B4-BE49-F238E27FC236}">
                          <a16:creationId xmlns:a16="http://schemas.microsoft.com/office/drawing/2014/main" id="{F5BFB37B-3B50-4C10-8D6D-BA66B9B60C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1" name="Picture 24 80">
                      <a:extLst>
                        <a:ext uri="{FF2B5EF4-FFF2-40B4-BE49-F238E27FC236}">
                          <a16:creationId xmlns:a16="http://schemas.microsoft.com/office/drawing/2014/main" id="{B503CC98-2C7B-4487-80AB-EEF0D9A99D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4" name="Group 1273">
                <a:extLst>
                  <a:ext uri="{FF2B5EF4-FFF2-40B4-BE49-F238E27FC236}">
                    <a16:creationId xmlns:a16="http://schemas.microsoft.com/office/drawing/2014/main" id="{36F3C816-C305-47D3-83AC-E6829689AB34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46DA4B30-4575-4F20-88A0-546CA874D38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52" name="Group 1351">
                    <a:extLst>
                      <a:ext uri="{FF2B5EF4-FFF2-40B4-BE49-F238E27FC236}">
                        <a16:creationId xmlns:a16="http://schemas.microsoft.com/office/drawing/2014/main" id="{F6799F6B-D84E-41A9-A970-9B9E3986CF5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0" name="Group 176">
                      <a:extLst>
                        <a:ext uri="{FF2B5EF4-FFF2-40B4-BE49-F238E27FC236}">
                          <a16:creationId xmlns:a16="http://schemas.microsoft.com/office/drawing/2014/main" id="{8F6180C6-533C-4625-9DE9-2A21F49EE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4" name="Picture 24 81">
                        <a:extLst>
                          <a:ext uri="{FF2B5EF4-FFF2-40B4-BE49-F238E27FC236}">
                            <a16:creationId xmlns:a16="http://schemas.microsoft.com/office/drawing/2014/main" id="{82253C18-E160-4408-94EC-BE6B35BFB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5" name="Picture 24 82">
                        <a:extLst>
                          <a:ext uri="{FF2B5EF4-FFF2-40B4-BE49-F238E27FC236}">
                            <a16:creationId xmlns:a16="http://schemas.microsoft.com/office/drawing/2014/main" id="{FEA294D6-ADA1-480F-B259-125D49317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1" name="Group 179">
                      <a:extLst>
                        <a:ext uri="{FF2B5EF4-FFF2-40B4-BE49-F238E27FC236}">
                          <a16:creationId xmlns:a16="http://schemas.microsoft.com/office/drawing/2014/main" id="{3B883383-F31E-4461-B7EB-1295879346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2" name="Picture 24 83">
                        <a:extLst>
                          <a:ext uri="{FF2B5EF4-FFF2-40B4-BE49-F238E27FC236}">
                            <a16:creationId xmlns:a16="http://schemas.microsoft.com/office/drawing/2014/main" id="{520F51AC-AAFE-40EA-BC35-3CC21AE31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3" name="Picture 24 84">
                        <a:extLst>
                          <a:ext uri="{FF2B5EF4-FFF2-40B4-BE49-F238E27FC236}">
                            <a16:creationId xmlns:a16="http://schemas.microsoft.com/office/drawing/2014/main" id="{71C76C6D-F0FF-4BC6-AC3B-90478F2B2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53" name="Group 1352">
                    <a:extLst>
                      <a:ext uri="{FF2B5EF4-FFF2-40B4-BE49-F238E27FC236}">
                        <a16:creationId xmlns:a16="http://schemas.microsoft.com/office/drawing/2014/main" id="{76A50A3A-C968-4589-8A5F-712905217C8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54" name="Group 176">
                      <a:extLst>
                        <a:ext uri="{FF2B5EF4-FFF2-40B4-BE49-F238E27FC236}">
                          <a16:creationId xmlns:a16="http://schemas.microsoft.com/office/drawing/2014/main" id="{A8D11685-45CB-438F-B166-7D07D332DE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8" name="Picture 24 85">
                        <a:extLst>
                          <a:ext uri="{FF2B5EF4-FFF2-40B4-BE49-F238E27FC236}">
                            <a16:creationId xmlns:a16="http://schemas.microsoft.com/office/drawing/2014/main" id="{8DD2112F-DE5F-4108-9806-B381CD08A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9" name="Picture 24 86">
                        <a:extLst>
                          <a:ext uri="{FF2B5EF4-FFF2-40B4-BE49-F238E27FC236}">
                            <a16:creationId xmlns:a16="http://schemas.microsoft.com/office/drawing/2014/main" id="{79BAD950-62E3-436A-B31A-7727942DD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55" name="Group 179">
                      <a:extLst>
                        <a:ext uri="{FF2B5EF4-FFF2-40B4-BE49-F238E27FC236}">
                          <a16:creationId xmlns:a16="http://schemas.microsoft.com/office/drawing/2014/main" id="{FFD7E4C0-6286-4677-BD4F-7796750DB3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56" name="Picture 24 87">
                        <a:extLst>
                          <a:ext uri="{FF2B5EF4-FFF2-40B4-BE49-F238E27FC236}">
                            <a16:creationId xmlns:a16="http://schemas.microsoft.com/office/drawing/2014/main" id="{5D22E822-929B-43AA-BD97-31497EA3B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57" name="Picture 24 88">
                        <a:extLst>
                          <a:ext uri="{FF2B5EF4-FFF2-40B4-BE49-F238E27FC236}">
                            <a16:creationId xmlns:a16="http://schemas.microsoft.com/office/drawing/2014/main" id="{E04661F4-8937-4B6A-B96C-D91698ECD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38F2ADA9-C1CC-43E4-B229-66AF4B980302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38" name="Group 1337">
                    <a:extLst>
                      <a:ext uri="{FF2B5EF4-FFF2-40B4-BE49-F238E27FC236}">
                        <a16:creationId xmlns:a16="http://schemas.microsoft.com/office/drawing/2014/main" id="{215450AE-C25E-4FF4-81FC-69FCBA11C7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6" name="Group 176">
                      <a:extLst>
                        <a:ext uri="{FF2B5EF4-FFF2-40B4-BE49-F238E27FC236}">
                          <a16:creationId xmlns:a16="http://schemas.microsoft.com/office/drawing/2014/main" id="{4FA280C6-B556-498D-8C7E-C0FEDF334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0" name="Picture 24 89">
                        <a:extLst>
                          <a:ext uri="{FF2B5EF4-FFF2-40B4-BE49-F238E27FC236}">
                            <a16:creationId xmlns:a16="http://schemas.microsoft.com/office/drawing/2014/main" id="{9B377B52-7CDA-46C4-8AE9-74D40FBE6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1" name="Picture 24 90">
                        <a:extLst>
                          <a:ext uri="{FF2B5EF4-FFF2-40B4-BE49-F238E27FC236}">
                            <a16:creationId xmlns:a16="http://schemas.microsoft.com/office/drawing/2014/main" id="{83CBCA7D-0755-4C1F-BBBE-2D17AC124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7" name="Group 179">
                      <a:extLst>
                        <a:ext uri="{FF2B5EF4-FFF2-40B4-BE49-F238E27FC236}">
                          <a16:creationId xmlns:a16="http://schemas.microsoft.com/office/drawing/2014/main" id="{7B866BBF-C67A-4D77-AC58-B7E840580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8" name="Picture 24 91">
                        <a:extLst>
                          <a:ext uri="{FF2B5EF4-FFF2-40B4-BE49-F238E27FC236}">
                            <a16:creationId xmlns:a16="http://schemas.microsoft.com/office/drawing/2014/main" id="{62EE8538-03AC-449F-BA0B-F09DB7328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9" name="Picture 24 92">
                        <a:extLst>
                          <a:ext uri="{FF2B5EF4-FFF2-40B4-BE49-F238E27FC236}">
                            <a16:creationId xmlns:a16="http://schemas.microsoft.com/office/drawing/2014/main" id="{FDC0D3E5-592E-4DF2-92A4-DEA497E58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B4148C16-8773-48C0-88D7-4AB2982BF3AD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2CB138AF-3B89-4D30-9FA9-E677F7641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44" name="Picture 24 93">
                        <a:extLst>
                          <a:ext uri="{FF2B5EF4-FFF2-40B4-BE49-F238E27FC236}">
                            <a16:creationId xmlns:a16="http://schemas.microsoft.com/office/drawing/2014/main" id="{EF6F975F-0D6C-46D5-B5E5-35EA6FE2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45" name="Picture 24 94">
                        <a:extLst>
                          <a:ext uri="{FF2B5EF4-FFF2-40B4-BE49-F238E27FC236}">
                            <a16:creationId xmlns:a16="http://schemas.microsoft.com/office/drawing/2014/main" id="{4472D3DA-5C9A-40CF-B787-5AEF1B6BC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1" name="Group 179">
                      <a:extLst>
                        <a:ext uri="{FF2B5EF4-FFF2-40B4-BE49-F238E27FC236}">
                          <a16:creationId xmlns:a16="http://schemas.microsoft.com/office/drawing/2014/main" id="{EF5BD3C1-AD57-4C92-8E6D-61B8E05EC3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2" name="Picture 24 95">
                        <a:extLst>
                          <a:ext uri="{FF2B5EF4-FFF2-40B4-BE49-F238E27FC236}">
                            <a16:creationId xmlns:a16="http://schemas.microsoft.com/office/drawing/2014/main" id="{9A27FB2C-E829-4B48-A5B6-B79E41080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3" name="Picture 24 96">
                        <a:extLst>
                          <a:ext uri="{FF2B5EF4-FFF2-40B4-BE49-F238E27FC236}">
                            <a16:creationId xmlns:a16="http://schemas.microsoft.com/office/drawing/2014/main" id="{2EB49ECE-141C-4CC9-AA95-2DF53C903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6D5FFCFC-7814-4D5F-A738-C1472AB0E29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AAA3DD57-3420-461B-A7AB-D4F94FFB057C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22" name="Group 1321">
                    <a:extLst>
                      <a:ext uri="{FF2B5EF4-FFF2-40B4-BE49-F238E27FC236}">
                        <a16:creationId xmlns:a16="http://schemas.microsoft.com/office/drawing/2014/main" id="{864F4B5C-FB68-4F2F-BC8A-D8315861BA9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30" name="Group 176">
                      <a:extLst>
                        <a:ext uri="{FF2B5EF4-FFF2-40B4-BE49-F238E27FC236}">
                          <a16:creationId xmlns:a16="http://schemas.microsoft.com/office/drawing/2014/main" id="{6B083091-4F23-4364-9F96-0B647391AF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34" name="Picture 24 97">
                        <a:extLst>
                          <a:ext uri="{FF2B5EF4-FFF2-40B4-BE49-F238E27FC236}">
                            <a16:creationId xmlns:a16="http://schemas.microsoft.com/office/drawing/2014/main" id="{30E72EE7-FA10-41D9-8ADC-B11E7DF91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35" name="Picture 24 98">
                        <a:extLst>
                          <a:ext uri="{FF2B5EF4-FFF2-40B4-BE49-F238E27FC236}">
                            <a16:creationId xmlns:a16="http://schemas.microsoft.com/office/drawing/2014/main" id="{E78A0EEC-CEC8-4F70-B426-1A3135E77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31" name="Group 179">
                      <a:extLst>
                        <a:ext uri="{FF2B5EF4-FFF2-40B4-BE49-F238E27FC236}">
                          <a16:creationId xmlns:a16="http://schemas.microsoft.com/office/drawing/2014/main" id="{04BB9AC0-3996-4258-ACBE-56E928394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32" name="Picture 24 99">
                        <a:extLst>
                          <a:ext uri="{FF2B5EF4-FFF2-40B4-BE49-F238E27FC236}">
                            <a16:creationId xmlns:a16="http://schemas.microsoft.com/office/drawing/2014/main" id="{A3175725-59E9-4DC9-AA03-F4627FFBB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33" name="Picture 24 100">
                        <a:extLst>
                          <a:ext uri="{FF2B5EF4-FFF2-40B4-BE49-F238E27FC236}">
                            <a16:creationId xmlns:a16="http://schemas.microsoft.com/office/drawing/2014/main" id="{5593A817-3B8E-41A0-B628-4B93694E7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1A48B6A-5BE9-40AA-97C6-C0F21E3CD88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24" name="Group 176">
                      <a:extLst>
                        <a:ext uri="{FF2B5EF4-FFF2-40B4-BE49-F238E27FC236}">
                          <a16:creationId xmlns:a16="http://schemas.microsoft.com/office/drawing/2014/main" id="{9442E3D0-516C-4F3D-9822-1F24A1625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8" name="Picture 24 101">
                        <a:extLst>
                          <a:ext uri="{FF2B5EF4-FFF2-40B4-BE49-F238E27FC236}">
                            <a16:creationId xmlns:a16="http://schemas.microsoft.com/office/drawing/2014/main" id="{481F49D1-B109-42F8-A9ED-464503CD0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9" name="Picture 24 102">
                        <a:extLst>
                          <a:ext uri="{FF2B5EF4-FFF2-40B4-BE49-F238E27FC236}">
                            <a16:creationId xmlns:a16="http://schemas.microsoft.com/office/drawing/2014/main" id="{8999C3F9-805E-40B2-BA91-4B51FAF2D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25" name="Group 179">
                      <a:extLst>
                        <a:ext uri="{FF2B5EF4-FFF2-40B4-BE49-F238E27FC236}">
                          <a16:creationId xmlns:a16="http://schemas.microsoft.com/office/drawing/2014/main" id="{A34366CD-0059-48E6-84E3-816A6E6DA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26" name="Picture 24 103">
                        <a:extLst>
                          <a:ext uri="{FF2B5EF4-FFF2-40B4-BE49-F238E27FC236}">
                            <a16:creationId xmlns:a16="http://schemas.microsoft.com/office/drawing/2014/main" id="{C0EFB58A-81A3-490C-8FA9-5F28F5FF0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27" name="Picture 24 104">
                        <a:extLst>
                          <a:ext uri="{FF2B5EF4-FFF2-40B4-BE49-F238E27FC236}">
                            <a16:creationId xmlns:a16="http://schemas.microsoft.com/office/drawing/2014/main" id="{5226D264-F789-45D6-ABF7-0972E5576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7" name="Group 1276">
                  <a:extLst>
                    <a:ext uri="{FF2B5EF4-FFF2-40B4-BE49-F238E27FC236}">
                      <a16:creationId xmlns:a16="http://schemas.microsoft.com/office/drawing/2014/main" id="{19372AD3-B43F-4EDD-B248-DCCD7C39ACD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EEB21C69-9025-419E-ABB3-D943765B87A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6" name="Group 176">
                      <a:extLst>
                        <a:ext uri="{FF2B5EF4-FFF2-40B4-BE49-F238E27FC236}">
                          <a16:creationId xmlns:a16="http://schemas.microsoft.com/office/drawing/2014/main" id="{D98629D5-3DF6-4EC3-A55E-A68CC3A0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0" name="Picture 24 105">
                        <a:extLst>
                          <a:ext uri="{FF2B5EF4-FFF2-40B4-BE49-F238E27FC236}">
                            <a16:creationId xmlns:a16="http://schemas.microsoft.com/office/drawing/2014/main" id="{604CC896-A97A-4612-A705-090D513E5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1" name="Picture 24 106">
                        <a:extLst>
                          <a:ext uri="{FF2B5EF4-FFF2-40B4-BE49-F238E27FC236}">
                            <a16:creationId xmlns:a16="http://schemas.microsoft.com/office/drawing/2014/main" id="{70BE62A1-6B34-4BD0-BBAB-432101900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7" name="Group 179">
                      <a:extLst>
                        <a:ext uri="{FF2B5EF4-FFF2-40B4-BE49-F238E27FC236}">
                          <a16:creationId xmlns:a16="http://schemas.microsoft.com/office/drawing/2014/main" id="{B52624ED-5280-4406-B269-92116430F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8" name="Picture 24 107">
                        <a:extLst>
                          <a:ext uri="{FF2B5EF4-FFF2-40B4-BE49-F238E27FC236}">
                            <a16:creationId xmlns:a16="http://schemas.microsoft.com/office/drawing/2014/main" id="{67561A7B-22E5-4C69-BC5C-800BF2A7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9" name="Picture 24 108">
                        <a:extLst>
                          <a:ext uri="{FF2B5EF4-FFF2-40B4-BE49-F238E27FC236}">
                            <a16:creationId xmlns:a16="http://schemas.microsoft.com/office/drawing/2014/main" id="{34C68E3D-979D-4D25-9AEF-E46E4B533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2C2191EF-22A5-491C-9FE9-50F14404ABE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0" name="Group 176">
                      <a:extLst>
                        <a:ext uri="{FF2B5EF4-FFF2-40B4-BE49-F238E27FC236}">
                          <a16:creationId xmlns:a16="http://schemas.microsoft.com/office/drawing/2014/main" id="{CA0B98E0-BB83-4BF3-B566-3C289BE160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14" name="Picture 24 109">
                        <a:extLst>
                          <a:ext uri="{FF2B5EF4-FFF2-40B4-BE49-F238E27FC236}">
                            <a16:creationId xmlns:a16="http://schemas.microsoft.com/office/drawing/2014/main" id="{0A408E13-7295-4B3B-892E-175A0C1EE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15" name="Picture 24 110">
                        <a:extLst>
                          <a:ext uri="{FF2B5EF4-FFF2-40B4-BE49-F238E27FC236}">
                            <a16:creationId xmlns:a16="http://schemas.microsoft.com/office/drawing/2014/main" id="{31E4D330-38D5-41A4-90B0-5BAEF7D49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1" name="Group 179">
                      <a:extLst>
                        <a:ext uri="{FF2B5EF4-FFF2-40B4-BE49-F238E27FC236}">
                          <a16:creationId xmlns:a16="http://schemas.microsoft.com/office/drawing/2014/main" id="{FC1ABC4E-08BF-45D8-9638-AB880517F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2" name="Picture 24 111">
                        <a:extLst>
                          <a:ext uri="{FF2B5EF4-FFF2-40B4-BE49-F238E27FC236}">
                            <a16:creationId xmlns:a16="http://schemas.microsoft.com/office/drawing/2014/main" id="{76F825B1-1C49-4330-BF4E-841EEE577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3" name="Picture 24 112">
                        <a:extLst>
                          <a:ext uri="{FF2B5EF4-FFF2-40B4-BE49-F238E27FC236}">
                            <a16:creationId xmlns:a16="http://schemas.microsoft.com/office/drawing/2014/main" id="{FBE52FC9-CA41-4B18-83E3-78FBB21F2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6A37F6B6-A7B2-423C-9E46-4747B479220F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5F2F251B-E0B1-4F19-9C11-D92EF97CAA8D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02" name="Group 176">
                      <a:extLst>
                        <a:ext uri="{FF2B5EF4-FFF2-40B4-BE49-F238E27FC236}">
                          <a16:creationId xmlns:a16="http://schemas.microsoft.com/office/drawing/2014/main" id="{A1D4DCD8-BEEC-4AC4-8EEF-9A7090F49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6" name="Picture 24 113">
                        <a:extLst>
                          <a:ext uri="{FF2B5EF4-FFF2-40B4-BE49-F238E27FC236}">
                            <a16:creationId xmlns:a16="http://schemas.microsoft.com/office/drawing/2014/main" id="{AE1A798A-3F59-4315-923E-0E7D418C0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7" name="Picture 24 114">
                        <a:extLst>
                          <a:ext uri="{FF2B5EF4-FFF2-40B4-BE49-F238E27FC236}">
                            <a16:creationId xmlns:a16="http://schemas.microsoft.com/office/drawing/2014/main" id="{BF8599AF-CB2B-456F-ACB2-7B496355B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03" name="Group 179">
                      <a:extLst>
                        <a:ext uri="{FF2B5EF4-FFF2-40B4-BE49-F238E27FC236}">
                          <a16:creationId xmlns:a16="http://schemas.microsoft.com/office/drawing/2014/main" id="{A9DF70C2-81DC-4A0E-B6E6-8C4DEA7AA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04" name="Picture 24 115">
                        <a:extLst>
                          <a:ext uri="{FF2B5EF4-FFF2-40B4-BE49-F238E27FC236}">
                            <a16:creationId xmlns:a16="http://schemas.microsoft.com/office/drawing/2014/main" id="{A5D34571-7D9A-47D8-93B5-81B71B995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05" name="Picture 24 116">
                        <a:extLst>
                          <a:ext uri="{FF2B5EF4-FFF2-40B4-BE49-F238E27FC236}">
                            <a16:creationId xmlns:a16="http://schemas.microsoft.com/office/drawing/2014/main" id="{FDD88058-ACEE-457F-B2A2-1EF8EAEE7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1A8FE2A-478F-45BC-9A92-37921F640B8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96" name="Group 176">
                      <a:extLst>
                        <a:ext uri="{FF2B5EF4-FFF2-40B4-BE49-F238E27FC236}">
                          <a16:creationId xmlns:a16="http://schemas.microsoft.com/office/drawing/2014/main" id="{BC0B1078-953D-4A69-94B0-B07AD32838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0" name="Picture 24 117">
                        <a:extLst>
                          <a:ext uri="{FF2B5EF4-FFF2-40B4-BE49-F238E27FC236}">
                            <a16:creationId xmlns:a16="http://schemas.microsoft.com/office/drawing/2014/main" id="{0B0B9938-D4D0-4A3C-9224-34069484F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1" name="Picture 24 118">
                        <a:extLst>
                          <a:ext uri="{FF2B5EF4-FFF2-40B4-BE49-F238E27FC236}">
                            <a16:creationId xmlns:a16="http://schemas.microsoft.com/office/drawing/2014/main" id="{7F3D6F01-5599-48E1-BF95-F3E443620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97" name="Group 179">
                      <a:extLst>
                        <a:ext uri="{FF2B5EF4-FFF2-40B4-BE49-F238E27FC236}">
                          <a16:creationId xmlns:a16="http://schemas.microsoft.com/office/drawing/2014/main" id="{E7DAA2CF-0F70-4BE6-9768-615953E9DA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8" name="Picture 24 119">
                        <a:extLst>
                          <a:ext uri="{FF2B5EF4-FFF2-40B4-BE49-F238E27FC236}">
                            <a16:creationId xmlns:a16="http://schemas.microsoft.com/office/drawing/2014/main" id="{6C693D87-39E4-4E65-A202-24C91C71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9" name="Picture 24 120">
                        <a:extLst>
                          <a:ext uri="{FF2B5EF4-FFF2-40B4-BE49-F238E27FC236}">
                            <a16:creationId xmlns:a16="http://schemas.microsoft.com/office/drawing/2014/main" id="{DE84E304-CA07-43E1-83B3-F49F2E986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9" name="Group 1278">
                  <a:extLst>
                    <a:ext uri="{FF2B5EF4-FFF2-40B4-BE49-F238E27FC236}">
                      <a16:creationId xmlns:a16="http://schemas.microsoft.com/office/drawing/2014/main" id="{BD028887-B7FE-45E1-9569-059D982D946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7CCCE8B-3716-447F-A9B3-BA60DCED1E6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8" name="Group 176">
                      <a:extLst>
                        <a:ext uri="{FF2B5EF4-FFF2-40B4-BE49-F238E27FC236}">
                          <a16:creationId xmlns:a16="http://schemas.microsoft.com/office/drawing/2014/main" id="{FEBAC5E5-FAA3-4005-AA09-97DD91C712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92" name="Picture 24 121">
                        <a:extLst>
                          <a:ext uri="{FF2B5EF4-FFF2-40B4-BE49-F238E27FC236}">
                            <a16:creationId xmlns:a16="http://schemas.microsoft.com/office/drawing/2014/main" id="{11894719-4760-4FFA-8B74-3013A391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93" name="Picture 24 122">
                        <a:extLst>
                          <a:ext uri="{FF2B5EF4-FFF2-40B4-BE49-F238E27FC236}">
                            <a16:creationId xmlns:a16="http://schemas.microsoft.com/office/drawing/2014/main" id="{27A467CF-6EE3-4915-B0C4-52143D49E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9" name="Group 179">
                      <a:extLst>
                        <a:ext uri="{FF2B5EF4-FFF2-40B4-BE49-F238E27FC236}">
                          <a16:creationId xmlns:a16="http://schemas.microsoft.com/office/drawing/2014/main" id="{8D69F614-4A78-4A30-B708-9AB8A0B8A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0" name="Picture 24 123">
                        <a:extLst>
                          <a:ext uri="{FF2B5EF4-FFF2-40B4-BE49-F238E27FC236}">
                            <a16:creationId xmlns:a16="http://schemas.microsoft.com/office/drawing/2014/main" id="{8E6E1CE3-5811-4C52-892D-2114072AD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1" name="Picture 24 124">
                        <a:extLst>
                          <a:ext uri="{FF2B5EF4-FFF2-40B4-BE49-F238E27FC236}">
                            <a16:creationId xmlns:a16="http://schemas.microsoft.com/office/drawing/2014/main" id="{6360270A-C596-486D-89A7-4228EABCC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81" name="Group 1280">
                    <a:extLst>
                      <a:ext uri="{FF2B5EF4-FFF2-40B4-BE49-F238E27FC236}">
                        <a16:creationId xmlns:a16="http://schemas.microsoft.com/office/drawing/2014/main" id="{F178C6A1-3FC4-4543-ACF7-910204D96135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2" name="Group 176">
                      <a:extLst>
                        <a:ext uri="{FF2B5EF4-FFF2-40B4-BE49-F238E27FC236}">
                          <a16:creationId xmlns:a16="http://schemas.microsoft.com/office/drawing/2014/main" id="{A6C02CA5-68CF-4DC7-AE40-6C782A527B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86" name="Picture 24 125">
                        <a:extLst>
                          <a:ext uri="{FF2B5EF4-FFF2-40B4-BE49-F238E27FC236}">
                            <a16:creationId xmlns:a16="http://schemas.microsoft.com/office/drawing/2014/main" id="{46833F23-337E-4FDA-8B36-9A99A4E76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87" name="Picture 24 126">
                        <a:extLst>
                          <a:ext uri="{FF2B5EF4-FFF2-40B4-BE49-F238E27FC236}">
                            <a16:creationId xmlns:a16="http://schemas.microsoft.com/office/drawing/2014/main" id="{F83CA201-5794-40C1-92F7-C377EAD8A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3" name="Group 179">
                      <a:extLst>
                        <a:ext uri="{FF2B5EF4-FFF2-40B4-BE49-F238E27FC236}">
                          <a16:creationId xmlns:a16="http://schemas.microsoft.com/office/drawing/2014/main" id="{8AD30D6D-A052-4FB7-B4C9-FE4C6BB690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84" name="Picture 24 127">
                        <a:extLst>
                          <a:ext uri="{FF2B5EF4-FFF2-40B4-BE49-F238E27FC236}">
                            <a16:creationId xmlns:a16="http://schemas.microsoft.com/office/drawing/2014/main" id="{B20A4174-3AF8-4103-884A-25FB6E6CD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85" name="Picture 24 128">
                        <a:extLst>
                          <a:ext uri="{FF2B5EF4-FFF2-40B4-BE49-F238E27FC236}">
                            <a16:creationId xmlns:a16="http://schemas.microsoft.com/office/drawing/2014/main" id="{C98AB91D-7F4D-43E4-BF43-1C5E1CD6A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24F0C6C7-8C01-4EB8-8B7D-693CB145BC47}"/>
              </a:ext>
            </a:extLst>
          </p:cNvPr>
          <p:cNvGrpSpPr/>
          <p:nvPr/>
        </p:nvGrpSpPr>
        <p:grpSpPr>
          <a:xfrm rot="14772394">
            <a:off x="7442798" y="3273197"/>
            <a:ext cx="2516626" cy="1922962"/>
            <a:chOff x="4930347" y="2731026"/>
            <a:chExt cx="2516626" cy="19229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9DC849B-8E04-44F2-A994-CC611B4049A4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1253" name="Group 1252">
                <a:extLst>
                  <a:ext uri="{FF2B5EF4-FFF2-40B4-BE49-F238E27FC236}">
                    <a16:creationId xmlns:a16="http://schemas.microsoft.com/office/drawing/2014/main" id="{5966C1CD-88F9-4DD0-83AA-602F81B1B918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61" name="Group 176">
                  <a:extLst>
                    <a:ext uri="{FF2B5EF4-FFF2-40B4-BE49-F238E27FC236}">
                      <a16:creationId xmlns:a16="http://schemas.microsoft.com/office/drawing/2014/main" id="{F6537E98-AE67-4D32-9001-F0CE8B4D8C0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65" name="Picture 24 129">
                    <a:extLst>
                      <a:ext uri="{FF2B5EF4-FFF2-40B4-BE49-F238E27FC236}">
                        <a16:creationId xmlns:a16="http://schemas.microsoft.com/office/drawing/2014/main" id="{5A16A4E3-EFFF-4A18-BDDD-3C38EFE5E0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6" name="Picture 24 130">
                    <a:extLst>
                      <a:ext uri="{FF2B5EF4-FFF2-40B4-BE49-F238E27FC236}">
                        <a16:creationId xmlns:a16="http://schemas.microsoft.com/office/drawing/2014/main" id="{A7D8041E-33E0-43D0-8C60-E2CF351A5E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2" name="Group 179">
                  <a:extLst>
                    <a:ext uri="{FF2B5EF4-FFF2-40B4-BE49-F238E27FC236}">
                      <a16:creationId xmlns:a16="http://schemas.microsoft.com/office/drawing/2014/main" id="{A7B1EA1C-5CDC-4A7B-B447-6F841C4E5E2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63" name="Picture 24 131">
                    <a:extLst>
                      <a:ext uri="{FF2B5EF4-FFF2-40B4-BE49-F238E27FC236}">
                        <a16:creationId xmlns:a16="http://schemas.microsoft.com/office/drawing/2014/main" id="{477B5F49-1788-43A2-8128-FCBF70613D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64" name="Picture 24 132">
                    <a:extLst>
                      <a:ext uri="{FF2B5EF4-FFF2-40B4-BE49-F238E27FC236}">
                        <a16:creationId xmlns:a16="http://schemas.microsoft.com/office/drawing/2014/main" id="{A8D0961D-3458-4ABC-A810-1F657C5828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54" name="Group 1253">
                <a:extLst>
                  <a:ext uri="{FF2B5EF4-FFF2-40B4-BE49-F238E27FC236}">
                    <a16:creationId xmlns:a16="http://schemas.microsoft.com/office/drawing/2014/main" id="{4062B403-E918-42BF-AD77-A4805F8CB87A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5" name="Group 176">
                  <a:extLst>
                    <a:ext uri="{FF2B5EF4-FFF2-40B4-BE49-F238E27FC236}">
                      <a16:creationId xmlns:a16="http://schemas.microsoft.com/office/drawing/2014/main" id="{8FC557BD-CCD2-48A4-B849-5395F2B14AC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9" name="Picture 24 133">
                    <a:extLst>
                      <a:ext uri="{FF2B5EF4-FFF2-40B4-BE49-F238E27FC236}">
                        <a16:creationId xmlns:a16="http://schemas.microsoft.com/office/drawing/2014/main" id="{17D81DD2-293E-44E2-A695-117A96AE2C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0" name="Picture 24 134">
                    <a:extLst>
                      <a:ext uri="{FF2B5EF4-FFF2-40B4-BE49-F238E27FC236}">
                        <a16:creationId xmlns:a16="http://schemas.microsoft.com/office/drawing/2014/main" id="{60122586-72CC-4147-B8FA-E008C3C61C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56" name="Group 179">
                  <a:extLst>
                    <a:ext uri="{FF2B5EF4-FFF2-40B4-BE49-F238E27FC236}">
                      <a16:creationId xmlns:a16="http://schemas.microsoft.com/office/drawing/2014/main" id="{56CEBDC7-0903-4BDA-83E5-90063FD7FCC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57" name="Picture 24 135">
                    <a:extLst>
                      <a:ext uri="{FF2B5EF4-FFF2-40B4-BE49-F238E27FC236}">
                        <a16:creationId xmlns:a16="http://schemas.microsoft.com/office/drawing/2014/main" id="{46875990-FA07-4F6B-851A-1230A3F34B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8" name="Picture 24 136">
                    <a:extLst>
                      <a:ext uri="{FF2B5EF4-FFF2-40B4-BE49-F238E27FC236}">
                        <a16:creationId xmlns:a16="http://schemas.microsoft.com/office/drawing/2014/main" id="{3FF347BA-B02F-41E6-8293-9D89AF9A9C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D1B5157-2E94-41AF-81CC-7F01A1D89EF5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D653AE57-9769-4E0E-9E43-1C1C49ADDFA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7" name="Group 176">
                  <a:extLst>
                    <a:ext uri="{FF2B5EF4-FFF2-40B4-BE49-F238E27FC236}">
                      <a16:creationId xmlns:a16="http://schemas.microsoft.com/office/drawing/2014/main" id="{7E97E47D-F99E-43A7-A752-578316DDFD4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1" name="Picture 24 137">
                    <a:extLst>
                      <a:ext uri="{FF2B5EF4-FFF2-40B4-BE49-F238E27FC236}">
                        <a16:creationId xmlns:a16="http://schemas.microsoft.com/office/drawing/2014/main" id="{8AE03604-3D81-46C0-BD89-8919731BEF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52" name="Picture 24 138">
                    <a:extLst>
                      <a:ext uri="{FF2B5EF4-FFF2-40B4-BE49-F238E27FC236}">
                        <a16:creationId xmlns:a16="http://schemas.microsoft.com/office/drawing/2014/main" id="{6A43D3DB-1D65-4703-92C0-65E89945A6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8" name="Group 179">
                  <a:extLst>
                    <a:ext uri="{FF2B5EF4-FFF2-40B4-BE49-F238E27FC236}">
                      <a16:creationId xmlns:a16="http://schemas.microsoft.com/office/drawing/2014/main" id="{D5144AE6-167E-4FDB-BB13-7A9B68499715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9" name="Picture 24 139">
                    <a:extLst>
                      <a:ext uri="{FF2B5EF4-FFF2-40B4-BE49-F238E27FC236}">
                        <a16:creationId xmlns:a16="http://schemas.microsoft.com/office/drawing/2014/main" id="{D1BFB1B1-58A6-4245-8205-6AD773D814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0" name="Picture 24 140">
                    <a:extLst>
                      <a:ext uri="{FF2B5EF4-FFF2-40B4-BE49-F238E27FC236}">
                        <a16:creationId xmlns:a16="http://schemas.microsoft.com/office/drawing/2014/main" id="{D62FB116-B7FD-40C9-8113-217649C276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8AB55DC9-36E7-4F9A-977F-30AFE4AFDA2B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1" name="Group 176">
                  <a:extLst>
                    <a:ext uri="{FF2B5EF4-FFF2-40B4-BE49-F238E27FC236}">
                      <a16:creationId xmlns:a16="http://schemas.microsoft.com/office/drawing/2014/main" id="{8B8FA164-940D-426F-97FF-05FF503DF4F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45" name="Picture 24 141">
                    <a:extLst>
                      <a:ext uri="{FF2B5EF4-FFF2-40B4-BE49-F238E27FC236}">
                        <a16:creationId xmlns:a16="http://schemas.microsoft.com/office/drawing/2014/main" id="{87500E2D-C88C-413B-8DC8-1706D9DD7D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46" name="Picture 24 142">
                    <a:extLst>
                      <a:ext uri="{FF2B5EF4-FFF2-40B4-BE49-F238E27FC236}">
                        <a16:creationId xmlns:a16="http://schemas.microsoft.com/office/drawing/2014/main" id="{4BEB8345-0971-466B-8C72-AB5604A011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2" name="Group 179">
                  <a:extLst>
                    <a:ext uri="{FF2B5EF4-FFF2-40B4-BE49-F238E27FC236}">
                      <a16:creationId xmlns:a16="http://schemas.microsoft.com/office/drawing/2014/main" id="{CD39140F-E000-47D2-9BE8-290244DAE70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3" name="Picture 24 143">
                    <a:extLst>
                      <a:ext uri="{FF2B5EF4-FFF2-40B4-BE49-F238E27FC236}">
                        <a16:creationId xmlns:a16="http://schemas.microsoft.com/office/drawing/2014/main" id="{EE17837D-CC30-46B0-A67C-09A9A7268E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4" name="Picture 24 144">
                    <a:extLst>
                      <a:ext uri="{FF2B5EF4-FFF2-40B4-BE49-F238E27FC236}">
                        <a16:creationId xmlns:a16="http://schemas.microsoft.com/office/drawing/2014/main" id="{A569B881-BE31-4F3C-87CF-58D7271BEB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99D1F1A0-4C2C-4664-9D06-B3974D70D6EA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209" name="Group 1208">
                <a:extLst>
                  <a:ext uri="{FF2B5EF4-FFF2-40B4-BE49-F238E27FC236}">
                    <a16:creationId xmlns:a16="http://schemas.microsoft.com/office/drawing/2014/main" id="{77B16B1C-382A-4A9F-A131-782CE1484FFE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3F43B901-6288-4C52-B99C-0FF959F1E5B4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3" name="Group 176">
                    <a:extLst>
                      <a:ext uri="{FF2B5EF4-FFF2-40B4-BE49-F238E27FC236}">
                        <a16:creationId xmlns:a16="http://schemas.microsoft.com/office/drawing/2014/main" id="{9037AB0E-5C0D-40B0-9980-562729D0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7" name="Picture 24 145">
                      <a:extLst>
                        <a:ext uri="{FF2B5EF4-FFF2-40B4-BE49-F238E27FC236}">
                          <a16:creationId xmlns:a16="http://schemas.microsoft.com/office/drawing/2014/main" id="{4D2BB5DD-24B6-4653-8FCA-EF3AFB8389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8" name="Picture 24 146">
                      <a:extLst>
                        <a:ext uri="{FF2B5EF4-FFF2-40B4-BE49-F238E27FC236}">
                          <a16:creationId xmlns:a16="http://schemas.microsoft.com/office/drawing/2014/main" id="{A253756F-8B4D-48A8-89C9-0B0BCFD910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4" name="Group 179">
                    <a:extLst>
                      <a:ext uri="{FF2B5EF4-FFF2-40B4-BE49-F238E27FC236}">
                        <a16:creationId xmlns:a16="http://schemas.microsoft.com/office/drawing/2014/main" id="{EE354B3B-8449-48AD-A5AB-7BE4F35953D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5" name="Picture 24 147">
                      <a:extLst>
                        <a:ext uri="{FF2B5EF4-FFF2-40B4-BE49-F238E27FC236}">
                          <a16:creationId xmlns:a16="http://schemas.microsoft.com/office/drawing/2014/main" id="{47EFC60A-9AD8-4FA3-BE8B-60E6152E99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6" name="Picture 24 148">
                      <a:extLst>
                        <a:ext uri="{FF2B5EF4-FFF2-40B4-BE49-F238E27FC236}">
                          <a16:creationId xmlns:a16="http://schemas.microsoft.com/office/drawing/2014/main" id="{7511B0BA-D74F-4794-AD35-36F65F3302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26" name="Group 1225">
                  <a:extLst>
                    <a:ext uri="{FF2B5EF4-FFF2-40B4-BE49-F238E27FC236}">
                      <a16:creationId xmlns:a16="http://schemas.microsoft.com/office/drawing/2014/main" id="{54BC5296-B717-4F5E-9390-B9EB044E8ED7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27" name="Group 176">
                    <a:extLst>
                      <a:ext uri="{FF2B5EF4-FFF2-40B4-BE49-F238E27FC236}">
                        <a16:creationId xmlns:a16="http://schemas.microsoft.com/office/drawing/2014/main" id="{1C1BF68A-BE14-4ADF-A6AA-1C896EF163C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1" name="Picture 24 149">
                      <a:extLst>
                        <a:ext uri="{FF2B5EF4-FFF2-40B4-BE49-F238E27FC236}">
                          <a16:creationId xmlns:a16="http://schemas.microsoft.com/office/drawing/2014/main" id="{4D15EBCC-7385-46B8-82B1-8B52FBCC45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2" name="Picture 24 150">
                      <a:extLst>
                        <a:ext uri="{FF2B5EF4-FFF2-40B4-BE49-F238E27FC236}">
                          <a16:creationId xmlns:a16="http://schemas.microsoft.com/office/drawing/2014/main" id="{F2C32ADE-F69E-4E6C-8429-BF0E34F76E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8" name="Group 179">
                    <a:extLst>
                      <a:ext uri="{FF2B5EF4-FFF2-40B4-BE49-F238E27FC236}">
                        <a16:creationId xmlns:a16="http://schemas.microsoft.com/office/drawing/2014/main" id="{9277AB06-9684-49CF-89DE-3F6B41D7A3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9" name="Picture 24 151">
                      <a:extLst>
                        <a:ext uri="{FF2B5EF4-FFF2-40B4-BE49-F238E27FC236}">
                          <a16:creationId xmlns:a16="http://schemas.microsoft.com/office/drawing/2014/main" id="{DD03D0E5-DEE2-4C2C-B14C-A3596AF56F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0" name="Picture 24 152">
                      <a:extLst>
                        <a:ext uri="{FF2B5EF4-FFF2-40B4-BE49-F238E27FC236}">
                          <a16:creationId xmlns:a16="http://schemas.microsoft.com/office/drawing/2014/main" id="{E712D865-F123-4AC2-A5AC-F1C613244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10" name="Group 1209">
                <a:extLst>
                  <a:ext uri="{FF2B5EF4-FFF2-40B4-BE49-F238E27FC236}">
                    <a16:creationId xmlns:a16="http://schemas.microsoft.com/office/drawing/2014/main" id="{97989F97-1B1B-45DA-9986-1BB82872AB13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11" name="Group 1210">
                  <a:extLst>
                    <a:ext uri="{FF2B5EF4-FFF2-40B4-BE49-F238E27FC236}">
                      <a16:creationId xmlns:a16="http://schemas.microsoft.com/office/drawing/2014/main" id="{893DF9D4-BD52-4708-B332-8A1DE755E7D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9" name="Group 176">
                    <a:extLst>
                      <a:ext uri="{FF2B5EF4-FFF2-40B4-BE49-F238E27FC236}">
                        <a16:creationId xmlns:a16="http://schemas.microsoft.com/office/drawing/2014/main" id="{06BA960F-B3B0-4C16-A7B2-2BA53A744E9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3" name="Picture 24 153">
                      <a:extLst>
                        <a:ext uri="{FF2B5EF4-FFF2-40B4-BE49-F238E27FC236}">
                          <a16:creationId xmlns:a16="http://schemas.microsoft.com/office/drawing/2014/main" id="{AC9D6759-6F42-4138-8886-767BB20A87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24" name="Picture 24 154">
                      <a:extLst>
                        <a:ext uri="{FF2B5EF4-FFF2-40B4-BE49-F238E27FC236}">
                          <a16:creationId xmlns:a16="http://schemas.microsoft.com/office/drawing/2014/main" id="{4BA9FDC9-9DF6-4A12-92AC-998070730D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0" name="Group 179">
                    <a:extLst>
                      <a:ext uri="{FF2B5EF4-FFF2-40B4-BE49-F238E27FC236}">
                        <a16:creationId xmlns:a16="http://schemas.microsoft.com/office/drawing/2014/main" id="{A6EA2E4E-1869-494B-B245-F1C919CFEBB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1" name="Picture 24 155">
                      <a:extLst>
                        <a:ext uri="{FF2B5EF4-FFF2-40B4-BE49-F238E27FC236}">
                          <a16:creationId xmlns:a16="http://schemas.microsoft.com/office/drawing/2014/main" id="{58B2E444-9676-43D0-9580-B6B4D8FDF2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22" name="Picture 24 156">
                      <a:extLst>
                        <a:ext uri="{FF2B5EF4-FFF2-40B4-BE49-F238E27FC236}">
                          <a16:creationId xmlns:a16="http://schemas.microsoft.com/office/drawing/2014/main" id="{9E5D647C-D7F5-4E6E-8C50-D6831BDDE4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12" name="Group 1211">
                  <a:extLst>
                    <a:ext uri="{FF2B5EF4-FFF2-40B4-BE49-F238E27FC236}">
                      <a16:creationId xmlns:a16="http://schemas.microsoft.com/office/drawing/2014/main" id="{3D19EEC6-DB17-4BAE-BD3D-296AFB8E3C87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3" name="Group 176">
                    <a:extLst>
                      <a:ext uri="{FF2B5EF4-FFF2-40B4-BE49-F238E27FC236}">
                        <a16:creationId xmlns:a16="http://schemas.microsoft.com/office/drawing/2014/main" id="{D39F58AB-4174-45C3-B155-DE85DADBF1A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17" name="Picture 24 157">
                      <a:extLst>
                        <a:ext uri="{FF2B5EF4-FFF2-40B4-BE49-F238E27FC236}">
                          <a16:creationId xmlns:a16="http://schemas.microsoft.com/office/drawing/2014/main" id="{3DF27362-B919-4326-8698-E942AD794C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18" name="Picture 24 158">
                      <a:extLst>
                        <a:ext uri="{FF2B5EF4-FFF2-40B4-BE49-F238E27FC236}">
                          <a16:creationId xmlns:a16="http://schemas.microsoft.com/office/drawing/2014/main" id="{1A27A33F-7995-4168-AE9A-AF1AD9B10F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14" name="Group 179">
                    <a:extLst>
                      <a:ext uri="{FF2B5EF4-FFF2-40B4-BE49-F238E27FC236}">
                        <a16:creationId xmlns:a16="http://schemas.microsoft.com/office/drawing/2014/main" id="{5E00C17D-1679-4992-9296-5121A19B9CE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15" name="Picture 24 159">
                      <a:extLst>
                        <a:ext uri="{FF2B5EF4-FFF2-40B4-BE49-F238E27FC236}">
                          <a16:creationId xmlns:a16="http://schemas.microsoft.com/office/drawing/2014/main" id="{E4EA353B-F08F-4E73-A050-A6C405ACFD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6" name="Picture 24 160">
                      <a:extLst>
                        <a:ext uri="{FF2B5EF4-FFF2-40B4-BE49-F238E27FC236}">
                          <a16:creationId xmlns:a16="http://schemas.microsoft.com/office/drawing/2014/main" id="{B9C37224-4E29-4FAA-B1C6-4B5810CFE4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FF19E1AF-5093-4730-883A-7293554DC488}"/>
                </a:ext>
              </a:extLst>
            </p:cNvPr>
            <p:cNvGrpSpPr/>
            <p:nvPr/>
          </p:nvGrpSpPr>
          <p:grpSpPr>
            <a:xfrm>
              <a:off x="5382005" y="3684276"/>
              <a:ext cx="1078920" cy="969712"/>
              <a:chOff x="6792398" y="2509410"/>
              <a:chExt cx="1078920" cy="969712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2987EA79-CF57-4DD2-B5BD-AEC3762663A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9266EAB-5FE9-4F3D-B50B-C66D3481A0E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03" name="Group 176">
                    <a:extLst>
                      <a:ext uri="{FF2B5EF4-FFF2-40B4-BE49-F238E27FC236}">
                        <a16:creationId xmlns:a16="http://schemas.microsoft.com/office/drawing/2014/main" id="{05304E65-2827-4F28-9FA2-A4D7F30C15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7" name="Picture 24 161">
                      <a:extLst>
                        <a:ext uri="{FF2B5EF4-FFF2-40B4-BE49-F238E27FC236}">
                          <a16:creationId xmlns:a16="http://schemas.microsoft.com/office/drawing/2014/main" id="{3FC22528-3FB2-4548-82F0-BBD08F741A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8" name="Picture 24 162">
                      <a:extLst>
                        <a:ext uri="{FF2B5EF4-FFF2-40B4-BE49-F238E27FC236}">
                          <a16:creationId xmlns:a16="http://schemas.microsoft.com/office/drawing/2014/main" id="{72ACFA25-9E45-4D15-9EA0-E1AA67D429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04" name="Group 179">
                    <a:extLst>
                      <a:ext uri="{FF2B5EF4-FFF2-40B4-BE49-F238E27FC236}">
                        <a16:creationId xmlns:a16="http://schemas.microsoft.com/office/drawing/2014/main" id="{50776AF6-EC66-4C2C-AA2A-C14C17F19E3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5" name="Picture 24 163">
                      <a:extLst>
                        <a:ext uri="{FF2B5EF4-FFF2-40B4-BE49-F238E27FC236}">
                          <a16:creationId xmlns:a16="http://schemas.microsoft.com/office/drawing/2014/main" id="{8B302F2C-0BCC-4EED-A4FE-57754AFE9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6" name="Picture 24 164">
                      <a:extLst>
                        <a:ext uri="{FF2B5EF4-FFF2-40B4-BE49-F238E27FC236}">
                          <a16:creationId xmlns:a16="http://schemas.microsoft.com/office/drawing/2014/main" id="{BCD72D7C-F34C-4DFF-885A-D69CCA464C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AEF3CF74-D793-4540-BE9C-49FD6D94F70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97" name="Group 176">
                    <a:extLst>
                      <a:ext uri="{FF2B5EF4-FFF2-40B4-BE49-F238E27FC236}">
                        <a16:creationId xmlns:a16="http://schemas.microsoft.com/office/drawing/2014/main" id="{A850A594-8F9E-4F3D-B2DE-E7030FE54E3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1" name="Picture 24 165">
                      <a:extLst>
                        <a:ext uri="{FF2B5EF4-FFF2-40B4-BE49-F238E27FC236}">
                          <a16:creationId xmlns:a16="http://schemas.microsoft.com/office/drawing/2014/main" id="{259166F6-C81C-453C-A0E2-13386D07A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2" name="Picture 24 166">
                      <a:extLst>
                        <a:ext uri="{FF2B5EF4-FFF2-40B4-BE49-F238E27FC236}">
                          <a16:creationId xmlns:a16="http://schemas.microsoft.com/office/drawing/2014/main" id="{5781840E-9BE2-417A-81A4-03D4C6E296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8" name="Group 179">
                    <a:extLst>
                      <a:ext uri="{FF2B5EF4-FFF2-40B4-BE49-F238E27FC236}">
                        <a16:creationId xmlns:a16="http://schemas.microsoft.com/office/drawing/2014/main" id="{5DB12861-7045-4E13-A9D1-5222AD047C8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9" name="Picture 24 167">
                      <a:extLst>
                        <a:ext uri="{FF2B5EF4-FFF2-40B4-BE49-F238E27FC236}">
                          <a16:creationId xmlns:a16="http://schemas.microsoft.com/office/drawing/2014/main" id="{A4353523-4201-4111-BAE3-56DB697DE8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0" name="Picture 24 168">
                      <a:extLst>
                        <a:ext uri="{FF2B5EF4-FFF2-40B4-BE49-F238E27FC236}">
                          <a16:creationId xmlns:a16="http://schemas.microsoft.com/office/drawing/2014/main" id="{2FC4C334-19BC-4336-9ABF-854EC55BE7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35AC49AE-1FA2-4779-9FA5-1C3BC995A2AB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74154BB5-C9B8-40CD-8752-DE67D9D4787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9" name="Group 176">
                    <a:extLst>
                      <a:ext uri="{FF2B5EF4-FFF2-40B4-BE49-F238E27FC236}">
                        <a16:creationId xmlns:a16="http://schemas.microsoft.com/office/drawing/2014/main" id="{50592504-7AFE-4CAC-91FF-68606D5897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93" name="Picture 24 169">
                      <a:extLst>
                        <a:ext uri="{FF2B5EF4-FFF2-40B4-BE49-F238E27FC236}">
                          <a16:creationId xmlns:a16="http://schemas.microsoft.com/office/drawing/2014/main" id="{0A55F4BB-C3F2-4BF7-8B3C-39B0496B27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94" name="Picture 24 170">
                      <a:extLst>
                        <a:ext uri="{FF2B5EF4-FFF2-40B4-BE49-F238E27FC236}">
                          <a16:creationId xmlns:a16="http://schemas.microsoft.com/office/drawing/2014/main" id="{31E6D10C-3F94-412F-8BFF-C2878C9EAE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0" name="Group 179">
                    <a:extLst>
                      <a:ext uri="{FF2B5EF4-FFF2-40B4-BE49-F238E27FC236}">
                        <a16:creationId xmlns:a16="http://schemas.microsoft.com/office/drawing/2014/main" id="{810DC79C-F7A4-43A4-B757-E7ED8C09164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1" name="Picture 24 171">
                      <a:extLst>
                        <a:ext uri="{FF2B5EF4-FFF2-40B4-BE49-F238E27FC236}">
                          <a16:creationId xmlns:a16="http://schemas.microsoft.com/office/drawing/2014/main" id="{94EB95E6-F43D-4AB2-BEA1-06D97C4642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92" name="Picture 24 172">
                      <a:extLst>
                        <a:ext uri="{FF2B5EF4-FFF2-40B4-BE49-F238E27FC236}">
                          <a16:creationId xmlns:a16="http://schemas.microsoft.com/office/drawing/2014/main" id="{8C13A81A-BC35-475A-810C-DE45E33BD3C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8AE3B2F3-4C2A-4EBA-AE56-4719E9F9BEDD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3" name="Group 176">
                    <a:extLst>
                      <a:ext uri="{FF2B5EF4-FFF2-40B4-BE49-F238E27FC236}">
                        <a16:creationId xmlns:a16="http://schemas.microsoft.com/office/drawing/2014/main" id="{47A240A1-E195-4411-9669-F33056ABA17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87" name="Picture 24 173">
                      <a:extLst>
                        <a:ext uri="{FF2B5EF4-FFF2-40B4-BE49-F238E27FC236}">
                          <a16:creationId xmlns:a16="http://schemas.microsoft.com/office/drawing/2014/main" id="{BBC76174-1B99-4005-9210-8832AF2351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8" name="Picture 24 174">
                      <a:extLst>
                        <a:ext uri="{FF2B5EF4-FFF2-40B4-BE49-F238E27FC236}">
                          <a16:creationId xmlns:a16="http://schemas.microsoft.com/office/drawing/2014/main" id="{B398D86D-428C-43E1-8483-640063E8A0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84" name="Group 179">
                    <a:extLst>
                      <a:ext uri="{FF2B5EF4-FFF2-40B4-BE49-F238E27FC236}">
                        <a16:creationId xmlns:a16="http://schemas.microsoft.com/office/drawing/2014/main" id="{0328E372-E359-44CD-ABE8-FD40CA33606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85" name="Picture 24 175">
                      <a:extLst>
                        <a:ext uri="{FF2B5EF4-FFF2-40B4-BE49-F238E27FC236}">
                          <a16:creationId xmlns:a16="http://schemas.microsoft.com/office/drawing/2014/main" id="{C9A1E821-FD0A-4B20-B3D3-4C6566063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86" name="Picture 24 176">
                      <a:extLst>
                        <a:ext uri="{FF2B5EF4-FFF2-40B4-BE49-F238E27FC236}">
                          <a16:creationId xmlns:a16="http://schemas.microsoft.com/office/drawing/2014/main" id="{ADBBED4F-E7A9-4C92-A12D-291C771F5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D6EF779C-8BE7-4896-BBAF-928EA31DA778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65D49576-C64E-45F3-BE25-FB76B153B65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75" name="Group 176">
                    <a:extLst>
                      <a:ext uri="{FF2B5EF4-FFF2-40B4-BE49-F238E27FC236}">
                        <a16:creationId xmlns:a16="http://schemas.microsoft.com/office/drawing/2014/main" id="{104E6691-095D-4F41-B035-30CE30C8E6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9" name="Picture 24 177">
                      <a:extLst>
                        <a:ext uri="{FF2B5EF4-FFF2-40B4-BE49-F238E27FC236}">
                          <a16:creationId xmlns:a16="http://schemas.microsoft.com/office/drawing/2014/main" id="{B9668417-B197-406A-8C5A-BA41216A15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0" name="Picture 24 178">
                      <a:extLst>
                        <a:ext uri="{FF2B5EF4-FFF2-40B4-BE49-F238E27FC236}">
                          <a16:creationId xmlns:a16="http://schemas.microsoft.com/office/drawing/2014/main" id="{BD38FC48-467B-4F8C-9680-FDC0F910E2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76" name="Group 179">
                    <a:extLst>
                      <a:ext uri="{FF2B5EF4-FFF2-40B4-BE49-F238E27FC236}">
                        <a16:creationId xmlns:a16="http://schemas.microsoft.com/office/drawing/2014/main" id="{5C1BE861-C9B9-48F9-9E5B-F1D8C10F0DF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77" name="Picture 24 179">
                      <a:extLst>
                        <a:ext uri="{FF2B5EF4-FFF2-40B4-BE49-F238E27FC236}">
                          <a16:creationId xmlns:a16="http://schemas.microsoft.com/office/drawing/2014/main" id="{16395BB4-DC20-415C-B7E3-F98DE56B1F4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78" name="Picture 24 180">
                      <a:extLst>
                        <a:ext uri="{FF2B5EF4-FFF2-40B4-BE49-F238E27FC236}">
                          <a16:creationId xmlns:a16="http://schemas.microsoft.com/office/drawing/2014/main" id="{60B91821-0E09-43ED-8090-22B26FB638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53C3AC32-8340-4C41-86CE-1014F8BF23C1}"/>
                    </a:ext>
                  </a:extLst>
                </p:cNvPr>
                <p:cNvGrpSpPr/>
                <p:nvPr/>
              </p:nvGrpSpPr>
              <p:grpSpPr>
                <a:xfrm>
                  <a:off x="4935889" y="3332309"/>
                  <a:ext cx="401934" cy="253765"/>
                  <a:chOff x="4503627" y="2284956"/>
                  <a:chExt cx="401934" cy="253765"/>
                </a:xfrm>
              </p:grpSpPr>
              <p:grpSp>
                <p:nvGrpSpPr>
                  <p:cNvPr id="1171" name="Group 176">
                    <a:extLst>
                      <a:ext uri="{FF2B5EF4-FFF2-40B4-BE49-F238E27FC236}">
                        <a16:creationId xmlns:a16="http://schemas.microsoft.com/office/drawing/2014/main" id="{4F5A90C9-9556-46F3-8F58-684F5873BA2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3" name="Picture 24 181">
                      <a:extLst>
                        <a:ext uri="{FF2B5EF4-FFF2-40B4-BE49-F238E27FC236}">
                          <a16:creationId xmlns:a16="http://schemas.microsoft.com/office/drawing/2014/main" id="{21D90300-3EED-4DFF-A664-2F44ACEC7C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4" name="Picture 24 182">
                      <a:extLst>
                        <a:ext uri="{FF2B5EF4-FFF2-40B4-BE49-F238E27FC236}">
                          <a16:creationId xmlns:a16="http://schemas.microsoft.com/office/drawing/2014/main" id="{80537B8F-4712-4E72-9EC1-6FC3CFCE73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172" name="Picture 24 183">
                    <a:extLst>
                      <a:ext uri="{FF2B5EF4-FFF2-40B4-BE49-F238E27FC236}">
                        <a16:creationId xmlns:a16="http://schemas.microsoft.com/office/drawing/2014/main" id="{C178A4B7-8EF8-468D-9AD8-406A255E1B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0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D475D887-12E4-44A1-906C-41A462F9515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55" name="Group 1154">
                  <a:extLst>
                    <a:ext uri="{FF2B5EF4-FFF2-40B4-BE49-F238E27FC236}">
                      <a16:creationId xmlns:a16="http://schemas.microsoft.com/office/drawing/2014/main" id="{8565A420-AED7-4BFE-AF8F-672ACC0B90F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63" name="Group 176">
                    <a:extLst>
                      <a:ext uri="{FF2B5EF4-FFF2-40B4-BE49-F238E27FC236}">
                        <a16:creationId xmlns:a16="http://schemas.microsoft.com/office/drawing/2014/main" id="{D1AE37FB-3B5D-4374-A5E9-7FBAF0AD93F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7" name="Picture 24 185">
                      <a:extLst>
                        <a:ext uri="{FF2B5EF4-FFF2-40B4-BE49-F238E27FC236}">
                          <a16:creationId xmlns:a16="http://schemas.microsoft.com/office/drawing/2014/main" id="{7A15583B-277F-4F4B-ACBE-C7D66C6D295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8" name="Picture 24 186">
                      <a:extLst>
                        <a:ext uri="{FF2B5EF4-FFF2-40B4-BE49-F238E27FC236}">
                          <a16:creationId xmlns:a16="http://schemas.microsoft.com/office/drawing/2014/main" id="{6EC0BCFB-F420-4476-BC81-B83F63C179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64" name="Group 179">
                    <a:extLst>
                      <a:ext uri="{FF2B5EF4-FFF2-40B4-BE49-F238E27FC236}">
                        <a16:creationId xmlns:a16="http://schemas.microsoft.com/office/drawing/2014/main" id="{92AE210F-0FDB-43D4-A9B2-25FDEA72753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65" name="Picture 24 187">
                      <a:extLst>
                        <a:ext uri="{FF2B5EF4-FFF2-40B4-BE49-F238E27FC236}">
                          <a16:creationId xmlns:a16="http://schemas.microsoft.com/office/drawing/2014/main" id="{CCF79881-BBE1-470D-B7DE-9E95A4B7B3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6" name="Picture 24 188">
                      <a:extLst>
                        <a:ext uri="{FF2B5EF4-FFF2-40B4-BE49-F238E27FC236}">
                          <a16:creationId xmlns:a16="http://schemas.microsoft.com/office/drawing/2014/main" id="{5010617D-1430-4265-B56B-4333C29A3A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2E738F84-2A6A-4F65-B7D2-0A8FA2CF9A6F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57" name="Group 176">
                    <a:extLst>
                      <a:ext uri="{FF2B5EF4-FFF2-40B4-BE49-F238E27FC236}">
                        <a16:creationId xmlns:a16="http://schemas.microsoft.com/office/drawing/2014/main" id="{57615E75-5F1B-4693-BD35-0BF6FBDE62E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1" name="Picture 24 189">
                      <a:extLst>
                        <a:ext uri="{FF2B5EF4-FFF2-40B4-BE49-F238E27FC236}">
                          <a16:creationId xmlns:a16="http://schemas.microsoft.com/office/drawing/2014/main" id="{71962D12-5706-49CA-A73A-77AB0D1420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2" name="Picture 24 190">
                      <a:extLst>
                        <a:ext uri="{FF2B5EF4-FFF2-40B4-BE49-F238E27FC236}">
                          <a16:creationId xmlns:a16="http://schemas.microsoft.com/office/drawing/2014/main" id="{1828E082-1BD3-4C40-A94C-5E47AF9266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58" name="Group 179">
                    <a:extLst>
                      <a:ext uri="{FF2B5EF4-FFF2-40B4-BE49-F238E27FC236}">
                        <a16:creationId xmlns:a16="http://schemas.microsoft.com/office/drawing/2014/main" id="{81E474F1-3193-4611-A6E1-A0984A7D779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59" name="Picture 24 191">
                      <a:extLst>
                        <a:ext uri="{FF2B5EF4-FFF2-40B4-BE49-F238E27FC236}">
                          <a16:creationId xmlns:a16="http://schemas.microsoft.com/office/drawing/2014/main" id="{1EB84BB3-5452-4B04-930B-E24B2194B7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0" name="Picture 24 192">
                      <a:extLst>
                        <a:ext uri="{FF2B5EF4-FFF2-40B4-BE49-F238E27FC236}">
                          <a16:creationId xmlns:a16="http://schemas.microsoft.com/office/drawing/2014/main" id="{71016C78-FD21-40C4-AD00-5168F2D9B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DB9B53F1-B789-49B0-9849-6CD626D5F242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A5F7AF9-23D8-4FF6-8417-97C0A3139A0B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37" name="Group 1136">
                  <a:extLst>
                    <a:ext uri="{FF2B5EF4-FFF2-40B4-BE49-F238E27FC236}">
                      <a16:creationId xmlns:a16="http://schemas.microsoft.com/office/drawing/2014/main" id="{B948BE09-857A-4E5F-8735-BAF6E2FEAEBA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45" name="Group 176">
                    <a:extLst>
                      <a:ext uri="{FF2B5EF4-FFF2-40B4-BE49-F238E27FC236}">
                        <a16:creationId xmlns:a16="http://schemas.microsoft.com/office/drawing/2014/main" id="{448054E4-2C64-412C-915B-22B0BEB35EF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9" name="Picture 24 193">
                      <a:extLst>
                        <a:ext uri="{FF2B5EF4-FFF2-40B4-BE49-F238E27FC236}">
                          <a16:creationId xmlns:a16="http://schemas.microsoft.com/office/drawing/2014/main" id="{3A7A075A-A27B-465C-8EDB-BCE452A7F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50" name="Picture 24 194">
                      <a:extLst>
                        <a:ext uri="{FF2B5EF4-FFF2-40B4-BE49-F238E27FC236}">
                          <a16:creationId xmlns:a16="http://schemas.microsoft.com/office/drawing/2014/main" id="{BDCD5B6C-8275-423D-A198-45B1D28FA7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6" name="Group 179">
                    <a:extLst>
                      <a:ext uri="{FF2B5EF4-FFF2-40B4-BE49-F238E27FC236}">
                        <a16:creationId xmlns:a16="http://schemas.microsoft.com/office/drawing/2014/main" id="{6E8CAD82-2E90-42B8-8BAF-3F97F77F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7" name="Picture 24 195">
                      <a:extLst>
                        <a:ext uri="{FF2B5EF4-FFF2-40B4-BE49-F238E27FC236}">
                          <a16:creationId xmlns:a16="http://schemas.microsoft.com/office/drawing/2014/main" id="{2391895B-E6CD-4532-B44C-C5B058E646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8" name="Picture 24 196">
                      <a:extLst>
                        <a:ext uri="{FF2B5EF4-FFF2-40B4-BE49-F238E27FC236}">
                          <a16:creationId xmlns:a16="http://schemas.microsoft.com/office/drawing/2014/main" id="{229401E2-E101-451D-A369-1E2AD25005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118D30AF-C608-4708-B34A-446BEB83C01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9" name="Group 176">
                    <a:extLst>
                      <a:ext uri="{FF2B5EF4-FFF2-40B4-BE49-F238E27FC236}">
                        <a16:creationId xmlns:a16="http://schemas.microsoft.com/office/drawing/2014/main" id="{9B49A0B8-2872-46F3-B4D3-92C6EB40F6F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3" name="Picture 24 197">
                      <a:extLst>
                        <a:ext uri="{FF2B5EF4-FFF2-40B4-BE49-F238E27FC236}">
                          <a16:creationId xmlns:a16="http://schemas.microsoft.com/office/drawing/2014/main" id="{42BBFCE2-8320-48AF-BC08-119AD3D9F8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44" name="Picture 24 198">
                      <a:extLst>
                        <a:ext uri="{FF2B5EF4-FFF2-40B4-BE49-F238E27FC236}">
                          <a16:creationId xmlns:a16="http://schemas.microsoft.com/office/drawing/2014/main" id="{811D2FF6-6081-40E7-AC9D-ED8ADC4D4B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0" name="Group 179">
                    <a:extLst>
                      <a:ext uri="{FF2B5EF4-FFF2-40B4-BE49-F238E27FC236}">
                        <a16:creationId xmlns:a16="http://schemas.microsoft.com/office/drawing/2014/main" id="{9DFE4C13-30DA-4802-AF8E-514A8958ADD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1" name="Picture 24 199">
                      <a:extLst>
                        <a:ext uri="{FF2B5EF4-FFF2-40B4-BE49-F238E27FC236}">
                          <a16:creationId xmlns:a16="http://schemas.microsoft.com/office/drawing/2014/main" id="{4BE7A2B8-220C-4B5D-BAC5-16CE0FB3EE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2" name="Picture 24 200">
                      <a:extLst>
                        <a:ext uri="{FF2B5EF4-FFF2-40B4-BE49-F238E27FC236}">
                          <a16:creationId xmlns:a16="http://schemas.microsoft.com/office/drawing/2014/main" id="{16765F0D-0CCE-40EE-9391-C1DBE179A9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0C7F1E33-1CF4-480B-9F98-A734DF48FBA5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DBEF31E-9EDA-4FE3-BC52-E340E0C51C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1" name="Group 176">
                    <a:extLst>
                      <a:ext uri="{FF2B5EF4-FFF2-40B4-BE49-F238E27FC236}">
                        <a16:creationId xmlns:a16="http://schemas.microsoft.com/office/drawing/2014/main" id="{782A563B-D423-49AF-945E-3257923C75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35" name="Picture 24 201">
                      <a:extLst>
                        <a:ext uri="{FF2B5EF4-FFF2-40B4-BE49-F238E27FC236}">
                          <a16:creationId xmlns:a16="http://schemas.microsoft.com/office/drawing/2014/main" id="{7CE8ED13-5455-419D-A522-904982D214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6" name="Picture 24 202">
                      <a:extLst>
                        <a:ext uri="{FF2B5EF4-FFF2-40B4-BE49-F238E27FC236}">
                          <a16:creationId xmlns:a16="http://schemas.microsoft.com/office/drawing/2014/main" id="{A7517D7B-A2B3-4440-A787-3DD6297CB2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2" name="Group 179">
                    <a:extLst>
                      <a:ext uri="{FF2B5EF4-FFF2-40B4-BE49-F238E27FC236}">
                        <a16:creationId xmlns:a16="http://schemas.microsoft.com/office/drawing/2014/main" id="{B1B01D2F-057F-4BBC-8FE9-921E38A53D8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33" name="Picture 24 203">
                      <a:extLst>
                        <a:ext uri="{FF2B5EF4-FFF2-40B4-BE49-F238E27FC236}">
                          <a16:creationId xmlns:a16="http://schemas.microsoft.com/office/drawing/2014/main" id="{FC6D31A5-7DDC-4772-9EE5-AD97034DB5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34" name="Picture 24 204">
                      <a:extLst>
                        <a:ext uri="{FF2B5EF4-FFF2-40B4-BE49-F238E27FC236}">
                          <a16:creationId xmlns:a16="http://schemas.microsoft.com/office/drawing/2014/main" id="{E96E76F1-A219-45E6-90EB-2902AA2B55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890165AE-9640-454F-B149-9E53BA40F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5" name="Group 176">
                    <a:extLst>
                      <a:ext uri="{FF2B5EF4-FFF2-40B4-BE49-F238E27FC236}">
                        <a16:creationId xmlns:a16="http://schemas.microsoft.com/office/drawing/2014/main" id="{B0A40742-B442-41C3-8066-6ABCAA4A325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29" name="Picture 24 205">
                      <a:extLst>
                        <a:ext uri="{FF2B5EF4-FFF2-40B4-BE49-F238E27FC236}">
                          <a16:creationId xmlns:a16="http://schemas.microsoft.com/office/drawing/2014/main" id="{3C511EAE-82F0-4DB4-AD3E-178223FA4E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0" name="Picture 24 206">
                      <a:extLst>
                        <a:ext uri="{FF2B5EF4-FFF2-40B4-BE49-F238E27FC236}">
                          <a16:creationId xmlns:a16="http://schemas.microsoft.com/office/drawing/2014/main" id="{E2A09E75-DF27-4071-BE25-35C63DD34E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26" name="Group 179">
                    <a:extLst>
                      <a:ext uri="{FF2B5EF4-FFF2-40B4-BE49-F238E27FC236}">
                        <a16:creationId xmlns:a16="http://schemas.microsoft.com/office/drawing/2014/main" id="{B1BE2619-713E-4B71-BC95-A43ED2E652E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27" name="Picture 24 207">
                      <a:extLst>
                        <a:ext uri="{FF2B5EF4-FFF2-40B4-BE49-F238E27FC236}">
                          <a16:creationId xmlns:a16="http://schemas.microsoft.com/office/drawing/2014/main" id="{16214990-9450-4168-8201-DCD5A71CB5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28" name="Picture 24 208">
                      <a:extLst>
                        <a:ext uri="{FF2B5EF4-FFF2-40B4-BE49-F238E27FC236}">
                          <a16:creationId xmlns:a16="http://schemas.microsoft.com/office/drawing/2014/main" id="{DAF202D6-42AD-475D-BE0D-39BAFAE974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DEF3124-B808-4810-A77C-F385A66ED22C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36D68DFF-3759-477A-8036-72B4F2946CC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202F3A6E-4B37-4BAF-B314-8E31DDCFC8D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7" name="Group 176">
                      <a:extLst>
                        <a:ext uri="{FF2B5EF4-FFF2-40B4-BE49-F238E27FC236}">
                          <a16:creationId xmlns:a16="http://schemas.microsoft.com/office/drawing/2014/main" id="{B14B5BA2-980E-42E6-9B14-629BF40EE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1" name="Picture 24 209">
                        <a:extLst>
                          <a:ext uri="{FF2B5EF4-FFF2-40B4-BE49-F238E27FC236}">
                            <a16:creationId xmlns:a16="http://schemas.microsoft.com/office/drawing/2014/main" id="{E41DCFDD-0F5A-441D-9ABB-9836854DE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2" name="Picture 24 210">
                        <a:extLst>
                          <a:ext uri="{FF2B5EF4-FFF2-40B4-BE49-F238E27FC236}">
                            <a16:creationId xmlns:a16="http://schemas.microsoft.com/office/drawing/2014/main" id="{E3DE6E99-35A8-45F4-BAEC-22E106144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8" name="Group 179">
                      <a:extLst>
                        <a:ext uri="{FF2B5EF4-FFF2-40B4-BE49-F238E27FC236}">
                          <a16:creationId xmlns:a16="http://schemas.microsoft.com/office/drawing/2014/main" id="{25D4E36F-4F03-4AF7-BEAD-11A6EB7DB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9" name="Picture 24 211">
                        <a:extLst>
                          <a:ext uri="{FF2B5EF4-FFF2-40B4-BE49-F238E27FC236}">
                            <a16:creationId xmlns:a16="http://schemas.microsoft.com/office/drawing/2014/main" id="{98D92D5C-F739-4F5F-A522-9772ECC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0" name="Picture 24 212">
                        <a:extLst>
                          <a:ext uri="{FF2B5EF4-FFF2-40B4-BE49-F238E27FC236}">
                            <a16:creationId xmlns:a16="http://schemas.microsoft.com/office/drawing/2014/main" id="{617DB35B-2BB1-4180-8E95-6ED752ABA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D4EE26C4-855A-4C8F-A0B0-56CBE4F12C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1" name="Group 176">
                      <a:extLst>
                        <a:ext uri="{FF2B5EF4-FFF2-40B4-BE49-F238E27FC236}">
                          <a16:creationId xmlns:a16="http://schemas.microsoft.com/office/drawing/2014/main" id="{03138E75-20A8-4B23-A662-2E21108DE6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15" name="Picture 24 213">
                        <a:extLst>
                          <a:ext uri="{FF2B5EF4-FFF2-40B4-BE49-F238E27FC236}">
                            <a16:creationId xmlns:a16="http://schemas.microsoft.com/office/drawing/2014/main" id="{9396AB60-BFC2-44CA-917E-C404947F4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16" name="Picture 24 214">
                        <a:extLst>
                          <a:ext uri="{FF2B5EF4-FFF2-40B4-BE49-F238E27FC236}">
                            <a16:creationId xmlns:a16="http://schemas.microsoft.com/office/drawing/2014/main" id="{05E4E9B4-8957-4C21-878C-8A37D21C9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2" name="Group 179">
                      <a:extLst>
                        <a:ext uri="{FF2B5EF4-FFF2-40B4-BE49-F238E27FC236}">
                          <a16:creationId xmlns:a16="http://schemas.microsoft.com/office/drawing/2014/main" id="{105B3035-C49F-490A-A9B4-B541707ECD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3" name="Picture 24 215">
                        <a:extLst>
                          <a:ext uri="{FF2B5EF4-FFF2-40B4-BE49-F238E27FC236}">
                            <a16:creationId xmlns:a16="http://schemas.microsoft.com/office/drawing/2014/main" id="{14023AE7-E6F3-44B5-A4A3-7E084C285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14" name="Picture 24 216">
                        <a:extLst>
                          <a:ext uri="{FF2B5EF4-FFF2-40B4-BE49-F238E27FC236}">
                            <a16:creationId xmlns:a16="http://schemas.microsoft.com/office/drawing/2014/main" id="{6AEF51C0-A2FE-41C6-A12E-F6AC66D8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6C4F7F-A4F6-40FD-A12B-48932F220550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F41472B1-2730-4E11-9227-AF90D9D729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03" name="Group 176">
                      <a:extLst>
                        <a:ext uri="{FF2B5EF4-FFF2-40B4-BE49-F238E27FC236}">
                          <a16:creationId xmlns:a16="http://schemas.microsoft.com/office/drawing/2014/main" id="{FE52D158-2051-4642-A010-7299B3533B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7" name="Picture 24 217">
                        <a:extLst>
                          <a:ext uri="{FF2B5EF4-FFF2-40B4-BE49-F238E27FC236}">
                            <a16:creationId xmlns:a16="http://schemas.microsoft.com/office/drawing/2014/main" id="{1EE58D26-16D9-4963-95AA-B4F83A854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8" name="Picture 24 218">
                        <a:extLst>
                          <a:ext uri="{FF2B5EF4-FFF2-40B4-BE49-F238E27FC236}">
                            <a16:creationId xmlns:a16="http://schemas.microsoft.com/office/drawing/2014/main" id="{6B26AC8B-53C8-41E6-912A-F58CB3A31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04" name="Group 179">
                      <a:extLst>
                        <a:ext uri="{FF2B5EF4-FFF2-40B4-BE49-F238E27FC236}">
                          <a16:creationId xmlns:a16="http://schemas.microsoft.com/office/drawing/2014/main" id="{BD9784FD-8C81-48E4-9636-213FEA8ED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05" name="Picture 24 219">
                        <a:extLst>
                          <a:ext uri="{FF2B5EF4-FFF2-40B4-BE49-F238E27FC236}">
                            <a16:creationId xmlns:a16="http://schemas.microsoft.com/office/drawing/2014/main" id="{BFB1B3BB-A945-4973-BA37-7932E7EA9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6" name="Picture 24 220">
                        <a:extLst>
                          <a:ext uri="{FF2B5EF4-FFF2-40B4-BE49-F238E27FC236}">
                            <a16:creationId xmlns:a16="http://schemas.microsoft.com/office/drawing/2014/main" id="{BECC9AA6-3DF5-4DCF-B657-92D37771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13397ED7-ACB5-448D-9719-54072CEA272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97" name="Group 1096">
                      <a:extLst>
                        <a:ext uri="{FF2B5EF4-FFF2-40B4-BE49-F238E27FC236}">
                          <a16:creationId xmlns:a16="http://schemas.microsoft.com/office/drawing/2014/main" id="{00FB5042-CA8D-4417-8D59-67F983592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1" name="Picture 24 221">
                        <a:extLst>
                          <a:ext uri="{FF2B5EF4-FFF2-40B4-BE49-F238E27FC236}">
                            <a16:creationId xmlns:a16="http://schemas.microsoft.com/office/drawing/2014/main" id="{6D5BAAD6-02C6-4488-8DDB-11BEB9F25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2" name="Picture 24 222">
                        <a:extLst>
                          <a:ext uri="{FF2B5EF4-FFF2-40B4-BE49-F238E27FC236}">
                            <a16:creationId xmlns:a16="http://schemas.microsoft.com/office/drawing/2014/main" id="{563D2D61-8BC2-498A-B4B8-E088A16EB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98" name="Group 179">
                      <a:extLst>
                        <a:ext uri="{FF2B5EF4-FFF2-40B4-BE49-F238E27FC236}">
                          <a16:creationId xmlns:a16="http://schemas.microsoft.com/office/drawing/2014/main" id="{BE2A6497-9FB0-4FAF-B032-BFD5AF1515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99" name="Picture 24 223">
                        <a:extLst>
                          <a:ext uri="{FF2B5EF4-FFF2-40B4-BE49-F238E27FC236}">
                            <a16:creationId xmlns:a16="http://schemas.microsoft.com/office/drawing/2014/main" id="{07626865-F064-4D3B-8377-EEECFC629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0" name="Picture 24 224">
                        <a:extLst>
                          <a:ext uri="{FF2B5EF4-FFF2-40B4-BE49-F238E27FC236}">
                            <a16:creationId xmlns:a16="http://schemas.microsoft.com/office/drawing/2014/main" id="{FF485EC7-8BBF-4B4F-B7EF-BEEADC9C0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C056808-CCAE-4DFA-A6CB-4E2EC5CECC0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A84FCA9F-ABB7-4557-B5BC-484ED746933B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93E0A886-3E25-4954-B429-ACF25BBF8F8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7" name="Group 176">
                      <a:extLst>
                        <a:ext uri="{FF2B5EF4-FFF2-40B4-BE49-F238E27FC236}">
                          <a16:creationId xmlns:a16="http://schemas.microsoft.com/office/drawing/2014/main" id="{C55147A0-C64E-48D2-A1A4-D2D17D574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1" name="Picture 24 225">
                        <a:extLst>
                          <a:ext uri="{FF2B5EF4-FFF2-40B4-BE49-F238E27FC236}">
                            <a16:creationId xmlns:a16="http://schemas.microsoft.com/office/drawing/2014/main" id="{BDD7457D-E512-420B-968F-4BAADD3F3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2" name="Picture 24 226">
                        <a:extLst>
                          <a:ext uri="{FF2B5EF4-FFF2-40B4-BE49-F238E27FC236}">
                            <a16:creationId xmlns:a16="http://schemas.microsoft.com/office/drawing/2014/main" id="{F43A3BC5-4303-4668-9CCB-0DCC1FB5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8" name="Group 179">
                      <a:extLst>
                        <a:ext uri="{FF2B5EF4-FFF2-40B4-BE49-F238E27FC236}">
                          <a16:creationId xmlns:a16="http://schemas.microsoft.com/office/drawing/2014/main" id="{3F158C6A-F19F-4634-A599-3BDF16951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9" name="Picture 24 227">
                        <a:extLst>
                          <a:ext uri="{FF2B5EF4-FFF2-40B4-BE49-F238E27FC236}">
                            <a16:creationId xmlns:a16="http://schemas.microsoft.com/office/drawing/2014/main" id="{0F7B02A4-2D3A-4233-9E86-A7EFDF752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90" name="Picture 24 228">
                        <a:extLst>
                          <a:ext uri="{FF2B5EF4-FFF2-40B4-BE49-F238E27FC236}">
                            <a16:creationId xmlns:a16="http://schemas.microsoft.com/office/drawing/2014/main" id="{ECA98329-3F6C-42EC-871B-2840CC025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696D10A-9D2D-4CC7-AA34-623C46D0D90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1" name="Group 176">
                      <a:extLst>
                        <a:ext uri="{FF2B5EF4-FFF2-40B4-BE49-F238E27FC236}">
                          <a16:creationId xmlns:a16="http://schemas.microsoft.com/office/drawing/2014/main" id="{9F432FDE-8A31-48FC-AEBC-30EB3420F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5" name="Picture 24 229">
                        <a:extLst>
                          <a:ext uri="{FF2B5EF4-FFF2-40B4-BE49-F238E27FC236}">
                            <a16:creationId xmlns:a16="http://schemas.microsoft.com/office/drawing/2014/main" id="{51349B3D-88A2-4778-871E-12F5E48AC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86" name="Picture 24 230">
                        <a:extLst>
                          <a:ext uri="{FF2B5EF4-FFF2-40B4-BE49-F238E27FC236}">
                            <a16:creationId xmlns:a16="http://schemas.microsoft.com/office/drawing/2014/main" id="{2F355EBC-B959-4E4F-93A7-3D14E67B4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2" name="Group 179">
                      <a:extLst>
                        <a:ext uri="{FF2B5EF4-FFF2-40B4-BE49-F238E27FC236}">
                          <a16:creationId xmlns:a16="http://schemas.microsoft.com/office/drawing/2014/main" id="{81E1D01C-C22D-4D98-B4C3-11C8AE36AC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3" name="Picture 24 231">
                        <a:extLst>
                          <a:ext uri="{FF2B5EF4-FFF2-40B4-BE49-F238E27FC236}">
                            <a16:creationId xmlns:a16="http://schemas.microsoft.com/office/drawing/2014/main" id="{B843205E-FBAA-462B-8A1B-4702C99AD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4" name="Picture 24 232">
                        <a:extLst>
                          <a:ext uri="{FF2B5EF4-FFF2-40B4-BE49-F238E27FC236}">
                            <a16:creationId xmlns:a16="http://schemas.microsoft.com/office/drawing/2014/main" id="{493E67C1-1DFB-4D53-B679-F9CA24D47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B2B3902D-CB92-493D-9758-F1DAB52AC76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65" name="Group 1064">
                    <a:extLst>
                      <a:ext uri="{FF2B5EF4-FFF2-40B4-BE49-F238E27FC236}">
                        <a16:creationId xmlns:a16="http://schemas.microsoft.com/office/drawing/2014/main" id="{1970012E-875C-487A-B7D2-9C38AB687A0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73" name="Group 176">
                      <a:extLst>
                        <a:ext uri="{FF2B5EF4-FFF2-40B4-BE49-F238E27FC236}">
                          <a16:creationId xmlns:a16="http://schemas.microsoft.com/office/drawing/2014/main" id="{2B0CA1EC-0D31-421C-93EA-DC01575EB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7" name="Picture 24 233">
                        <a:extLst>
                          <a:ext uri="{FF2B5EF4-FFF2-40B4-BE49-F238E27FC236}">
                            <a16:creationId xmlns:a16="http://schemas.microsoft.com/office/drawing/2014/main" id="{F2EF1A42-3F80-4019-93BB-450435BC8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8" name="Picture 24 234">
                        <a:extLst>
                          <a:ext uri="{FF2B5EF4-FFF2-40B4-BE49-F238E27FC236}">
                            <a16:creationId xmlns:a16="http://schemas.microsoft.com/office/drawing/2014/main" id="{E560F6A3-093C-4493-A131-C8847EA7E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74" name="Group 179">
                      <a:extLst>
                        <a:ext uri="{FF2B5EF4-FFF2-40B4-BE49-F238E27FC236}">
                          <a16:creationId xmlns:a16="http://schemas.microsoft.com/office/drawing/2014/main" id="{545861B6-FC31-4E60-A93C-5EE5834BB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5" name="Picture 24 235">
                        <a:extLst>
                          <a:ext uri="{FF2B5EF4-FFF2-40B4-BE49-F238E27FC236}">
                            <a16:creationId xmlns:a16="http://schemas.microsoft.com/office/drawing/2014/main" id="{A9270B75-70CF-4195-886C-F3C76BA3A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6" name="Picture 24 236">
                        <a:extLst>
                          <a:ext uri="{FF2B5EF4-FFF2-40B4-BE49-F238E27FC236}">
                            <a16:creationId xmlns:a16="http://schemas.microsoft.com/office/drawing/2014/main" id="{0E15BAC3-A430-4873-B8E1-F165DE055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D7F34453-556D-4360-9194-774D0E60E7B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67" name="Group 176">
                      <a:extLst>
                        <a:ext uri="{FF2B5EF4-FFF2-40B4-BE49-F238E27FC236}">
                          <a16:creationId xmlns:a16="http://schemas.microsoft.com/office/drawing/2014/main" id="{88400EC1-0A89-4F4D-948C-02D19C5B6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1" name="Picture 24 237">
                        <a:extLst>
                          <a:ext uri="{FF2B5EF4-FFF2-40B4-BE49-F238E27FC236}">
                            <a16:creationId xmlns:a16="http://schemas.microsoft.com/office/drawing/2014/main" id="{4C6134F9-732A-4A75-8352-F2595FD5D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2" name="Picture 24 238">
                        <a:extLst>
                          <a:ext uri="{FF2B5EF4-FFF2-40B4-BE49-F238E27FC236}">
                            <a16:creationId xmlns:a16="http://schemas.microsoft.com/office/drawing/2014/main" id="{95D65F30-79F0-4317-8FF1-AFFDD299A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8" name="Group 179">
                      <a:extLst>
                        <a:ext uri="{FF2B5EF4-FFF2-40B4-BE49-F238E27FC236}">
                          <a16:creationId xmlns:a16="http://schemas.microsoft.com/office/drawing/2014/main" id="{BDF0EF5E-1A9F-4FBF-9A3A-2BDF368B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9" name="Picture 24 239">
                        <a:extLst>
                          <a:ext uri="{FF2B5EF4-FFF2-40B4-BE49-F238E27FC236}">
                            <a16:creationId xmlns:a16="http://schemas.microsoft.com/office/drawing/2014/main" id="{33F9C764-2EA4-4511-BFA9-E5394DC0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0" name="Picture 24 240">
                        <a:extLst>
                          <a:ext uri="{FF2B5EF4-FFF2-40B4-BE49-F238E27FC236}">
                            <a16:creationId xmlns:a16="http://schemas.microsoft.com/office/drawing/2014/main" id="{10B7665F-55AD-4CEE-8944-8C75D309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5" name="Group 1034">
                  <a:extLst>
                    <a:ext uri="{FF2B5EF4-FFF2-40B4-BE49-F238E27FC236}">
                      <a16:creationId xmlns:a16="http://schemas.microsoft.com/office/drawing/2014/main" id="{EF1E8B05-51A1-4FBA-AE9F-CAC48E96C03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51" name="Group 1050">
                    <a:extLst>
                      <a:ext uri="{FF2B5EF4-FFF2-40B4-BE49-F238E27FC236}">
                        <a16:creationId xmlns:a16="http://schemas.microsoft.com/office/drawing/2014/main" id="{96379153-AF57-4295-9C64-C0CEC0E1987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9" name="Group 176">
                      <a:extLst>
                        <a:ext uri="{FF2B5EF4-FFF2-40B4-BE49-F238E27FC236}">
                          <a16:creationId xmlns:a16="http://schemas.microsoft.com/office/drawing/2014/main" id="{93588FF0-D858-471F-8A20-0AF99937C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63" name="Picture 24 241">
                        <a:extLst>
                          <a:ext uri="{FF2B5EF4-FFF2-40B4-BE49-F238E27FC236}">
                            <a16:creationId xmlns:a16="http://schemas.microsoft.com/office/drawing/2014/main" id="{C6E1E9FB-DE3B-4C78-9739-22415AC48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64" name="Picture 24 242">
                        <a:extLst>
                          <a:ext uri="{FF2B5EF4-FFF2-40B4-BE49-F238E27FC236}">
                            <a16:creationId xmlns:a16="http://schemas.microsoft.com/office/drawing/2014/main" id="{9C5FB30E-C479-462F-9D0C-D299FD7B4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0" name="Group 179">
                      <a:extLst>
                        <a:ext uri="{FF2B5EF4-FFF2-40B4-BE49-F238E27FC236}">
                          <a16:creationId xmlns:a16="http://schemas.microsoft.com/office/drawing/2014/main" id="{719AEFAB-5F20-4000-AD1A-BFAA51AA73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1" name="Picture 24 243">
                        <a:extLst>
                          <a:ext uri="{FF2B5EF4-FFF2-40B4-BE49-F238E27FC236}">
                            <a16:creationId xmlns:a16="http://schemas.microsoft.com/office/drawing/2014/main" id="{26AF0171-CAC3-4CBC-9779-2FD234CDA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62" name="Picture 24 244">
                        <a:extLst>
                          <a:ext uri="{FF2B5EF4-FFF2-40B4-BE49-F238E27FC236}">
                            <a16:creationId xmlns:a16="http://schemas.microsoft.com/office/drawing/2014/main" id="{3CF4075F-05B7-4F6F-A25E-8E0585D1B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183C92E6-7F9A-48A8-936D-FAE55025583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3" name="Group 176">
                      <a:extLst>
                        <a:ext uri="{FF2B5EF4-FFF2-40B4-BE49-F238E27FC236}">
                          <a16:creationId xmlns:a16="http://schemas.microsoft.com/office/drawing/2014/main" id="{3E6ABB07-2BF9-4E9D-AAB9-E9AB4D3F51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57" name="Picture 24 245">
                        <a:extLst>
                          <a:ext uri="{FF2B5EF4-FFF2-40B4-BE49-F238E27FC236}">
                            <a16:creationId xmlns:a16="http://schemas.microsoft.com/office/drawing/2014/main" id="{9A7A6649-B7E9-4827-94A7-F451F64AE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8" name="Picture 24 246">
                        <a:extLst>
                          <a:ext uri="{FF2B5EF4-FFF2-40B4-BE49-F238E27FC236}">
                            <a16:creationId xmlns:a16="http://schemas.microsoft.com/office/drawing/2014/main" id="{8FC6FBE3-4890-4E33-8333-11D284A44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4" name="Group 179">
                      <a:extLst>
                        <a:ext uri="{FF2B5EF4-FFF2-40B4-BE49-F238E27FC236}">
                          <a16:creationId xmlns:a16="http://schemas.microsoft.com/office/drawing/2014/main" id="{F056A62F-76B2-4467-9945-E550088F1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55" name="Picture 24 247">
                        <a:extLst>
                          <a:ext uri="{FF2B5EF4-FFF2-40B4-BE49-F238E27FC236}">
                            <a16:creationId xmlns:a16="http://schemas.microsoft.com/office/drawing/2014/main" id="{45CB493F-6EA0-40C7-BB23-C81CB23C3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56" name="Picture 24 248">
                        <a:extLst>
                          <a:ext uri="{FF2B5EF4-FFF2-40B4-BE49-F238E27FC236}">
                            <a16:creationId xmlns:a16="http://schemas.microsoft.com/office/drawing/2014/main" id="{B846F0D9-0772-4324-8E85-D731A595F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41587F2E-A65B-468E-9E24-218377F911C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CF684DB5-42E1-487B-A440-5BDD47F0305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5" name="Group 176">
                      <a:extLst>
                        <a:ext uri="{FF2B5EF4-FFF2-40B4-BE49-F238E27FC236}">
                          <a16:creationId xmlns:a16="http://schemas.microsoft.com/office/drawing/2014/main" id="{1D2014B1-B042-4BBC-9E8A-6274CD64C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9" name="Picture 24 249">
                        <a:extLst>
                          <a:ext uri="{FF2B5EF4-FFF2-40B4-BE49-F238E27FC236}">
                            <a16:creationId xmlns:a16="http://schemas.microsoft.com/office/drawing/2014/main" id="{36C3004C-F4DB-41B9-8BB7-FE5038F9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0" name="Picture 24 250">
                        <a:extLst>
                          <a:ext uri="{FF2B5EF4-FFF2-40B4-BE49-F238E27FC236}">
                            <a16:creationId xmlns:a16="http://schemas.microsoft.com/office/drawing/2014/main" id="{764EA506-7DE4-4490-B499-6E95E8B9D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6" name="Group 179">
                      <a:extLst>
                        <a:ext uri="{FF2B5EF4-FFF2-40B4-BE49-F238E27FC236}">
                          <a16:creationId xmlns:a16="http://schemas.microsoft.com/office/drawing/2014/main" id="{51341B11-2213-4702-B13E-5764D37F1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7" name="Picture 24 251">
                        <a:extLst>
                          <a:ext uri="{FF2B5EF4-FFF2-40B4-BE49-F238E27FC236}">
                            <a16:creationId xmlns:a16="http://schemas.microsoft.com/office/drawing/2014/main" id="{B47FF4F2-8C83-4211-8033-5F6372DCF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8" name="Picture 24 252">
                        <a:extLst>
                          <a:ext uri="{FF2B5EF4-FFF2-40B4-BE49-F238E27FC236}">
                            <a16:creationId xmlns:a16="http://schemas.microsoft.com/office/drawing/2014/main" id="{F5F26FEC-4AFC-4FE8-BBB7-6A986461C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B9FAD56D-9569-4927-83C3-5A4B96259F9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39" name="Group 176">
                      <a:extLst>
                        <a:ext uri="{FF2B5EF4-FFF2-40B4-BE49-F238E27FC236}">
                          <a16:creationId xmlns:a16="http://schemas.microsoft.com/office/drawing/2014/main" id="{DE9D2E1A-F807-4797-A5D9-3235A021E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3" name="Picture 24 253">
                        <a:extLst>
                          <a:ext uri="{FF2B5EF4-FFF2-40B4-BE49-F238E27FC236}">
                            <a16:creationId xmlns:a16="http://schemas.microsoft.com/office/drawing/2014/main" id="{08391C36-909F-4830-AE79-C8D614F2B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4" name="Picture 24 254">
                        <a:extLst>
                          <a:ext uri="{FF2B5EF4-FFF2-40B4-BE49-F238E27FC236}">
                            <a16:creationId xmlns:a16="http://schemas.microsoft.com/office/drawing/2014/main" id="{7CDE4480-7B8F-4B96-9FB1-1501CA70A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0" name="Group 179">
                      <a:extLst>
                        <a:ext uri="{FF2B5EF4-FFF2-40B4-BE49-F238E27FC236}">
                          <a16:creationId xmlns:a16="http://schemas.microsoft.com/office/drawing/2014/main" id="{77248753-4A71-4DED-98DA-58858B21A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1" name="Picture 24 255">
                        <a:extLst>
                          <a:ext uri="{FF2B5EF4-FFF2-40B4-BE49-F238E27FC236}">
                            <a16:creationId xmlns:a16="http://schemas.microsoft.com/office/drawing/2014/main" id="{1AEE338A-0389-497D-A5FD-6E093A758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2" name="Picture 24 256">
                        <a:extLst>
                          <a:ext uri="{FF2B5EF4-FFF2-40B4-BE49-F238E27FC236}">
                            <a16:creationId xmlns:a16="http://schemas.microsoft.com/office/drawing/2014/main" id="{A89E9B46-D80F-446A-B142-5A99B2277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1510" name="Oval 1509">
            <a:extLst>
              <a:ext uri="{FF2B5EF4-FFF2-40B4-BE49-F238E27FC236}">
                <a16:creationId xmlns:a16="http://schemas.microsoft.com/office/drawing/2014/main" id="{0EFF5EE1-7503-4814-AA17-F041E6469353}"/>
              </a:ext>
            </a:extLst>
          </p:cNvPr>
          <p:cNvSpPr/>
          <p:nvPr/>
        </p:nvSpPr>
        <p:spPr>
          <a:xfrm>
            <a:off x="8206156" y="2922478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FF6963A3-33D2-478F-8E0D-065560EDEF01}"/>
              </a:ext>
            </a:extLst>
          </p:cNvPr>
          <p:cNvSpPr/>
          <p:nvPr/>
        </p:nvSpPr>
        <p:spPr>
          <a:xfrm>
            <a:off x="9531083" y="4194845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Arrow: Curved Down 1511">
            <a:extLst>
              <a:ext uri="{FF2B5EF4-FFF2-40B4-BE49-F238E27FC236}">
                <a16:creationId xmlns:a16="http://schemas.microsoft.com/office/drawing/2014/main" id="{D896B167-B7B1-459E-BA62-98D52D1BCF51}"/>
              </a:ext>
            </a:extLst>
          </p:cNvPr>
          <p:cNvSpPr/>
          <p:nvPr/>
        </p:nvSpPr>
        <p:spPr>
          <a:xfrm>
            <a:off x="8394895" y="3109805"/>
            <a:ext cx="1483794" cy="6449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6" name="Group 1515">
            <a:extLst>
              <a:ext uri="{FF2B5EF4-FFF2-40B4-BE49-F238E27FC236}">
                <a16:creationId xmlns:a16="http://schemas.microsoft.com/office/drawing/2014/main" id="{877676CF-24B2-4C00-93D2-9C0DDC0E11C7}"/>
              </a:ext>
            </a:extLst>
          </p:cNvPr>
          <p:cNvGrpSpPr/>
          <p:nvPr/>
        </p:nvGrpSpPr>
        <p:grpSpPr>
          <a:xfrm>
            <a:off x="4128564" y="1846525"/>
            <a:ext cx="7088785" cy="3779720"/>
            <a:chOff x="4128564" y="1846525"/>
            <a:chExt cx="7088785" cy="3779720"/>
          </a:xfrm>
        </p:grpSpPr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AFA9BC7-D010-4FB4-B096-7B0FBB6203F2}"/>
                </a:ext>
              </a:extLst>
            </p:cNvPr>
            <p:cNvCxnSpPr/>
            <p:nvPr/>
          </p:nvCxnSpPr>
          <p:spPr>
            <a:xfrm>
              <a:off x="6985591" y="1846525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BF611C2-B2A1-4042-B97C-ABA783260DE4}"/>
                </a:ext>
              </a:extLst>
            </p:cNvPr>
            <p:cNvSpPr txBox="1"/>
            <p:nvPr/>
          </p:nvSpPr>
          <p:spPr>
            <a:xfrm>
              <a:off x="4128564" y="3047518"/>
              <a:ext cx="2180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Tension plane</a:t>
              </a:r>
            </a:p>
          </p:txBody>
        </p:sp>
        <p:cxnSp>
          <p:nvCxnSpPr>
            <p:cNvPr id="1513" name="Straight Arrow Connector 1512">
              <a:extLst>
                <a:ext uri="{FF2B5EF4-FFF2-40B4-BE49-F238E27FC236}">
                  <a16:creationId xmlns:a16="http://schemas.microsoft.com/office/drawing/2014/main" id="{56CCEC17-80C4-43E6-B022-EC6A5648B83C}"/>
                </a:ext>
              </a:extLst>
            </p:cNvPr>
            <p:cNvCxnSpPr>
              <a:cxnSpLocks/>
              <a:stCxn id="524" idx="0"/>
            </p:cNvCxnSpPr>
            <p:nvPr/>
          </p:nvCxnSpPr>
          <p:spPr>
            <a:xfrm flipV="1">
              <a:off x="5219055" y="1913106"/>
              <a:ext cx="1809544" cy="1134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9" name="Picture 1518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D2BF2908-469F-46B6-A054-1C312A6BA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1" y="3084831"/>
            <a:ext cx="5013352" cy="14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5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8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92722 -0.0125 " pathEditMode="relative" rAng="0" ptsTypes="AA">
                                      <p:cBhvr>
                                        <p:cTn id="70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4" y="-62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3333 L -0.9276 0.03195 " pathEditMode="relative" rAng="0" ptsTypes="AA">
                                      <p:cBhvr>
                                        <p:cTn id="74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6" grpId="1" animBg="1"/>
      <p:bldP spid="517" grpId="0" animBg="1"/>
      <p:bldP spid="517" grpId="1" animBg="1"/>
      <p:bldP spid="518" grpId="0" animBg="1"/>
      <p:bldP spid="518" grpId="1" animBg="1"/>
      <p:bldP spid="519" grpId="0" animBg="1"/>
      <p:bldP spid="519" grpId="1" animBg="1"/>
      <p:bldP spid="1510" grpId="0" animBg="1"/>
      <p:bldP spid="1510" grpId="1" animBg="1"/>
      <p:bldP spid="1511" grpId="0" animBg="1"/>
      <p:bldP spid="1511" grpId="1" animBg="1"/>
      <p:bldP spid="1512" grpId="0" animBg="1"/>
      <p:bldP spid="15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3DB-7B9B-42D4-AF83-9B3CD3F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6151-1ED1-49AD-B1E6-FB219F6A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the energy  is Mechanical energy – potential or kinetic) </a:t>
            </a:r>
          </a:p>
          <a:p>
            <a:r>
              <a:rPr lang="en-US" dirty="0"/>
              <a:t>Mechanical Energy is converted into turbulence </a:t>
            </a:r>
          </a:p>
          <a:p>
            <a:pPr lvl="1"/>
            <a:r>
              <a:rPr lang="en-US" dirty="0"/>
              <a:t>Flow expansion - deceleration</a:t>
            </a:r>
          </a:p>
          <a:p>
            <a:pPr lvl="1"/>
            <a:r>
              <a:rPr lang="en-US" dirty="0"/>
              <a:t>Wall shear</a:t>
            </a:r>
          </a:p>
          <a:p>
            <a:r>
              <a:rPr lang="en-US" dirty="0"/>
              <a:t>Turbulent kinetic energy (chaotic fluid motion – velocity) creates a cascade of eddies at smaller and smaller scales (deceleration happens at smaller and smaller scales)</a:t>
            </a:r>
          </a:p>
          <a:p>
            <a:r>
              <a:rPr lang="en-US" dirty="0"/>
              <a:t>Viscosity kills the tiniest eddies and converts the turbulent kinetic energy into heat</a:t>
            </a:r>
          </a:p>
        </p:txBody>
      </p:sp>
    </p:spTree>
    <p:extLst>
      <p:ext uri="{BB962C8B-B14F-4D97-AF65-F5344CB8AC3E}">
        <p14:creationId xmlns:p14="http://schemas.microsoft.com/office/powerpoint/2010/main" val="24520088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A7A-B67D-4E99-8FD8-91C975D5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Flocculator must produce flocs that settle fast enough to be captured by plate settlers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D0CF-A468-46EB-A059-ED2C07B0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6803975" cy="4525963"/>
          </a:xfrm>
        </p:spPr>
        <p:txBody>
          <a:bodyPr/>
          <a:lstStyle/>
          <a:p>
            <a:r>
              <a:rPr lang="en-US" dirty="0"/>
              <a:t>Combine the size of flocs based on their strength and the velocity gradient,</a:t>
            </a:r>
          </a:p>
          <a:p>
            <a:r>
              <a:rPr lang="en-US" dirty="0"/>
              <a:t>the sedimentation velocity of flocs,</a:t>
            </a:r>
          </a:p>
          <a:p>
            <a:r>
              <a:rPr lang="en-US" dirty="0"/>
              <a:t>And the floc must settle at least as fast as required by the plate settlers</a:t>
            </a:r>
          </a:p>
          <a:p>
            <a:r>
              <a:rPr lang="en-US" dirty="0"/>
              <a:t>To obtain the maximum velocity gradient that can be used given the capture velocity of the plate settlers!</a:t>
            </a:r>
          </a:p>
        </p:txBody>
      </p:sp>
      <p:pic>
        <p:nvPicPr>
          <p:cNvPr id="4" name="Picture 3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4A1FD40-A936-4C2A-B4D2-21064FBEF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3002474"/>
            <a:ext cx="4501332" cy="670476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82DF1679-3CAE-4820-84D5-BD63224B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1703145"/>
            <a:ext cx="2422401" cy="69330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EB22DC45-B9D1-45AD-8D0F-03262E13DC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5286177"/>
            <a:ext cx="4489143" cy="66285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v_t = v_c  $$&#10;&#10;\end{document}" title="IguanaTex Bitmap Display">
            <a:extLst>
              <a:ext uri="{FF2B5EF4-FFF2-40B4-BE49-F238E27FC236}">
                <a16:creationId xmlns:a16="http://schemas.microsoft.com/office/drawing/2014/main" id="{0FB1F38F-228F-420B-A372-D219E7940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6" y="4217558"/>
            <a:ext cx="754286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87C746-3698-401D-BE78-89C5A6B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first equation linking </a:t>
            </a:r>
            <a:r>
              <a:rPr lang="en-US" sz="4000" dirty="0">
                <a:highlight>
                  <a:srgbClr val="FFFF00"/>
                </a:highlight>
              </a:rPr>
              <a:t>raw water characteristics </a:t>
            </a:r>
            <a:r>
              <a:rPr lang="en-US" sz="4000" dirty="0"/>
              <a:t>to </a:t>
            </a:r>
            <a:r>
              <a:rPr lang="en-US" sz="4000" dirty="0">
                <a:highlight>
                  <a:srgbClr val="00FF00"/>
                </a:highlight>
              </a:rPr>
              <a:t>flocculator design </a:t>
            </a:r>
            <a:r>
              <a:rPr lang="en-US" sz="4000" dirty="0"/>
              <a:t>and </a:t>
            </a:r>
            <a:r>
              <a:rPr lang="en-US" sz="4000" dirty="0">
                <a:highlight>
                  <a:srgbClr val="00FFFF"/>
                </a:highlight>
              </a:rPr>
              <a:t>sedimentation tank design</a:t>
            </a:r>
          </a:p>
        </p:txBody>
      </p:sp>
      <p:pic>
        <p:nvPicPr>
          <p:cNvPr id="13" name="Picture 12" descr="\documentclass{article}&#10;\usepackage{amsmath}&#10;\pagestyle{empty}&#10;\begin{document}&#10;&#10;&#10;$$G_{max}$$ &#10;$$F_{bond}$$&#10;$$\nu$$&#10;$$D_{cp}$$&#10;$$v_c $$&#10;$$\rho_{cp}$$&#10;$$\rho_{H_2O}$$&#10;&#10;\end{document}" title="IguanaTex Bitmap Display">
            <a:extLst>
              <a:ext uri="{FF2B5EF4-FFF2-40B4-BE49-F238E27FC236}">
                <a16:creationId xmlns:a16="http://schemas.microsoft.com/office/drawing/2014/main" id="{DA781846-6405-4AA1-8F03-E93B9A6D14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5" y="2926192"/>
            <a:ext cx="580572" cy="297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54676-3F70-4503-BB67-95D354CD6AD2}"/>
              </a:ext>
            </a:extLst>
          </p:cNvPr>
          <p:cNvSpPr txBox="1"/>
          <p:nvPr/>
        </p:nvSpPr>
        <p:spPr>
          <a:xfrm>
            <a:off x="1600626" y="2784144"/>
            <a:ext cx="925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 gradient in the flocculator (or the inlet to the sedimentation tank)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BC4AC-3316-4D94-9327-27987961FAD5}"/>
              </a:ext>
            </a:extLst>
          </p:cNvPr>
          <p:cNvSpPr txBox="1"/>
          <p:nvPr/>
        </p:nvSpPr>
        <p:spPr>
          <a:xfrm>
            <a:off x="1600626" y="3239851"/>
            <a:ext cx="881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Strength of the coagulant nanoparticle bonds with the primary particle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A812C-1C6A-47B7-9F46-4DFE0B34FB90}"/>
              </a:ext>
            </a:extLst>
          </p:cNvPr>
          <p:cNvSpPr txBox="1"/>
          <p:nvPr/>
        </p:nvSpPr>
        <p:spPr>
          <a:xfrm>
            <a:off x="1600626" y="3695558"/>
            <a:ext cx="646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Kinematic viscosity of water (</a:t>
            </a:r>
            <a:r>
              <a:rPr lang="en-US" sz="2400" b="1" dirty="0"/>
              <a:t>water temperature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89E02-67F9-4183-9511-17EF932D92F4}"/>
              </a:ext>
            </a:extLst>
          </p:cNvPr>
          <p:cNvSpPr txBox="1"/>
          <p:nvPr/>
        </p:nvSpPr>
        <p:spPr>
          <a:xfrm>
            <a:off x="1600626" y="4606972"/>
            <a:ext cx="97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slowest settling particle that will reliably be captured by the plate settlers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E0D5B-EC89-4DC5-8FA9-793788903159}"/>
              </a:ext>
            </a:extLst>
          </p:cNvPr>
          <p:cNvSpPr txBox="1"/>
          <p:nvPr/>
        </p:nvSpPr>
        <p:spPr>
          <a:xfrm>
            <a:off x="1600626" y="5062679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the core particle (</a:t>
            </a:r>
            <a:r>
              <a:rPr lang="en-US" sz="2400" b="1" dirty="0"/>
              <a:t>type of contaminant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10E76-1312-48C3-9ED0-40FD1731B463}"/>
              </a:ext>
            </a:extLst>
          </p:cNvPr>
          <p:cNvSpPr txBox="1"/>
          <p:nvPr/>
        </p:nvSpPr>
        <p:spPr>
          <a:xfrm>
            <a:off x="1600626" y="5518386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water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C8E58-B10D-42F7-9840-0426AC26B3A3}"/>
              </a:ext>
            </a:extLst>
          </p:cNvPr>
          <p:cNvSpPr txBox="1"/>
          <p:nvPr/>
        </p:nvSpPr>
        <p:spPr>
          <a:xfrm>
            <a:off x="1600626" y="4151265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Diameter of the core particle (type of contaminant)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963C8-47F3-4827-BAEB-79B7BE981EC0}"/>
              </a:ext>
            </a:extLst>
          </p:cNvPr>
          <p:cNvSpPr/>
          <p:nvPr/>
        </p:nvSpPr>
        <p:spPr>
          <a:xfrm>
            <a:off x="7055893" y="1681340"/>
            <a:ext cx="600502" cy="431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58A6B-2F6E-440B-9ED5-4579D307A905}"/>
              </a:ext>
            </a:extLst>
          </p:cNvPr>
          <p:cNvSpPr/>
          <p:nvPr/>
        </p:nvSpPr>
        <p:spPr>
          <a:xfrm>
            <a:off x="6268573" y="1619438"/>
            <a:ext cx="787319" cy="493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D7AAA2-5D62-4DC5-B06B-E5CB7254AAA8}"/>
              </a:ext>
            </a:extLst>
          </p:cNvPr>
          <p:cNvSpPr/>
          <p:nvPr/>
        </p:nvSpPr>
        <p:spPr>
          <a:xfrm>
            <a:off x="4324968" y="2293825"/>
            <a:ext cx="192442" cy="231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23FF25-A49F-4419-99C3-5C975799DFE5}"/>
              </a:ext>
            </a:extLst>
          </p:cNvPr>
          <p:cNvSpPr/>
          <p:nvPr/>
        </p:nvSpPr>
        <p:spPr>
          <a:xfrm>
            <a:off x="2309436" y="1872551"/>
            <a:ext cx="979673" cy="493298"/>
          </a:xfrm>
          <a:prstGeom prst="rect">
            <a:avLst/>
          </a:prstGeom>
          <a:solidFill>
            <a:srgbClr val="6AF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1E7C0-B8C1-4A2C-A7DB-61622F2F87AC}"/>
              </a:ext>
            </a:extLst>
          </p:cNvPr>
          <p:cNvSpPr/>
          <p:nvPr/>
        </p:nvSpPr>
        <p:spPr>
          <a:xfrm>
            <a:off x="6566011" y="2282656"/>
            <a:ext cx="367052" cy="34651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C930AE4C-987E-4F0C-8E09-DB7927A3A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37" y="1571831"/>
            <a:ext cx="7160766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19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7D4D-1847-41DA-AB83-6CB4594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water sets the maximum velocity gradient that can be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326-9C21-4204-8F89-799E637F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8919" cy="4525963"/>
          </a:xfrm>
        </p:spPr>
        <p:txBody>
          <a:bodyPr/>
          <a:lstStyle/>
          <a:p>
            <a:r>
              <a:rPr lang="en-US" dirty="0"/>
              <a:t>Higher rate sedimentation tanks (higher capture velocity designs) require bigger flocs and thus lower velocity gradients in the flocculator</a:t>
            </a:r>
          </a:p>
        </p:txBody>
      </p:sp>
      <p:pic>
        <p:nvPicPr>
          <p:cNvPr id="2265090" name="Picture 2" descr="https://aguaclara.github.io/Textbook/_images/Gmax_of_T_and_vc.png">
            <a:extLst>
              <a:ext uri="{FF2B5EF4-FFF2-40B4-BE49-F238E27FC236}">
                <a16:creationId xmlns:a16="http://schemas.microsoft.com/office/drawing/2014/main" id="{9FF458B3-6C66-4FFC-B5D3-2609D8F1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19" y="1565856"/>
            <a:ext cx="7139201" cy="5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FBC736DA-A62E-4F53-88D1-7177E3C10F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16" y="1996926"/>
            <a:ext cx="4077190" cy="6020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49033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Flocculation Conclusions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918812" cy="4525963"/>
          </a:xfrm>
        </p:spPr>
        <p:txBody>
          <a:bodyPr/>
          <a:lstStyle/>
          <a:p>
            <a:r>
              <a:rPr lang="en-US" dirty="0"/>
              <a:t>Our goal is to reduce the concentration of the un-flocculated primary particles!</a:t>
            </a:r>
          </a:p>
          <a:p>
            <a:r>
              <a:rPr lang="en-US" dirty="0"/>
              <a:t>Only similarly sized particles can collide and attach in flocculation</a:t>
            </a:r>
          </a:p>
          <a:p>
            <a:r>
              <a:rPr lang="en-US" dirty="0"/>
              <a:t>It is difficult to flocculate to a low residual turbidity because the time between effective collisions increases as the number of primary particles decreases</a:t>
            </a:r>
          </a:p>
          <a:p>
            <a:r>
              <a:rPr lang="en-US" dirty="0"/>
              <a:t>Shear tears flocs apart (or prevents them from attaching)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CDFAA-1D4F-443C-92D4-555E5515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256" y="5244152"/>
            <a:ext cx="1377252" cy="1385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BE3AC-F03A-4251-9733-D2CEDEA2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49" y="2572601"/>
            <a:ext cx="2379610" cy="1143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31A4F-2AA2-4C3E-A994-643AE2A8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156" y="3908377"/>
            <a:ext cx="1762796" cy="114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4B62-92E0-4F09-B60F-6E8E7F10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kills Eddies : </a:t>
            </a:r>
            <a:br>
              <a:rPr lang="en-US" dirty="0"/>
            </a:br>
            <a:r>
              <a:rPr lang="en-US" dirty="0"/>
              <a:t>It takes work to deform the fluid!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845FE5BA-E6D3-492D-86B8-B59B7B05BD1B}"/>
              </a:ext>
            </a:extLst>
          </p:cNvPr>
          <p:cNvSpPr/>
          <p:nvPr/>
        </p:nvSpPr>
        <p:spPr>
          <a:xfrm>
            <a:off x="1948070" y="1535595"/>
            <a:ext cx="6440556" cy="1828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8C8A00-D1B6-4DBE-B074-08A4F47D8666}"/>
              </a:ext>
            </a:extLst>
          </p:cNvPr>
          <p:cNvSpPr/>
          <p:nvPr/>
        </p:nvSpPr>
        <p:spPr>
          <a:xfrm flipH="1">
            <a:off x="1948070" y="4800600"/>
            <a:ext cx="6440556" cy="182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30965-47F8-4BD6-AED4-83B28C7CF5A0}"/>
              </a:ext>
            </a:extLst>
          </p:cNvPr>
          <p:cNvSpPr/>
          <p:nvPr/>
        </p:nvSpPr>
        <p:spPr>
          <a:xfrm>
            <a:off x="1948071" y="3472483"/>
            <a:ext cx="6440556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6252-E722-421D-A785-8B4D6988BED0}"/>
              </a:ext>
            </a:extLst>
          </p:cNvPr>
          <p:cNvSpPr/>
          <p:nvPr/>
        </p:nvSpPr>
        <p:spPr>
          <a:xfrm>
            <a:off x="1779104" y="3472483"/>
            <a:ext cx="6778487" cy="121754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254E7EC-8D4F-48CF-9C1B-6DC2EDFA18A3}"/>
              </a:ext>
            </a:extLst>
          </p:cNvPr>
          <p:cNvSpPr/>
          <p:nvPr/>
        </p:nvSpPr>
        <p:spPr>
          <a:xfrm>
            <a:off x="1562499" y="3472483"/>
            <a:ext cx="7211696" cy="121754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55CB-DC90-4C5B-B379-966E52A4E4A1}"/>
              </a:ext>
            </a:extLst>
          </p:cNvPr>
          <p:cNvSpPr txBox="1"/>
          <p:nvPr/>
        </p:nvSpPr>
        <p:spPr>
          <a:xfrm>
            <a:off x="4240924" y="21598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102468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FD0F-342B-4843-B917-E386B96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deform the fluid faster, what can I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C062F-BBC9-4F52-AEA3-4B8D18EE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38558" cy="4525963"/>
          </a:xfrm>
        </p:spPr>
        <p:txBody>
          <a:bodyPr/>
          <a:lstStyle/>
          <a:p>
            <a:r>
              <a:rPr lang="en-US" dirty="0"/>
              <a:t>I need faster (more energetic) eddies</a:t>
            </a:r>
          </a:p>
          <a:p>
            <a:r>
              <a:rPr lang="en-US" dirty="0"/>
              <a:t>Hint: we call it head loss when mechanical energy is converted into turbulent eddies (and ultimately into heat)!</a:t>
            </a:r>
          </a:p>
          <a:p>
            <a:r>
              <a:rPr lang="en-US" dirty="0"/>
              <a:t>What are the two mechanisms we can use to create head loss?</a:t>
            </a:r>
          </a:p>
          <a:p>
            <a:pPr lvl="1"/>
            <a:r>
              <a:rPr lang="en-US" dirty="0"/>
              <a:t>Wall shear – major losses</a:t>
            </a:r>
          </a:p>
          <a:p>
            <a:pPr lvl="1"/>
            <a:r>
              <a:rPr lang="en-US" dirty="0"/>
              <a:t>Flow expansions – minor losses</a:t>
            </a:r>
          </a:p>
          <a:p>
            <a:r>
              <a:rPr lang="en-US" dirty="0"/>
              <a:t>Next up: Viscosity </a:t>
            </a:r>
            <a:r>
              <a:rPr lang="en-US" b="1" u="sng" dirty="0"/>
              <a:t>dissipates kinetic energy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2D29FFE-83BE-44A5-A3AC-96CABCEABC1C}"/>
              </a:ext>
            </a:extLst>
          </p:cNvPr>
          <p:cNvSpPr/>
          <p:nvPr/>
        </p:nvSpPr>
        <p:spPr>
          <a:xfrm>
            <a:off x="8824358" y="2903517"/>
            <a:ext cx="2806810" cy="7217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03203CC5-EE92-44FF-9A26-2590D6948D7D}"/>
              </a:ext>
            </a:extLst>
          </p:cNvPr>
          <p:cNvSpPr/>
          <p:nvPr/>
        </p:nvSpPr>
        <p:spPr>
          <a:xfrm flipH="1">
            <a:off x="8729027" y="4358509"/>
            <a:ext cx="2806810" cy="721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7E79F-CB74-4689-A86B-A1772E7254F3}"/>
              </a:ext>
            </a:extLst>
          </p:cNvPr>
          <p:cNvSpPr/>
          <p:nvPr/>
        </p:nvSpPr>
        <p:spPr>
          <a:xfrm>
            <a:off x="8824359" y="3679262"/>
            <a:ext cx="2806810" cy="474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024D291-8D0B-4336-85CE-1A23D7C2CB60}"/>
              </a:ext>
            </a:extLst>
          </p:cNvPr>
          <p:cNvSpPr/>
          <p:nvPr/>
        </p:nvSpPr>
        <p:spPr>
          <a:xfrm>
            <a:off x="8655392" y="3688285"/>
            <a:ext cx="2954081" cy="48053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86BCC5B-01C0-44EA-8FAC-E5E407BFEF7B}"/>
              </a:ext>
            </a:extLst>
          </p:cNvPr>
          <p:cNvSpPr/>
          <p:nvPr/>
        </p:nvSpPr>
        <p:spPr>
          <a:xfrm>
            <a:off x="8438787" y="3688285"/>
            <a:ext cx="3142875" cy="48053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C5ACF-C462-4C78-BF13-A8909B9343B5}"/>
              </a:ext>
            </a:extLst>
          </p:cNvPr>
          <p:cNvSpPr txBox="1"/>
          <p:nvPr/>
        </p:nvSpPr>
        <p:spPr>
          <a:xfrm>
            <a:off x="9699892" y="2363474"/>
            <a:ext cx="1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3212995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Energy Dissipation Rate? (see </a:t>
            </a:r>
            <a:r>
              <a:rPr lang="en-US" dirty="0">
                <a:hlinkClick r:id="rId4"/>
              </a:rPr>
              <a:t>AguaClara textbook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loss is the result of dissipation of mechanical energy through viscosity to heat</a:t>
            </a:r>
          </a:p>
          <a:p>
            <a:r>
              <a:rPr lang="en-US" dirty="0"/>
              <a:t>Lost mechanical energy must be dissipated as heat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Pipe wall shear creates a constant energy dissipation rate in the direction of flow when averaged across the pipe</a:t>
            </a:r>
          </a:p>
          <a:p>
            <a:r>
              <a:rPr lang="en-US" dirty="0"/>
              <a:t>Expansions (jets) create energy dissipation that decreases rapidly with distance downstream 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5" y="3324401"/>
            <a:ext cx="1314481" cy="51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019" y="3181097"/>
            <a:ext cx="351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Where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>
                <a:latin typeface="+mn-lt"/>
              </a:rPr>
              <a:t> is the time over which the energy is dissipated</a:t>
            </a:r>
          </a:p>
        </p:txBody>
      </p:sp>
      <p:pic>
        <p:nvPicPr>
          <p:cNvPr id="8" name="Picture 7" descr="\documentclass{article}&#10;\usepackage{amsmath}&#10;\pagestyle{empty}&#10;\begin{document}&#10;&#10;$gh_{\rm{L}} = \bar\varepsilon \theta$&#10;&#10;&#10;\end{document}" title="IguanaTex Bitmap Display">
            <a:extLst>
              <a:ext uri="{FF2B5EF4-FFF2-40B4-BE49-F238E27FC236}">
                <a16:creationId xmlns:a16="http://schemas.microsoft.com/office/drawing/2014/main" id="{1E837106-A9A5-4CCE-A033-2AE96B86DB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0" y="3429000"/>
            <a:ext cx="1570133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1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Units of the Energy Dissipation Rate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turbulent eddies cause stretching and thinning of concentration gradients and “shuffle” packets of fluid </a:t>
            </a:r>
          </a:p>
          <a:p>
            <a:r>
              <a:rPr lang="en-US" dirty="0"/>
              <a:t>The intensity of the turbulence can be characterized by the rate at which mechanical energy is being lost to thermal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D575-D9ED-4644-9A97-1193A01F7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" y="5094514"/>
            <a:ext cx="9628244" cy="926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8D2C4-8DC5-4CA2-B19E-F36E8DC074C5}"/>
              </a:ext>
            </a:extLst>
          </p:cNvPr>
          <p:cNvSpPr txBox="1"/>
          <p:nvPr/>
        </p:nvSpPr>
        <p:spPr>
          <a:xfrm>
            <a:off x="8979408" y="4195384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  <a:r>
              <a:rPr lang="en-US" baseline="30000" dirty="0"/>
              <a:t>2</a:t>
            </a:r>
            <a:r>
              <a:rPr lang="en-US" dirty="0"/>
              <a:t>/time!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59.2426"/>
  <p:tag name="LATEXADDIN" val="\documentclass{article}&#10;\usepackage{amsmath}&#10;\pagestyle{empty}&#10;\begin{document}&#10;&#10;$$ \bar \varepsilon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11.548"/>
  <p:tag name="LATEXADDIN" val="\documentclass{article}&#10;\usepackage{amsmath}&#10;\pagestyle{empty}&#10;\begin{document}&#10;&#10;$$\log (1,000,000,000) = n \log(2)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98.838"/>
  <p:tag name="LATEXADDIN" val="\documentclass{article}&#10;\usepackage{amsmath}&#10;\pagestyle{empty}&#10;\begin{document}&#10;&#10;$$n = \frac{\log(1,000,000,000)}{\log(2)}$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1.6985"/>
  <p:tag name="LATEXADDIN" val="\documentclass{article}&#10;\usepackage{amsmath}&#10;\pagestyle{empty}&#10;\begin{document}&#10;&#10;&#10;$$\Pi_{fractal}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1207.349"/>
  <p:tag name="LATEXADDIN" val="\documentclass{article}&#10;\usepackage{amsmath}&#10;\pagestyle{empty}&#10;\begin{document}&#10;&#10;$$n_{cp} = \left(\frac{D_{floc}}{D_{cp}}\right)^{\Pi_{fractal}}$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4.9794"/>
  <p:tag name="LATEXADDIN" val="\documentclass{article}&#10;\usepackage{amsmath}&#10;\pagestyle{empty}&#10;\begin{document}&#10;&#10;$$n_{cp}$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086"/>
  <p:tag name="ORIGINALWIDTH" val="2647.169"/>
  <p:tag name="LATEXADDIN" val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.071"/>
  <p:tag name="ORIGINALWIDTH" val="411.6985"/>
  <p:tag name="LATEXADDIN" val="\documentclass{article}&#10;\usepackage{amsmath}&#10;\pagestyle{empty}&#10;\begin{document}&#10;&#10;$$v_t$$&#10;$$D_{cp}$$&#10;$$D_{floc}$$&#10;$$\rho_{cp}$$&#10;$$\rho_{H_2O}$$&#10;$$\nu$$&#10;$$\Pi_{fractal}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5.4556"/>
  <p:tag name="ORIGINALWIDTH" val="528.684"/>
  <p:tag name="LATEXADDIN" val="\documentclass{article}&#10;\usepackage{amsmath}&#10;\pagestyle{empty}&#10;\begin{document}&#10;&#10;$$\Lambda  = \frac{1}{n_{floc}^{\frac{1}{3}}}$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$\Pi_{kv} \approx 50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692.1635"/>
  <p:tag name="LATEXADDIN" val="\documentclass{article}&#10;\usepackage{amsmath}&#10;\pagestyle{empty}&#10;\begin{document}&#10;&#10;$$d_{Clay} = 4\mu m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956.1305"/>
  <p:tag name="LATEXADDIN" val="\documentclass{article}&#10;\usepackage{amsmath}&#10;\pagestyle{empty}&#10;\begin{document}&#10;&#10;$$\lambda_\nu = \Pi_{K\nu}\left( \frac{\nu^3}{\varepsilon} \right)^{\frac{1}{4}}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380.9524"/>
  <p:tag name="LATEXADDIN" val="\documentclass{article}&#10;\usepackage{amsmath}&#10;\usepackage{xcolor}&#10;\pagestyle{empty}&#10;\begin{document}&#10;&#10;$$&#10;\textcolor{blue}{&#10;   \frac{d_P^2}{\Lambda_0^2}&#10;}&#10;\textcolor{green}{&#10;   \bar Gt&#10;}&#10;\textcolor{red}{ &#10;   \alpha &#10;}&#10;$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284.2145"/>
  <p:tag name="LATEXADDIN" val="\documentclass{article}&#10;\usepackage{amsmath}&#10;\pagestyle{empty}&#10;\begin{document}&#10;&#10;$$\left( \frac{\varepsilon}{\nu} \right)^\frac{1}{2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6.805"/>
  <p:tag name="ORIGINALWIDTH" val="1023.622"/>
  <p:tag name="LATEXADDIN" val="\documentclass{article}&#10;\usepackage{amsmath}&#10;\pagestyle{empty}&#10;\begin{document}&#10;&#10;$$\begin{array}{l}&#10;G = \frac{du}{dy}&#10;\\ \\&#10;\int \limits_0^\Lambda  {Gdy}  = \int \limits_0^{v_r} {du} &#10;\\ \\&#10;\Lambda G = v_r&#10;\\ \\&#10;L_{Deformation} = v_rt&#10;\\ \\&#10;Gt = \frac{L_{Deformation}}{\Lambda}&#10;\end{array}$$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{\frac{1}{3}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07.949"/>
  <p:tag name="LATEXADDIN" val="\documentclass{article}&#10;\usepackage{amsmath}&#10;\pagestyle{empty}&#10;\begin{document}&#10;&#10;$$\Lambda  \gg \Lambda_0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63.6295"/>
  <p:tag name="LATEXADDIN" val="\documentclass{article}&#10;\usepackage{amsmath}&#10;\pagestyle{empty}&#10;\begin{document}&#10;&#10;$$\Lambda^2 = \frac{2}{3} \pi k Gt D_{cp}^2 \alpha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\frac{1}{3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856.3929"/>
  <p:tag name="LATEXADDIN" val="\documentclass{article}&#10;\usepackage{amsmath}&#10;\pagestyle{empty}&#10;\begin{document}&#10;&#10;$$n_{cp} = \frac{6}{\pi D_{cp}^3} \frac{C_{cp}}{\rho_{cp}}$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2028"/>
  <p:tag name="ORIGINALWIDTH" val="1005.624"/>
  <p:tag name="LATEXADDIN" val="\documentclass{article}&#10;\usepackage{amsmath}&#10;\pagestyle{empty}&#10;\begin{document}&#10;&#10;$$C_{cp} = \frac{ \left( {\frac{\pi}{6}{\rho_{cp}}} \right)}{\left( \frac{2}{3} \pi k Gt \alpha \right)^\frac{3}{2}}$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9479"/>
  <p:tag name="ORIGINALWIDTH" val="1034.871"/>
  <p:tag name="LATEXADDIN" val="\documentclass{article}&#10;\usepackage{amsmath}&#10;\pagestyle{empty}&#10;\begin{document}&#10;&#10;$$\Lambda = \left( \frac{\pi D_{cp}^3}{6} \frac{\rho_{cp}}{C_{cp}} \right)^\frac{1}{3}$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19.6851"/>
  <p:tag name="LATEXADDIN" val="\documentclass{article}&#10;\usepackage{amsmath}&#10;\pagestyle{empty}&#10;\begin{document}&#10;&#10;$$\Gamma_{CoagClay}$$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65.6918"/>
  <p:tag name="LATEXADDIN" val="\documentclass{article}&#10;\usepackage{amsmath}&#10;\pagestyle{empty}&#10;\begin{document}&#10;&#10;$$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726.6591"/>
  <p:tag name="LATEXADDIN" val="\documentclass{article}&#10;\usepackage{amsmath}&#10;\pagestyle{empty}&#10;\begin{document}&#10;&#10;$$1-\Gamma_{CoagClay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28.834"/>
  <p:tag name="LATEXADDIN" val="\documentclass{article}&#10;\usepackage{amsmath}&#10;\pagestyle{empty}&#10;\begin{document}&#10;&#10;$$\Gamma_{CoagClay}\left ( 1-\Gamma_{HACoag} \right )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98.8751"/>
  <p:tag name="LATEXADDIN" val="\documentclass{article}&#10;\usepackage{amsmath}&#10;\pagestyle{empty}&#10;\begin{document}&#10;&#10;$$\Gamma_{CoagClay}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044.619"/>
  <p:tag name="LATEXADDIN" val="\documentclass{article}&#10;\usepackage{amsmath}&#10;\pagestyle{empty}&#10;\begin{document}&#10;&#10;$$\alpha_{ClayCoag} =2\left(1-\Gamma_{CoagClay} \right)\left [\Gamma_{CoagClay}\left ( 1-\Gamma_{HACoag} \right )  \right ]$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70.229"/>
  <p:tag name="LATEXADDIN" val="\documentclass{article}&#10;\usepackage{amsmath}&#10;\pagestyle{empty}&#10;\begin{document}&#10;&#10;$$\alpha_{CoagCoag} =\left [\Gamma_{CoagClay}\left (1-\Gamma_{HACoag}\right )\right ]^{2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163.104"/>
  <p:tag name="LATEXADDIN" val="\documentclass{article}&#10;\usepackage{amsmath}&#10;\pagestyle{empty}&#10;\begin{document}&#10;&#10;$$\alpha_{CoagHA} =2\left [\Gamma_{CoagClay}\left (1-\Gamma_{HACoag}\right )\right ]\Gamma_{CoagClay}\Gamma_{HACoag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102.737"/>
  <p:tag name="LATEXADDIN" val="\documentclass{article}&#10;\usepackage{amsmath}&#10;\pagestyle{empty}&#10;\begin{document}&#10;&#10;$$\alpha = \alpha_{ClayCoag}+\alpha_{CoagCoag}+\alpha_{CoagHA}$$&#10;&#10;&#10;\end{document}"/>
  <p:tag name="IGUANATEXSIZE" val="24"/>
  <p:tag name="IGUANATEXCURSOR" val="145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371.2036"/>
  <p:tag name="LATEXADDIN" val="\documentclass{article}&#10;\usepackage{amsmath}&#10;\pagestyle{empty}&#10;\begin{document}&#10;&#10;$$v_t = v_c  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404.3065"/>
  <p:tag name="LATEXADDIN" val="\documentclass{article}&#10;\usepackage{amsmath}&#10;\pagestyle{empty}&#10;\begin{document}&#10;$\bar\varepsilon = \frac{gh_{\rm{L}}}{\theta}$&#10;&#10;&#10;\end{document}"/>
  <p:tag name="IGUANATEXSIZE" val="32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3.067"/>
  <p:tag name="ORIGINALWIDTH" val="285.7143"/>
  <p:tag name="LATEXADDIN" val="\documentclass{article}&#10;\usepackage{amsmath}&#10;\pagestyle{empty}&#10;\begin{document}&#10;&#10;&#10;$$G_{max}$$ &#10;$$F_{bond}$$&#10;$$\nu$$&#10;$$D_{cp}$$&#10;$$v_c $$&#10;$$\rho_{cp}$$&#10;$$\rho_{H_2O}$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2.9396"/>
  <p:tag name="LATEXADDIN" val="\documentclass{article}&#10;\usepackage{amsmath}&#10;\pagestyle{empty}&#10;\begin{document}&#10;&#10;$gh_{\rm{L}} = \bar\varepsilon \theta$&#10;&#10;&#10;\end{document}"/>
  <p:tag name="IGUANATEXSIZE" val="32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3188.602"/>
  <p:tag name="LATEXADDIN" val="\documentclass{article}&#10;\usepackage{amsmath}&#10;\pagestyle{empty}&#10;\begin{document}&#10;&#10;$$\varepsilon = \left[ \frac{W}{Kg} \right]&#10;= \left[ \frac{J}{s \cdot Kg} \right]&#10;= \left[ \frac{N \cdot m}{s \cdot Kg} \right]&#10;= \left[ \frac{kg \cdot m \cdot m}{s^2 \cdot s \cdot Kg} \right]&#10;= \left[ \frac{m^2}{s^3} \right]$$&#10;&#10;&#10;\end{document}"/>
  <p:tag name="IGUANATEXSIZE" val="20"/>
  <p:tag name="IGUANATEXCURSOR" val="3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244633</TotalTime>
  <Words>2531</Words>
  <Application>Microsoft Office PowerPoint</Application>
  <PresentationFormat>Widescreen</PresentationFormat>
  <Paragraphs>286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Candara</vt:lpstr>
      <vt:lpstr>GreekC</vt:lpstr>
      <vt:lpstr>Helvetica</vt:lpstr>
      <vt:lpstr>Symbol</vt:lpstr>
      <vt:lpstr>Times New Roman</vt:lpstr>
      <vt:lpstr>Wingdings</vt:lpstr>
      <vt:lpstr>SWOT 2021</vt:lpstr>
      <vt:lpstr>Flocculation Model</vt:lpstr>
      <vt:lpstr>PowerPoint Presentation</vt:lpstr>
      <vt:lpstr>Overview</vt:lpstr>
      <vt:lpstr>Energy Cascade</vt:lpstr>
      <vt:lpstr>Viscosity kills Eddies :  It takes work to deform the fluid!</vt:lpstr>
      <vt:lpstr>Fluids deform continuously (velocity gradient - G) given a stress (t)</vt:lpstr>
      <vt:lpstr>If I want to deform the fluid faster, what can I do?</vt:lpstr>
      <vt:lpstr>What is the Energy Dissipation Rate? (see AguaClara textbook)</vt:lpstr>
      <vt:lpstr>Units of the Energy Dissipation Rate</vt:lpstr>
      <vt:lpstr>Viscosity connects energy dissipation rate and fluid deformation</vt:lpstr>
      <vt:lpstr>Particles grow by colliding with similarly sized particles</vt:lpstr>
      <vt:lpstr>The size changes produced by flocculation are dramatic</vt:lpstr>
      <vt:lpstr>It requires many sequential doubling collisions to make a big floc</vt:lpstr>
      <vt:lpstr>Fractals capture the idea that volume isn’t conserved</vt:lpstr>
      <vt:lpstr>Fractal Geometry</vt:lpstr>
      <vt:lpstr>How many core particles in a floc?</vt:lpstr>
      <vt:lpstr>Buoyant Density of Flocs: how much more dense than water is the floc</vt:lpstr>
      <vt:lpstr>Floc Terminal Velocity does increase with diameter</vt:lpstr>
      <vt:lpstr>Average distance between particles, L,  is the cube root of the volume occupied</vt:lpstr>
      <vt:lpstr>Particle collisions in flocculators (and rapid mix units!) are dominated by viscous shear</vt:lpstr>
      <vt:lpstr>AguaClara Hydraulic Flocculation Model</vt:lpstr>
      <vt:lpstr>We assumed there was an underlying model that would explain this mess of data</vt:lpstr>
      <vt:lpstr>Floc model for collisions caused by fluid deformation</vt:lpstr>
      <vt:lpstr>What does Gt mean?  (AguaClara uses a Gt of 37,000)</vt:lpstr>
      <vt:lpstr>Model Predicts that the distance between core particles will increase</vt:lpstr>
      <vt:lpstr>Non-flocculated Primary particle concentration</vt:lpstr>
      <vt:lpstr>Surface Water often has Natural Organic Matter (NOM)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coats the sticky surfaces</vt:lpstr>
      <vt:lpstr>Dissolved organic matter impedes flocculation by covering the coagulant nanoparticles</vt:lpstr>
      <vt:lpstr>Breakout Rooms in Groups of 3 Choose a reporter and answer these questions</vt:lpstr>
      <vt:lpstr>Calculating attachment efficiency</vt:lpstr>
      <vt:lpstr>There are 3 possible initial points of contact that can lead to attachment </vt:lpstr>
      <vt:lpstr>Settled water turbidity can be predicted!</vt:lpstr>
      <vt:lpstr>Flocculation model based on geometry and stickiness of coagulant nanoparticles predict performance</vt:lpstr>
      <vt:lpstr>The flocculation model is far from complete </vt:lpstr>
      <vt:lpstr>We need a basis for choosing the velocity gradient</vt:lpstr>
      <vt:lpstr>Floc maximum size in a flocculator is set by the shear forces and the bond force</vt:lpstr>
      <vt:lpstr>Flocculator must produce flocs that settle fast enough to be captured by plate settlers</vt:lpstr>
      <vt:lpstr>The first equation linking raw water characteristics to flocculator design and sedimentation tank design</vt:lpstr>
      <vt:lpstr>Cold water sets the maximum velocity gradient that can be used </vt:lpstr>
      <vt:lpstr>Fractal Flocculation Conclusions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6897</cp:revision>
  <dcterms:created xsi:type="dcterms:W3CDTF">2009-05-27T15:44:15Z</dcterms:created>
  <dcterms:modified xsi:type="dcterms:W3CDTF">2022-02-09T23:39:23Z</dcterms:modified>
</cp:coreProperties>
</file>