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31"/>
  </p:notesMasterIdLst>
  <p:handoutMasterIdLst>
    <p:handoutMasterId r:id="rId32"/>
  </p:handoutMasterIdLst>
  <p:sldIdLst>
    <p:sldId id="326" r:id="rId2"/>
    <p:sldId id="257" r:id="rId3"/>
    <p:sldId id="328" r:id="rId4"/>
    <p:sldId id="267" r:id="rId5"/>
    <p:sldId id="269" r:id="rId6"/>
    <p:sldId id="327" r:id="rId7"/>
    <p:sldId id="275" r:id="rId8"/>
    <p:sldId id="329" r:id="rId9"/>
    <p:sldId id="612" r:id="rId10"/>
    <p:sldId id="614" r:id="rId11"/>
    <p:sldId id="315" r:id="rId12"/>
    <p:sldId id="563" r:id="rId13"/>
    <p:sldId id="511" r:id="rId14"/>
    <p:sldId id="530" r:id="rId15"/>
    <p:sldId id="591" r:id="rId16"/>
    <p:sldId id="537" r:id="rId17"/>
    <p:sldId id="611" r:id="rId18"/>
    <p:sldId id="513" r:id="rId19"/>
    <p:sldId id="514" r:id="rId20"/>
    <p:sldId id="515" r:id="rId21"/>
    <p:sldId id="331" r:id="rId22"/>
    <p:sldId id="305" r:id="rId23"/>
    <p:sldId id="306" r:id="rId24"/>
    <p:sldId id="307" r:id="rId25"/>
    <p:sldId id="276" r:id="rId26"/>
    <p:sldId id="540" r:id="rId27"/>
    <p:sldId id="332" r:id="rId28"/>
    <p:sldId id="274" r:id="rId29"/>
    <p:sldId id="615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E78"/>
    <a:srgbClr val="005410"/>
    <a:srgbClr val="C0BFFF"/>
    <a:srgbClr val="009900"/>
    <a:srgbClr val="FF00FF"/>
    <a:srgbClr val="B9E8FF"/>
    <a:srgbClr val="F14343"/>
    <a:srgbClr val="6BFDD7"/>
    <a:srgbClr val="6AFE9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65" autoAdjust="0"/>
    <p:restoredTop sz="89206" autoAdjust="0"/>
  </p:normalViewPr>
  <p:slideViewPr>
    <p:cSldViewPr snapToGrid="0">
      <p:cViewPr varScale="1">
        <p:scale>
          <a:sx n="84" d="100"/>
          <a:sy n="84" d="100"/>
        </p:scale>
        <p:origin x="102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1980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3/2/2022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chemical formula</a:t>
            </a:r>
            <a:r>
              <a:rPr lang="en-US" baseline="0" dirty="0"/>
              <a:t> of </a:t>
            </a:r>
            <a:r>
              <a:rPr lang="en-US" baseline="0" dirty="0" err="1"/>
              <a:t>PACl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http://wioa.org.au/conference_papers/2001/pdf/paper6.pdf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9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field where progress has been very slow over the past century. A key factor is that new insights required a combination of fluid dynamics and chemistry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</a:t>
            </a:r>
            <a:r>
              <a:rPr lang="en-US" baseline="0" dirty="0"/>
              <a:t> been able to find literature that demonstrates this effect.</a:t>
            </a:r>
          </a:p>
          <a:p>
            <a:r>
              <a:rPr lang="en-US" baseline="0" dirty="0"/>
              <a:t>Likely that the water contained within a floc simply rotates with the floc and that no new water enters the floc in a shear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0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24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noProof="0" dirty="0"/>
              <a:t>This insight is key. Otherwise</a:t>
            </a:r>
            <a:r>
              <a:rPr lang="en-US" baseline="0" noProof="0" dirty="0"/>
              <a:t> highly turbid water would be predicted to produce super clean settled water!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940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noProof="0" dirty="0"/>
              <a:t>The final concentration of primary particles is</a:t>
            </a:r>
            <a:r>
              <a:rPr lang="en-US" baseline="0" noProof="0" dirty="0"/>
              <a:t> independent of the raw water turbidity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Coagulant nanoparticles are far smaller than the clay particles they attach to. So how are they transported to make the connection???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7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we know charge</a:t>
            </a:r>
            <a:r>
              <a:rPr lang="en-US" baseline="0" dirty="0"/>
              <a:t> neutralization doesn’t explain flocculation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Floc aggregation begins even with very small dosages of coagulant long before the surface charge is neutralized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transition in flocculation performance as the coagulant dose is gradually varied over a very wide range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evidence of charge reversal causing deterioration in performance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A single physics-based model describes the full range of flocculation from low to high coagulant dosages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Coagulant nanoparticles are so large that they easily extend through the double layer and hence can directly bridge between two negatively charged particles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one has been able to develop equations describing the role of charge neutralization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Confusion in the literature about whether WTPs use charge neutralization or sweep floc. No quantification of how you would know which hypothesized mechanism is operative</a:t>
            </a:r>
            <a:endParaRPr dirty="0"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3E9E3-F4DC-4D17-99AF-3B906F67CCE2}" type="slidenum">
              <a:rPr lang="en-US"/>
              <a:pPr/>
              <a:t>4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66204-54C5-4C03-9F6E-BCB9AA77AB50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91B6E-9097-4F8F-897E-19DD5B97747E}" type="slidenum">
              <a:rPr lang="en-US"/>
              <a:pPr/>
              <a:t>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Deriving the equations</a:t>
            </a:r>
            <a:r>
              <a:rPr lang="en-US" baseline="0" dirty="0"/>
              <a:t> that show what matters is a useful skill in design. I’m currently working on designing our stacked rapid sand filters and I went through a long derivation to determine the size of the pipes needed for the filter. And then I looked at the equation and realized that I could get better results if I changed my assumptions about how the filter would be built! If I had done an iterative or numerical analysis I would have missed that insight!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process that transforms a turbid suspension of tiny particles into a turbid suspension of big particles!</a:t>
            </a:r>
          </a:p>
          <a:p>
            <a:r>
              <a:rPr lang="en-US" sz="2400" dirty="0"/>
              <a:t>Requires</a:t>
            </a:r>
          </a:p>
          <a:p>
            <a:pPr lvl="1"/>
            <a:r>
              <a:rPr lang="en-US" sz="2000" dirty="0"/>
              <a:t>Sticky particles (splattered with adhesive nanoparticles)</a:t>
            </a:r>
          </a:p>
          <a:p>
            <a:pPr lvl="1"/>
            <a:r>
              <a:rPr lang="en-US" sz="2000" dirty="0"/>
              <a:t>Successful collisions between particles</a:t>
            </a:r>
          </a:p>
          <a:p>
            <a:r>
              <a:rPr lang="en-US" sz="2400" dirty="0"/>
              <a:t>Flocs are fractals (“the same from near as from far”)</a:t>
            </a:r>
          </a:p>
          <a:p>
            <a:r>
              <a:rPr lang="en-US" sz="2400" dirty="0"/>
              <a:t>The goal of flocculation is to reduce the number of small particles (that haven’t been flocculated)</a:t>
            </a:r>
          </a:p>
          <a:p>
            <a:r>
              <a:rPr lang="en-US" sz="2400" dirty="0"/>
              <a:t>One goal is to understand why some particles are always left behind (turbidity after sedimentation) </a:t>
            </a:r>
          </a:p>
          <a:p>
            <a:r>
              <a:rPr lang="en-US" sz="2400" dirty="0"/>
              <a:t>Another goal is to learn how to design a flocculator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2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4857A-3447-4B70-BDC5-DC06415FC215}" type="slidenum">
              <a:rPr lang="en-US"/>
              <a:pPr/>
              <a:t>11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8" y="9721851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fld id="{6B862DA9-DFE9-4A10-982D-3AEE83B40339}" type="slidenum">
              <a:rPr lang="en-US"/>
              <a:pPr/>
              <a:t>12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CUWFP has 140 mg/L calcium carbonate alkalinity. Therefore</a:t>
            </a:r>
            <a:r>
              <a:rPr lang="en-US" baseline="0" dirty="0"/>
              <a:t> never have a problem with pH dropping too far with the addition of alum.</a:t>
            </a:r>
          </a:p>
          <a:p>
            <a:r>
              <a:rPr lang="en-US" baseline="0" dirty="0"/>
              <a:t>What do you do if the water ANC is too low? Add base OR switch to a less acidic coagulant.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3.xml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7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10.png"/><Relationship Id="rId5" Type="http://schemas.openxmlformats.org/officeDocument/2006/relationships/tags" Target="../tags/tag16.xml"/><Relationship Id="rId10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05DCD93-2B55-4627-B4FB-8AD3C9C6D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Flocculation Introduction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Definitions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69985" y="1781909"/>
            <a:ext cx="7776382" cy="4114800"/>
          </a:xfrm>
        </p:spPr>
        <p:txBody>
          <a:bodyPr/>
          <a:lstStyle/>
          <a:p>
            <a:r>
              <a:rPr lang="en-US" dirty="0"/>
              <a:t>Coagulation: The process of adding a sticky solid phase material (adhesive nanoparticles) that attaches to the particles so they can attach to each other (the topic of these notes)</a:t>
            </a:r>
          </a:p>
          <a:p>
            <a:r>
              <a:rPr lang="en-US" dirty="0"/>
              <a:t>Flocculation: The process of producing collisions between particles to create flocs (aggregates) (next set of notes)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31217" y="5401387"/>
            <a:ext cx="740159" cy="957750"/>
            <a:chOff x="203296" y="-39891"/>
            <a:chExt cx="740159" cy="957750"/>
          </a:xfrm>
          <a:solidFill>
            <a:srgbClr val="0300BE"/>
          </a:solidFill>
        </p:grpSpPr>
        <p:grpSp>
          <p:nvGrpSpPr>
            <p:cNvPr id="5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840" name="Oval 83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1" name="Oval 84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2" name="Oval 84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3" name="Oval 84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4" name="Oval 84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5" name="Oval 84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6" name="Oval 84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7" name="Oval 84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8" name="Oval 84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9" name="Oval 84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0" name="Oval 84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1" name="Oval 85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2" name="Oval 85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3" name="Oval 85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4" name="Oval 85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5" name="Oval 85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6" name="Oval 85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7" name="Oval 85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8" name="Oval 85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9" name="Oval 85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0" name="Oval 85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1" name="Oval 86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2" name="Oval 86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3" name="Oval 86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4" name="Oval 86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5" name="Oval 86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6" name="Oval 86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7" name="Oval 86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8" name="Oval 86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9" name="Oval 86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0" name="Oval 86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1" name="Oval 87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2" name="Oval 87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3" name="Oval 87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4" name="Oval 87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5" name="Oval 87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7" name="Oval 87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9" name="Oval 87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1" name="Oval 88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2" name="Oval 88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3" name="Oval 88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4" name="Oval 88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5" name="Oval 88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6" name="Oval 88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7" name="Oval 88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6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92" name="Oval 79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3" name="Oval 79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4" name="Oval 79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5" name="Oval 79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6" name="Oval 79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7" name="Oval 79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8" name="Oval 79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9" name="Oval 79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0" name="Oval 79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1" name="Oval 80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2" name="Oval 80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3" name="Oval 80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4" name="Oval 80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5" name="Oval 80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6" name="Oval 80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7" name="Oval 80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8" name="Oval 80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9" name="Oval 80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0" name="Oval 80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1" name="Oval 81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2" name="Oval 81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3" name="Oval 81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4" name="Oval 81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5" name="Oval 81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6" name="Oval 81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7" name="Oval 81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8" name="Oval 81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9" name="Oval 81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0" name="Oval 81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1" name="Oval 82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2" name="Oval 82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3" name="Oval 82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4" name="Oval 82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5" name="Oval 82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6" name="Oval 82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7" name="Oval 82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8" name="Oval 82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9" name="Oval 82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0" name="Oval 82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1" name="Oval 83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2" name="Oval 83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3" name="Oval 83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4" name="Oval 83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5" name="Oval 83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6" name="Oval 83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7" name="Oval 83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8" name="Oval 83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9" name="Oval 83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44" name="Oval 74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5" name="Oval 74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6" name="Oval 74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7" name="Oval 74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8" name="Oval 74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9" name="Oval 74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0" name="Oval 74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1" name="Oval 75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2" name="Oval 75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3" name="Oval 75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4" name="Oval 75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5" name="Oval 75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6" name="Oval 75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7" name="Oval 75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8" name="Oval 75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9" name="Oval 75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0" name="Oval 75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1" name="Oval 76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2" name="Oval 76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3" name="Oval 76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4" name="Oval 76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5" name="Oval 76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6" name="Oval 76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7" name="Oval 76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8" name="Oval 76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9" name="Oval 76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0" name="Oval 76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1" name="Oval 77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2" name="Oval 77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3" name="Oval 77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4" name="Oval 77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5" name="Oval 77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6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7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8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9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0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1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2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3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4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5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6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7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8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9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0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1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" name="Flowchart: Magnetic Disk 7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9" name="Group 8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96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7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8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9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0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1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2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3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4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5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6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7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8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9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0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1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2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3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4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5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6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7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8" name="Oval 71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9" name="Oval 71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0" name="Oval 71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1" name="Oval 72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2" name="Oval 72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3" name="Oval 72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4" name="Oval 72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5" name="Oval 72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6" name="Oval 72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7" name="Oval 72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8" name="Oval 72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9" name="Oval 72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0" name="Oval 72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1" name="Oval 73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2" name="Oval 73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3" name="Oval 73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4" name="Oval 73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5" name="Oval 73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6" name="Oval 73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7" name="Oval 73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8" name="Oval 73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9" name="Oval 73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0" name="Oval 73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1" name="Oval 74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2" name="Oval 74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3" name="Oval 74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0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48" name="Oval 64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9" name="Oval 64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0" name="Oval 64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1" name="Oval 65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2" name="Oval 65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3" name="Oval 65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4" name="Oval 65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5" name="Oval 65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6" name="Oval 65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7" name="Oval 65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8" name="Oval 65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9" name="Oval 65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0" name="Oval 65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1" name="Oval 66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2" name="Oval 66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3" name="Oval 66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4" name="Oval 66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5" name="Oval 66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6" name="Oval 66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7" name="Oval 66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8" name="Oval 66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9" name="Oval 66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0" name="Oval 66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1" name="Oval 67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2" name="Oval 67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3" name="Oval 67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4" name="Oval 67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5" name="Oval 67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6" name="Oval 67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7" name="Oval 67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8" name="Oval 67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9" name="Oval 67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0" name="Oval 67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1" name="Oval 68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2" name="Oval 68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3" name="Oval 68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4" name="Oval 68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5" name="Oval 68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6" name="Oval 68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7" name="Oval 68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8" name="Oval 68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9" name="Oval 68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0" name="Oval 68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1" name="Oval 69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2" name="Oval 69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3" name="Oval 69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4" name="Oval 69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5" name="Oval 69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1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00" name="Oval 59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1" name="Oval 60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2" name="Oval 60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3" name="Oval 60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4" name="Oval 60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5" name="Oval 60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6" name="Oval 60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7" name="Oval 60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8" name="Oval 60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9" name="Oval 60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0" name="Oval 60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1" name="Oval 61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2" name="Oval 61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3" name="Oval 61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4" name="Oval 61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5" name="Oval 61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6" name="Oval 61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7" name="Oval 61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8" name="Oval 61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9" name="Oval 61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0" name="Oval 61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1" name="Oval 62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2" name="Oval 62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3" name="Oval 62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4" name="Oval 62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5" name="Oval 62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6" name="Oval 62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7" name="Oval 62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8" name="Oval 62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9" name="Oval 62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0" name="Oval 62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1" name="Oval 63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2" name="Oval 63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3" name="Oval 63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4" name="Oval 63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5" name="Oval 63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6" name="Oval 63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7" name="Oval 63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8" name="Oval 63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9" name="Oval 63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0" name="Oval 63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1" name="Oval 64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2" name="Oval 64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3" name="Oval 64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4" name="Oval 64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5" name="Oval 64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6" name="Oval 64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7" name="Oval 64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2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552" name="Oval 55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3" name="Oval 55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4" name="Oval 55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5" name="Oval 55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6" name="Oval 55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7" name="Oval 55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8" name="Oval 55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9" name="Oval 55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0" name="Oval 55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1" name="Oval 56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2" name="Oval 56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3" name="Oval 56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4" name="Oval 56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5" name="Oval 56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6" name="Oval 56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7" name="Oval 56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8" name="Oval 56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9" name="Oval 56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0" name="Oval 56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1" name="Oval 57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2" name="Oval 57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3" name="Oval 57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4" name="Oval 57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5" name="Oval 57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6" name="Oval 57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7" name="Oval 57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8" name="Oval 57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9" name="Oval 57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0" name="Oval 57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1" name="Oval 58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2" name="Oval 58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3" name="Oval 58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8" name="Oval 58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9" name="Oval 58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0" name="Oval 58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1" name="Oval 59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2" name="Oval 59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3" name="Oval 59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4" name="Oval 59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5" name="Oval 59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6" name="Oval 59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7" name="Oval 59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8" name="Oval 59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9" name="Oval 59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3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504" name="Oval 50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6" name="Oval 50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8" name="Oval 50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0" name="Oval 50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1" name="Oval 51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2" name="Oval 51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3" name="Oval 51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4" name="Oval 51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5" name="Oval 51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6" name="Oval 51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7" name="Oval 51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8" name="Oval 51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9" name="Oval 51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0" name="Oval 51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1" name="Oval 52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2" name="Oval 52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3" name="Oval 52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4" name="Oval 52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5" name="Oval 52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7" name="Oval 52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8" name="Oval 52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9" name="Oval 52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0" name="Oval 52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1" name="Oval 53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2" name="Oval 53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3" name="Oval 53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4" name="Oval 53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5" name="Oval 53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6" name="Oval 53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7" name="Oval 53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8" name="Oval 53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9" name="Oval 53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0" name="Oval 53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1" name="Oval 54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2" name="Oval 54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3" name="Oval 54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4" name="Oval 54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5" name="Oval 54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6" name="Oval 54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7" name="Oval 54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8" name="Oval 54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9" name="Oval 54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0" name="Oval 54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1" name="Oval 55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4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grpFill/>
          </p:grpSpPr>
          <p:sp>
            <p:nvSpPr>
              <p:cNvPr id="456" name="Oval 45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7" name="Oval 45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9" name="Oval 45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1" name="Oval 46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3" name="Oval 46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4" name="Oval 46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5" name="Oval 46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6" name="Oval 46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7" name="Oval 46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8" name="Oval 46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9" name="Oval 46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1" name="Oval 47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2" name="Oval 47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3" name="Oval 47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4" name="Oval 47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5" name="Oval 47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6" name="Oval 47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7" name="Oval 47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8" name="Oval 47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9" name="Oval 47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0" name="Oval 47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1" name="Oval 48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2" name="Oval 48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3" name="Oval 48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4" name="Oval 48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5" name="Oval 48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6" name="Oval 48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7" name="Oval 48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8" name="Oval 48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9" name="Oval 48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0" name="Oval 48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1" name="Oval 49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2" name="Oval 49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3" name="Oval 49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4" name="Oval 49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5" name="Oval 49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7" name="Oval 49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9" name="Oval 49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1" name="Oval 50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2" name="Oval 50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3" name="Oval 50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5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408" name="Oval 40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9" name="Oval 40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0" name="Oval 40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1" name="Oval 41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2" name="Oval 41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3" name="Oval 41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4" name="Oval 41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5" name="Oval 41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6" name="Oval 41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7" name="Oval 41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8" name="Oval 41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9" name="Oval 41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0" name="Oval 41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1" name="Oval 42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2" name="Oval 42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3" name="Oval 42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4" name="Oval 42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5" name="Oval 42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6" name="Oval 42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7" name="Oval 42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8" name="Oval 42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9" name="Oval 42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1" name="Oval 43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6" name="Oval 43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9" name="Oval 43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0" name="Oval 43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2" name="Oval 44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3" name="Oval 44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4" name="Oval 44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5" name="Oval 44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6" name="Oval 44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7" name="Oval 44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8" name="Oval 44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0" name="Oval 44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2" name="Oval 45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4" name="Oval 45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5" name="Oval 45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6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360" name="Oval 35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1" name="Oval 36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2" name="Oval 36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3" name="Oval 36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4" name="Oval 36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5" name="Oval 36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6" name="Oval 36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7" name="Oval 36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8" name="Oval 36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9" name="Oval 36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0" name="Oval 36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1" name="Oval 37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2" name="Oval 37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3" name="Oval 37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4" name="Oval 37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5" name="Oval 37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6" name="Oval 37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7" name="Oval 37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8" name="Oval 37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9" name="Oval 37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0" name="Oval 37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1" name="Oval 38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2" name="Oval 38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3" name="Oval 38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4" name="Oval 38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5" name="Oval 38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6" name="Oval 38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7" name="Oval 38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8" name="Oval 38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9" name="Oval 38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0" name="Oval 38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1" name="Oval 39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2" name="Oval 39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3" name="Oval 39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4" name="Oval 39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5" name="Oval 39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6" name="Oval 39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7" name="Oval 39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8" name="Oval 39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9" name="Oval 39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0" name="Oval 39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1" name="Oval 40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2" name="Oval 40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3" name="Oval 40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4" name="Oval 40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5" name="Oval 40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6" name="Oval 40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7" name="Oval 40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312" name="Oval 31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" name="Oval 31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" name="Oval 31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" name="Oval 31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" name="Oval 31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" name="Oval 31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" name="Oval 31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" name="Oval 32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" name="Oval 32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" name="Oval 32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" name="Oval 32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" name="Oval 32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" name="Oval 32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" name="Oval 33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" name="Oval 33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" name="Oval 33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" name="Oval 33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" name="Oval 34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" name="Oval 34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" name="Oval 34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" name="Oval 34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" name="Oval 34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" name="Oval 34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" name="Oval 34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" name="Oval 34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" name="Oval 34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" name="Oval 35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" name="Oval 35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" name="Oval 35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4" name="Oval 35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5" name="Oval 35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6" name="Oval 35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7" name="Oval 35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8" name="Oval 35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9" name="Oval 35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8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64" name="Oval 26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" name="Oval 26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6" name="Oval 26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" name="Oval 26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" name="Oval 26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" name="Oval 26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" name="Oval 26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" name="Oval 27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" name="Oval 27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" name="Oval 27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" name="Oval 27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" name="Oval 28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" name="Oval 28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" name="Oval 28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" name="Oval 28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" name="Oval 28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" name="Oval 28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" name="Oval 29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" name="Oval 29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" name="Oval 29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" name="Oval 2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" name="Oval 2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" name="Oval 2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" name="Oval 2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" name="Oval 3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" name="Oval 3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" name="Oval 3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" name="Oval 3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" name="Oval 3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" name="Oval 3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" name="Oval 3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" name="Oval 3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9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16" name="Oval 21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" name="Oval 22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" name="Oval 22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" name="Oval 22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" name="Oval 22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" name="Oval 23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" name="Oval 23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" name="Oval 23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" name="Oval 24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" name="Oval 24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" name="Oval 24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" name="Oval 24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" name="Oval 24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" name="Oval 24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" name="Oval 25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" name="Oval 25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" name="Oval 25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" name="Oval 25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" name="Oval 25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" name="Oval 25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" name="Oval 25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" name="Oval 25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" name="Oval 26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" name="Oval 26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" name="Oval 26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0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168" name="Oval 16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" name="Oval 17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" name="Oval 19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" name="Oval 19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" name="Oval 19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" name="Oval 19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" name="Oval 19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" name="Oval 20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" name="Oval 20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" name="Oval 21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" name="Oval 21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" name="Oval 21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1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120" name="Oval 11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" name="Oval 14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" name="Oval 14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" name="Oval 14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2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2" name="Oval 7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3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4" name="Oval 2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888" name="Group 887"/>
          <p:cNvGrpSpPr/>
          <p:nvPr/>
        </p:nvGrpSpPr>
        <p:grpSpPr>
          <a:xfrm rot="2080559">
            <a:off x="9007128" y="6005756"/>
            <a:ext cx="740159" cy="957750"/>
            <a:chOff x="203296" y="-39891"/>
            <a:chExt cx="740159" cy="957750"/>
          </a:xfrm>
        </p:grpSpPr>
        <p:grpSp>
          <p:nvGrpSpPr>
            <p:cNvPr id="889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724" name="Oval 172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5" name="Oval 172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6" name="Oval 172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7" name="Oval 172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8" name="Oval 172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9" name="Oval 172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0" name="Oval 172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1" name="Oval 173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2" name="Oval 173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3" name="Oval 173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4" name="Oval 173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5" name="Oval 173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6" name="Oval 173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7" name="Oval 173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8" name="Oval 173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9" name="Oval 173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0" name="Oval 173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1" name="Oval 174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2" name="Oval 174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3" name="Oval 174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4" name="Oval 174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5" name="Oval 174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6" name="Oval 174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7" name="Oval 174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8" name="Oval 174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9" name="Oval 174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0" name="Oval 174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1" name="Oval 175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2" name="Oval 175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3" name="Oval 175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4" name="Oval 175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5" name="Oval 175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6" name="Oval 175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7" name="Oval 175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8" name="Oval 175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9" name="Oval 175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0" name="Oval 175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1" name="Oval 176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2" name="Oval 176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3" name="Oval 176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4" name="Oval 176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5" name="Oval 176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6" name="Oval 176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7" name="Oval 176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8" name="Oval 176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9" name="Oval 176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0" name="Oval 176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1" name="Oval 177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0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676" name="Oval 167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7" name="Oval 167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8" name="Oval 167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9" name="Oval 167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0" name="Oval 167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1" name="Oval 168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2" name="Oval 168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3" name="Oval 168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4" name="Oval 168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5" name="Oval 168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6" name="Oval 168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7" name="Oval 168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8" name="Oval 168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9" name="Oval 168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0" name="Oval 168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1" name="Oval 169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2" name="Oval 169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3" name="Oval 169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4" name="Oval 169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5" name="Oval 169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6" name="Oval 169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7" name="Oval 169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8" name="Oval 169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9" name="Oval 169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0" name="Oval 169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1" name="Oval 170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2" name="Oval 170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3" name="Oval 170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4" name="Oval 170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5" name="Oval 170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6" name="Oval 170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7" name="Oval 170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8" name="Oval 170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9" name="Oval 170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0" name="Oval 170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1" name="Oval 171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2" name="Oval 171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3" name="Oval 171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5" name="Oval 171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7" name="Oval 171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9" name="Oval 171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0" name="Oval 171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1" name="Oval 172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2" name="Oval 172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3" name="Oval 172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1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628" name="Oval 162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9" name="Oval 162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0" name="Oval 162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1" name="Oval 163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2" name="Oval 163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3" name="Oval 163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4" name="Oval 163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5" name="Oval 163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6" name="Oval 163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7" name="Oval 163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8" name="Oval 163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9" name="Oval 163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0" name="Oval 163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1" name="Oval 164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2" name="Oval 164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3" name="Oval 164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4" name="Oval 164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5" name="Oval 164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6" name="Oval 164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7" name="Oval 164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8" name="Oval 164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9" name="Oval 164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0" name="Oval 164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1" name="Oval 165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2" name="Oval 165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3" name="Oval 165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4" name="Oval 165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5" name="Oval 165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6" name="Oval 165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7" name="Oval 165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8" name="Oval 165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9" name="Oval 165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0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1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2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3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4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5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6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7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8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9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0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1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2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3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4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5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92" name="Flowchart: Magnetic Disk 891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893" name="Group 892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580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1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2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3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4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5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6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7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8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9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0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1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2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3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4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5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6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7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8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9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0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1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2" name="Oval 160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3" name="Oval 160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4" name="Oval 160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5" name="Oval 160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6" name="Oval 160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7" name="Oval 160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8" name="Oval 160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9" name="Oval 160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0" name="Oval 160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1" name="Oval 161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2" name="Oval 161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3" name="Oval 161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4" name="Oval 161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6" name="Oval 161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8" name="Oval 161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0" name="Oval 161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1" name="Oval 162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2" name="Oval 162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3" name="Oval 162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4" name="Oval 162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5" name="Oval 162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6" name="Oval 162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7" name="Oval 162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4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532" name="Oval 153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3" name="Oval 153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4" name="Oval 153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5" name="Oval 153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6" name="Oval 153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7" name="Oval 153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8" name="Oval 153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9" name="Oval 153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0" name="Oval 153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1" name="Oval 154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2" name="Oval 154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3" name="Oval 154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4" name="Oval 154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5" name="Oval 154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6" name="Oval 154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7" name="Oval 154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8" name="Oval 154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9" name="Oval 154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0" name="Oval 154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1" name="Oval 155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2" name="Oval 155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3" name="Oval 155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4" name="Oval 155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5" name="Oval 155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6" name="Oval 155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7" name="Oval 155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8" name="Oval 155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9" name="Oval 155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0" name="Oval 155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1" name="Oval 156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2" name="Oval 156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3" name="Oval 156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4" name="Oval 156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5" name="Oval 156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6" name="Oval 156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7" name="Oval 156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8" name="Oval 156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9" name="Oval 156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0" name="Oval 156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1" name="Oval 157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2" name="Oval 157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3" name="Oval 157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4" name="Oval 157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5" name="Oval 157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6" name="Oval 157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7" name="Oval 157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8" name="Oval 157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9" name="Oval 157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5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484" name="Oval 148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5" name="Oval 148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6" name="Oval 148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7" name="Oval 148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8" name="Oval 148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9" name="Oval 148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0" name="Oval 148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1" name="Oval 149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2" name="Oval 149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3" name="Oval 149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4" name="Oval 149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5" name="Oval 149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6" name="Oval 149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7" name="Oval 149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8" name="Oval 149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9" name="Oval 149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0" name="Oval 149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1" name="Oval 150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3" name="Oval 150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5" name="Oval 150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7" name="Oval 150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8" name="Oval 150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9" name="Oval 150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0" name="Oval 150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1" name="Oval 151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2" name="Oval 151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3" name="Oval 151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4" name="Oval 151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5" name="Oval 151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7" name="Oval 151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9" name="Oval 151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1" name="Oval 152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2" name="Oval 152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3" name="Oval 152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4" name="Oval 152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5" name="Oval 152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6" name="Oval 152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7" name="Oval 152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8" name="Oval 152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9" name="Oval 152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0" name="Oval 152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1" name="Oval 153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6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436" name="Oval 143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7" name="Oval 143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8" name="Oval 143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9" name="Oval 143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0" name="Oval 143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1" name="Oval 144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2" name="Oval 144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3" name="Oval 144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4" name="Oval 144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5" name="Oval 144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6" name="Oval 144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7" name="Oval 144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8" name="Oval 144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9" name="Oval 144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0" name="Oval 144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1" name="Oval 145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2" name="Oval 145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3" name="Oval 145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4" name="Oval 145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5" name="Oval 145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6" name="Oval 145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7" name="Oval 145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8" name="Oval 145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9" name="Oval 145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0" name="Oval 145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1" name="Oval 146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2" name="Oval 146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3" name="Oval 146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4" name="Oval 146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5" name="Oval 146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6" name="Oval 146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7" name="Oval 146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8" name="Oval 146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9" name="Oval 146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0" name="Oval 146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1" name="Oval 147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2" name="Oval 147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3" name="Oval 147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4" name="Oval 147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5" name="Oval 147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6" name="Oval 147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7" name="Oval 147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8" name="Oval 147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9" name="Oval 147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0" name="Oval 147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1" name="Oval 148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2" name="Oval 148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3" name="Oval 148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7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388" name="Oval 138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9" name="Oval 138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0" name="Oval 138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1" name="Oval 139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2" name="Oval 139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3" name="Oval 139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4" name="Oval 139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5" name="Oval 139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6" name="Oval 139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7" name="Oval 139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8" name="Oval 139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9" name="Oval 139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0" name="Oval 139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1" name="Oval 140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2" name="Oval 140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3" name="Oval 140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4" name="Oval 140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5" name="Oval 140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6" name="Oval 140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7" name="Oval 140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8" name="Oval 140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9" name="Oval 140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0" name="Oval 140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1" name="Oval 141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2" name="Oval 141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3" name="Oval 141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4" name="Oval 141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5" name="Oval 141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6" name="Oval 141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8" name="Oval 141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0" name="Oval 141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2" name="Oval 142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3" name="Oval 142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4" name="Oval 142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5" name="Oval 142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6" name="Oval 142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7" name="Oval 142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8" name="Oval 142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9" name="Oval 142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0" name="Oval 142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1" name="Oval 143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2" name="Oval 143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3" name="Oval 143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4" name="Oval 143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5" name="Oval 143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8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340" name="Oval 133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1" name="Oval 134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2" name="Oval 134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3" name="Oval 134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4" name="Oval 134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5" name="Oval 134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6" name="Oval 134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7" name="Oval 134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8" name="Oval 134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9" name="Oval 134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0" name="Oval 134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1" name="Oval 135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2" name="Oval 135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3" name="Oval 135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4" name="Oval 135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5" name="Oval 135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6" name="Oval 135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7" name="Oval 135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8" name="Oval 135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9" name="Oval 135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0" name="Oval 135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1" name="Oval 136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2" name="Oval 136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3" name="Oval 136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4" name="Oval 136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5" name="Oval 136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6" name="Oval 136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7" name="Oval 136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8" name="Oval 136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9" name="Oval 136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0" name="Oval 136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1" name="Oval 137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2" name="Oval 137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3" name="Oval 137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4" name="Oval 137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5" name="Oval 137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6" name="Oval 137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7" name="Oval 137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8" name="Oval 137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9" name="Oval 137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0" name="Oval 137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1" name="Oval 138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2" name="Oval 138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3" name="Oval 138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4" name="Oval 138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5" name="Oval 138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6" name="Oval 138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7" name="Oval 138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9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292" name="Oval 129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3" name="Oval 129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4" name="Oval 129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5" name="Oval 129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6" name="Oval 129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7" name="Oval 129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8" name="Oval 129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9" name="Oval 129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0" name="Oval 129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1" name="Oval 130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2" name="Oval 130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3" name="Oval 130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4" name="Oval 130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5" name="Oval 130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6" name="Oval 130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7" name="Oval 130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8" name="Oval 130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9" name="Oval 130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0" name="Oval 130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1" name="Oval 131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2" name="Oval 131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3" name="Oval 131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4" name="Oval 131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5" name="Oval 131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6" name="Oval 131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7" name="Oval 131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8" name="Oval 131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9" name="Oval 131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0" name="Oval 131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1" name="Oval 132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2" name="Oval 132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4" name="Oval 132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6" name="Oval 132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8" name="Oval 132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9" name="Oval 132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0" name="Oval 132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1" name="Oval 133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2" name="Oval 133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3" name="Oval 133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4" name="Oval 133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5" name="Oval 133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6" name="Oval 133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7" name="Oval 133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8" name="Oval 133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9" name="Oval 133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0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244" name="Oval 124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5" name="Oval 124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6" name="Oval 124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7" name="Oval 124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8" name="Oval 124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9" name="Oval 124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0" name="Oval 124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1" name="Oval 125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2" name="Oval 125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3" name="Oval 125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4" name="Oval 125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5" name="Oval 125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6" name="Oval 125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7" name="Oval 125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8" name="Oval 125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9" name="Oval 125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0" name="Oval 125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1" name="Oval 126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2" name="Oval 126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3" name="Oval 126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4" name="Oval 126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5" name="Oval 126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6" name="Oval 126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7" name="Oval 126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8" name="Oval 126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9" name="Oval 126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0" name="Oval 126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1" name="Oval 127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2" name="Oval 127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3" name="Oval 127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4" name="Oval 127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5" name="Oval 127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6" name="Oval 127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7" name="Oval 127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8" name="Oval 127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9" name="Oval 127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0" name="Oval 127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1" name="Oval 128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2" name="Oval 128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3" name="Oval 128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4" name="Oval 128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5" name="Oval 128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6" name="Oval 128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7" name="Oval 128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8" name="Oval 128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9" name="Oval 128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0" name="Oval 128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1" name="Oval 129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1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96" name="Oval 119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7" name="Oval 119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8" name="Oval 119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9" name="Oval 119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0" name="Oval 119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1" name="Oval 120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2" name="Oval 120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3" name="Oval 120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4" name="Oval 120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5" name="Oval 120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6" name="Oval 120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7" name="Oval 120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8" name="Oval 120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9" name="Oval 120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1" name="Oval 121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3" name="Oval 121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5" name="Oval 121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6" name="Oval 121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7" name="Oval 121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8" name="Oval 121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9" name="Oval 121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0" name="Oval 121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1" name="Oval 122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2" name="Oval 122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3" name="Oval 122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4" name="Oval 122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5" name="Oval 122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6" name="Oval 122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7" name="Oval 122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8" name="Oval 122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9" name="Oval 122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0" name="Oval 122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1" name="Oval 123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3" name="Oval 123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5" name="Oval 123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7" name="Oval 123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8" name="Oval 123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9" name="Oval 123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0" name="Oval 123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1" name="Oval 124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2" name="Oval 124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3" name="Oval 124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2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48" name="Oval 114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9" name="Oval 114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0" name="Oval 114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1" name="Oval 115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2" name="Oval 115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3" name="Oval 115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4" name="Oval 115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5" name="Oval 115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6" name="Oval 115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7" name="Oval 115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8" name="Oval 115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9" name="Oval 115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0" name="Oval 115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1" name="Oval 116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2" name="Oval 116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3" name="Oval 116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4" name="Oval 116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5" name="Oval 116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6" name="Oval 116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7" name="Oval 116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8" name="Oval 116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9" name="Oval 116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0" name="Oval 116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1" name="Oval 117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2" name="Oval 117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3" name="Oval 117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4" name="Oval 117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5" name="Oval 117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6" name="Oval 117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7" name="Oval 117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8" name="Oval 117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9" name="Oval 117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0" name="Oval 117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1" name="Oval 118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2" name="Oval 118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3" name="Oval 118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4" name="Oval 118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5" name="Oval 118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6" name="Oval 118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7" name="Oval 118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8" name="Oval 118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9" name="Oval 118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0" name="Oval 118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1" name="Oval 119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2" name="Oval 119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3" name="Oval 119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4" name="Oval 119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5" name="Oval 119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3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00" name="Oval 109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1" name="Oval 110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2" name="Oval 110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3" name="Oval 110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4" name="Oval 110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5" name="Oval 110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6" name="Oval 110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7" name="Oval 110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8" name="Oval 110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9" name="Oval 110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0" name="Oval 110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1" name="Oval 111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2" name="Oval 111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3" name="Oval 111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4" name="Oval 111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5" name="Oval 111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6" name="Oval 111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7" name="Oval 111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8" name="Oval 111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9" name="Oval 111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0" name="Oval 111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1" name="Oval 112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2" name="Oval 112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3" name="Oval 112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4" name="Oval 112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5" name="Oval 112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6" name="Oval 112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7" name="Oval 112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8" name="Oval 112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9" name="Oval 112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0" name="Oval 112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1" name="Oval 113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2" name="Oval 113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3" name="Oval 113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4" name="Oval 113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5" name="Oval 113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6" name="Oval 113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7" name="Oval 113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8" name="Oval 113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9" name="Oval 113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0" name="Oval 113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1" name="Oval 114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2" name="Oval 114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3" name="Oval 114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4" name="Oval 114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5" name="Oval 114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6" name="Oval 114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7" name="Oval 114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4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052" name="Oval 105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3" name="Oval 105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4" name="Oval 105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5" name="Oval 105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6" name="Oval 105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7" name="Oval 105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8" name="Oval 105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9" name="Oval 105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0" name="Oval 105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1" name="Oval 106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2" name="Oval 106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3" name="Oval 106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4" name="Oval 106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5" name="Oval 106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6" name="Oval 106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7" name="Oval 106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8" name="Oval 106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0" name="Oval 106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1" name="Oval 107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2" name="Oval 107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3" name="Oval 107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4" name="Oval 107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5" name="Oval 107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6" name="Oval 107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7" name="Oval 107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8" name="Oval 107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9" name="Oval 107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0" name="Oval 107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1" name="Oval 108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2" name="Oval 108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3" name="Oval 108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4" name="Oval 108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5" name="Oval 108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6" name="Oval 108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7" name="Oval 108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8" name="Oval 108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9" name="Oval 108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0" name="Oval 108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1" name="Oval 109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2" name="Oval 109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3" name="Oval 109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4" name="Oval 109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5" name="Oval 109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6" name="Oval 109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7" name="Oval 109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8" name="Oval 109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9" name="Oval 109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5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004" name="Oval 100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5" name="Oval 100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6" name="Oval 100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7" name="Oval 100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8" name="Oval 100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9" name="Oval 100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0" name="Oval 100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1" name="Oval 101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2" name="Oval 101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3" name="Oval 101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4" name="Oval 101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5" name="Oval 101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6" name="Oval 101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7" name="Oval 101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8" name="Oval 101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9" name="Oval 101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0" name="Oval 101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1" name="Oval 102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2" name="Oval 102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3" name="Oval 102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4" name="Oval 102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5" name="Oval 102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7" name="Oval 102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9" name="Oval 102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0" name="Oval 102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1" name="Oval 103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2" name="Oval 103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3" name="Oval 103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5" name="Oval 103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6" name="Oval 103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7" name="Oval 103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8" name="Oval 103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9" name="Oval 103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0" name="Oval 103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1" name="Oval 104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2" name="Oval 104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3" name="Oval 104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4" name="Oval 104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5" name="Oval 104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6" name="Oval 104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7" name="Oval 104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8" name="Oval 104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9" name="Oval 104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0" name="Oval 104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1" name="Oval 105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6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956" name="Oval 95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7" name="Oval 95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8" name="Oval 95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9" name="Oval 95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0" name="Oval 95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1" name="Oval 96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2" name="Oval 96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3" name="Oval 96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4" name="Oval 96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5" name="Oval 96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6" name="Oval 96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7" name="Oval 96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8" name="Oval 96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9" name="Oval 96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0" name="Oval 96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1" name="Oval 97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2" name="Oval 97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3" name="Oval 97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4" name="Oval 97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5" name="Oval 97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6" name="Oval 97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7" name="Oval 97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8" name="Oval 97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9" name="Oval 97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0" name="Oval 97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1" name="Oval 98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2" name="Oval 98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3" name="Oval 98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4" name="Oval 98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5" name="Oval 98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6" name="Oval 98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7" name="Oval 98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8" name="Oval 98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9" name="Oval 98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0" name="Oval 98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1" name="Oval 99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2" name="Oval 99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3" name="Oval 99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4" name="Oval 99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5" name="Oval 99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6" name="Oval 99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7" name="Oval 99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8" name="Oval 99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9" name="Oval 99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0" name="Oval 99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1" name="Oval 100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2" name="Oval 100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3" name="Oval 100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7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908" name="Oval 90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09" name="Oval 90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0" name="Oval 90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1" name="Oval 91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2" name="Oval 91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3" name="Oval 91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4" name="Oval 91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5" name="Oval 91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6" name="Oval 91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7" name="Oval 91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8" name="Oval 91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9" name="Oval 91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0" name="Oval 91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1" name="Oval 92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2" name="Oval 92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3" name="Oval 92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4" name="Oval 92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5" name="Oval 92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6" name="Oval 92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8" name="Oval 92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0" name="Oval 92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2" name="Oval 93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3" name="Oval 93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4" name="Oval 93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5" name="Oval 93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6" name="Oval 93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7" name="Oval 93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8" name="Oval 93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9" name="Oval 93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0" name="Oval 93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1" name="Oval 94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2" name="Oval 94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3" name="Oval 94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4" name="Oval 94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5" name="Oval 94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6" name="Oval 94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7" name="Oval 94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8" name="Oval 94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9" name="Oval 94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0" name="Oval 94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1" name="Oval 95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2" name="Oval 95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3" name="Oval 95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4" name="Oval 95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5" name="Oval 95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1773" name="Group 503"/>
          <p:cNvGrpSpPr/>
          <p:nvPr/>
        </p:nvGrpSpPr>
        <p:grpSpPr>
          <a:xfrm rot="18812192" flipH="1">
            <a:off x="9240948" y="202794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608" name="Oval 260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9" name="Oval 260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0" name="Oval 260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1" name="Oval 261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2" name="Oval 261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3" name="Oval 261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4" name="Oval 261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5" name="Oval 261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6" name="Oval 261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7" name="Oval 261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8" name="Oval 261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9" name="Oval 261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0" name="Oval 261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1" name="Oval 262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2" name="Oval 262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3" name="Oval 262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4" name="Oval 262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5" name="Oval 262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6" name="Oval 262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7" name="Oval 262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8" name="Oval 262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9" name="Oval 262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0" name="Oval 262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1" name="Oval 263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2" name="Oval 263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3" name="Oval 263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4" name="Oval 263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5" name="Oval 263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6" name="Oval 263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7" name="Oval 263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8" name="Oval 263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9" name="Oval 263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0" name="Oval 263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1" name="Oval 264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2" name="Oval 264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3" name="Oval 264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4" name="Oval 264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5" name="Oval 264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6" name="Oval 264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7" name="Oval 264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8" name="Oval 264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9" name="Oval 264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0" name="Oval 264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1" name="Oval 265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2" name="Oval 265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3" name="Oval 265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4" name="Oval 265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5" name="Oval 265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74" name="Group 454"/>
          <p:cNvGrpSpPr/>
          <p:nvPr/>
        </p:nvGrpSpPr>
        <p:grpSpPr>
          <a:xfrm rot="18812192" flipH="1">
            <a:off x="9455631" y="735905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560" name="Oval 255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1" name="Oval 256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2" name="Oval 256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3" name="Oval 256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4" name="Oval 256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5" name="Oval 256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6" name="Oval 256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7" name="Oval 256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8" name="Oval 256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9" name="Oval 256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0" name="Oval 256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1" name="Oval 257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2" name="Oval 257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3" name="Oval 257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4" name="Oval 257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5" name="Oval 257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6" name="Oval 257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7" name="Oval 257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8" name="Oval 257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9" name="Oval 257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0" name="Oval 257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1" name="Oval 258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2" name="Oval 258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3" name="Oval 258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4" name="Oval 258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5" name="Oval 258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6" name="Oval 258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7" name="Oval 258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8" name="Oval 258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9" name="Oval 258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0" name="Oval 258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1" name="Oval 259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2" name="Oval 259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3" name="Oval 259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4" name="Oval 259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5" name="Oval 259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6" name="Oval 259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7" name="Oval 259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8" name="Oval 259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9" name="Oval 259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0" name="Oval 259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1" name="Oval 260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2" name="Oval 260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3" name="Oval 260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4" name="Oval 260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5" name="Oval 260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6" name="Oval 260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7" name="Oval 260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75" name="Group 62"/>
          <p:cNvGrpSpPr/>
          <p:nvPr/>
        </p:nvGrpSpPr>
        <p:grpSpPr>
          <a:xfrm rot="18812192" flipH="1">
            <a:off x="10321046" y="377361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512" name="Oval 251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3" name="Oval 251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4" name="Oval 251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5" name="Oval 251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6" name="Oval 251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7" name="Oval 251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8" name="Oval 251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9" name="Oval 251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0" name="Oval 251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1" name="Oval 252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2" name="Oval 252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3" name="Oval 252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4" name="Oval 252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5" name="Oval 252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6" name="Oval 252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7" name="Oval 252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8" name="Oval 252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9" name="Oval 252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0" name="Oval 252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1" name="Oval 253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2" name="Oval 253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3" name="Oval 253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4" name="Oval 253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5" name="Oval 253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6" name="Oval 253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7" name="Oval 253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8" name="Oval 253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9" name="Oval 253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0" name="Oval 253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1" name="Oval 254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2" name="Oval 254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3" name="Oval 254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4" name="Oval 9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5" name="Oval 9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6" name="Oval 9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7" name="Oval 9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8" name="Oval 9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9" name="Oval 10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0" name="Oval 10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1" name="Oval 10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2" name="Oval 10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3" name="Oval 10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4" name="Oval 10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5" name="Oval 10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6" name="Oval 10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7" name="Oval 10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8" name="Oval 10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9" name="Oval 11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776" name="Flowchart: Magnetic Disk 1775"/>
          <p:cNvSpPr/>
          <p:nvPr/>
        </p:nvSpPr>
        <p:spPr>
          <a:xfrm rot="18812192" flipH="1">
            <a:off x="9493214" y="3006263"/>
            <a:ext cx="957750" cy="1373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778" name="Group 111"/>
          <p:cNvGrpSpPr/>
          <p:nvPr/>
        </p:nvGrpSpPr>
        <p:grpSpPr>
          <a:xfrm rot="18812192" flipH="1">
            <a:off x="9854169" y="342678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416" name="Oval 241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7" name="Oval 241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8" name="Oval 241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9" name="Oval 241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0" name="Oval 241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1" name="Oval 242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2" name="Oval 242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3" name="Oval 242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4" name="Oval 242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5" name="Oval 242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6" name="Oval 242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7" name="Oval 242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8" name="Oval 242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9" name="Oval 242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0" name="Oval 242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1" name="Oval 243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2" name="Oval 243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3" name="Oval 243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4" name="Oval 243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5" name="Oval 243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6" name="Oval 243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7" name="Oval 243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8" name="Oval 243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9" name="Oval 243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0" name="Oval 243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1" name="Oval 244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2" name="Oval 244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3" name="Oval 244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4" name="Oval 244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5" name="Oval 244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6" name="Oval 244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7" name="Oval 244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8" name="Oval 244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9" name="Oval 244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0" name="Oval 244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1" name="Oval 245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2" name="Oval 245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3" name="Oval 245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4" name="Oval 245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5" name="Oval 245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6" name="Oval 245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7" name="Oval 245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8" name="Oval 245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9" name="Oval 245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0" name="Oval 245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1" name="Oval 246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2" name="Oval 246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3" name="Oval 246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1" name="Group 258"/>
          <p:cNvGrpSpPr/>
          <p:nvPr/>
        </p:nvGrpSpPr>
        <p:grpSpPr>
          <a:xfrm rot="18812192" flipH="1">
            <a:off x="10112169" y="4990917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272" name="Oval 227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3" name="Oval 227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4" name="Oval 227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5" name="Oval 227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6" name="Oval 227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7" name="Oval 227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8" name="Oval 227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9" name="Oval 227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0" name="Oval 227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1" name="Oval 228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2" name="Oval 228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3" name="Oval 228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4" name="Oval 228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5" name="Oval 228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6" name="Oval 228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7" name="Oval 228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8" name="Oval 228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9" name="Oval 228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0" name="Oval 228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1" name="Oval 229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2" name="Oval 229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3" name="Oval 229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4" name="Oval 229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5" name="Oval 229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6" name="Oval 229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7" name="Oval 229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8" name="Oval 229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9" name="Oval 229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0" name="Oval 229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1" name="Oval 230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2" name="Oval 230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3" name="Oval 230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4" name="Oval 230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5" name="Oval 230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6" name="Oval 230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7" name="Oval 230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8" name="Oval 230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9" name="Oval 230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0" name="Oval 230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1" name="Oval 231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2" name="Oval 231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3" name="Oval 231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4" name="Oval 231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5" name="Oval 231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6" name="Oval 231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7" name="Oval 231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8" name="Oval 231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9" name="Oval 231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2" name="Group 307"/>
          <p:cNvGrpSpPr/>
          <p:nvPr/>
        </p:nvGrpSpPr>
        <p:grpSpPr>
          <a:xfrm rot="18812192" flipH="1">
            <a:off x="9112811" y="1237477"/>
            <a:ext cx="61395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224" name="Oval 2223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5" name="Oval 2224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6" name="Oval 2225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7" name="Oval 2226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8" name="Oval 2227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9" name="Oval 2228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0" name="Oval 2229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1" name="Oval 2230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2" name="Oval 2231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3" name="Oval 2232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4" name="Oval 2233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5" name="Oval 2234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6" name="Oval 2235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7" name="Oval 2236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8" name="Oval 2237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9" name="Oval 2238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0" name="Oval 2239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1" name="Oval 2240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2" name="Oval 2241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3" name="Oval 2242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4" name="Oval 2243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5" name="Oval 2244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6" name="Oval 2245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7" name="Oval 2246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8" name="Oval 2247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9" name="Oval 2248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0" name="Oval 2249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1" name="Oval 2250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2" name="Oval 2251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3" name="Oval 2252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4" name="Oval 2253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5" name="Oval 2254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6" name="Oval 225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7" name="Oval 225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8" name="Oval 225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9" name="Oval 225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0" name="Oval 225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1" name="Oval 226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2" name="Oval 226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3" name="Oval 226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4" name="Oval 226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5" name="Oval 226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6" name="Oval 226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7" name="Oval 226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8" name="Oval 226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9" name="Oval 226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0" name="Oval 226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1" name="Oval 227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3" name="Group 356"/>
          <p:cNvGrpSpPr/>
          <p:nvPr/>
        </p:nvGrpSpPr>
        <p:grpSpPr>
          <a:xfrm rot="18812192" flipH="1">
            <a:off x="9629611" y="2327438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176" name="Oval 217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7" name="Oval 217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8" name="Oval 217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9" name="Oval 217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0" name="Oval 217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1" name="Oval 218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2" name="Oval 218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3" name="Oval 218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4" name="Oval 218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5" name="Oval 218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6" name="Oval 218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7" name="Oval 218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8" name="Oval 218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9" name="Oval 218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0" name="Oval 218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1" name="Oval 219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2" name="Oval 219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3" name="Oval 219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4" name="Oval 219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5" name="Oval 219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6" name="Oval 219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7" name="Oval 219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8" name="Oval 219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9" name="Oval 219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0" name="Oval 219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1" name="Oval 220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2" name="Oval 220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3" name="Oval 220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4" name="Oval 220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5" name="Oval 220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6" name="Oval 220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7" name="Oval 220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8" name="Oval 220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9" name="Oval 220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0" name="Oval 220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1" name="Oval 221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2" name="Oval 221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3" name="Oval 221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4" name="Oval 221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5" name="Oval 221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6" name="Oval 221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7" name="Oval 221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8" name="Oval 221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9" name="Oval 221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0" name="Oval 221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1" name="Oval 222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2" name="Oval 222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3" name="Oval 222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4" name="Group 405"/>
          <p:cNvGrpSpPr/>
          <p:nvPr/>
        </p:nvGrpSpPr>
        <p:grpSpPr>
          <a:xfrm rot="18812192" flipH="1">
            <a:off x="8445271" y="339883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128" name="Oval 212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9" name="Oval 212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0" name="Oval 212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1" name="Oval 213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2" name="Oval 213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3" name="Oval 213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4" name="Oval 213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5" name="Oval 213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6" name="Oval 213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7" name="Oval 213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8" name="Oval 213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9" name="Oval 213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0" name="Oval 213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1" name="Oval 214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2" name="Oval 214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3" name="Oval 214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4" name="Oval 214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5" name="Oval 214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6" name="Oval 214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7" name="Oval 214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8" name="Oval 214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9" name="Oval 214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0" name="Oval 214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1" name="Oval 215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2" name="Oval 215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3" name="Oval 215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4" name="Oval 215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5" name="Oval 215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6" name="Oval 215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7" name="Oval 215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8" name="Oval 215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9" name="Oval 215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0" name="Oval 215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1" name="Oval 216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2" name="Oval 216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3" name="Oval 216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4" name="Oval 216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5" name="Oval 216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6" name="Oval 216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7" name="Oval 216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8" name="Oval 216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9" name="Oval 216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0" name="Oval 216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1" name="Oval 217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2" name="Oval 217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3" name="Oval 217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4" name="Oval 217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5" name="Oval 217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5" name="Group 552"/>
          <p:cNvGrpSpPr/>
          <p:nvPr/>
        </p:nvGrpSpPr>
        <p:grpSpPr>
          <a:xfrm rot="18812192" flipH="1">
            <a:off x="8638222" y="4082782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080" name="Oval 207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1" name="Oval 208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2" name="Oval 208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3" name="Oval 208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4" name="Oval 208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5" name="Oval 208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6" name="Oval 208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7" name="Oval 208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8" name="Oval 208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9" name="Oval 208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0" name="Oval 208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1" name="Oval 209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2" name="Oval 209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3" name="Oval 209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4" name="Oval 209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5" name="Oval 209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6" name="Oval 209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7" name="Oval 209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8" name="Oval 209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9" name="Oval 209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0" name="Oval 209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1" name="Oval 210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2" name="Oval 210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3" name="Oval 210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4" name="Oval 210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5" name="Oval 210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6" name="Oval 210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7" name="Oval 210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8" name="Oval 210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9" name="Oval 210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0" name="Oval 210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1" name="Oval 211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2" name="Oval 211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3" name="Oval 211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4" name="Oval 211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5" name="Oval 211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6" name="Oval 211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7" name="Oval 211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8" name="Oval 211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9" name="Oval 211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0" name="Oval 211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1" name="Oval 212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2" name="Oval 212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3" name="Oval 212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4" name="Oval 212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5" name="Oval 212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6" name="Oval 212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7" name="Oval 212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6" name="Group 601"/>
          <p:cNvGrpSpPr/>
          <p:nvPr/>
        </p:nvGrpSpPr>
        <p:grpSpPr>
          <a:xfrm rot="18812192" flipH="1">
            <a:off x="9557615" y="3794288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032" name="Oval 203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3" name="Oval 203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4" name="Oval 203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5" name="Oval 203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6" name="Oval 203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7" name="Oval 203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8" name="Oval 203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9" name="Oval 203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0" name="Oval 203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1" name="Oval 204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2" name="Oval 204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3" name="Oval 204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4" name="Oval 204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5" name="Oval 204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6" name="Oval 204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7" name="Oval 204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8" name="Oval 204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9" name="Oval 204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0" name="Oval 204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1" name="Oval 205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2" name="Oval 205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3" name="Oval 205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4" name="Oval 205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5" name="Oval 205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6" name="Oval 205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7" name="Oval 205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8" name="Oval 205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9" name="Oval 205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0" name="Oval 205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1" name="Oval 206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2" name="Oval 206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3" name="Oval 206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4" name="Oval 206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5" name="Oval 206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6" name="Oval 206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7" name="Oval 206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8" name="Oval 206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9" name="Oval 206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0" name="Oval 206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1" name="Oval 207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2" name="Oval 207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3" name="Oval 207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4" name="Oval 207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5" name="Oval 207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6" name="Oval 207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7" name="Oval 207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8" name="Oval 207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9" name="Oval 207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7" name="Group 650"/>
          <p:cNvGrpSpPr/>
          <p:nvPr/>
        </p:nvGrpSpPr>
        <p:grpSpPr>
          <a:xfrm rot="18812192" flipH="1">
            <a:off x="10629210" y="3088300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984" name="Oval 1983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5" name="Oval 1984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6" name="Oval 1985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7" name="Oval 1986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8" name="Oval 1987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9" name="Oval 1988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0" name="Oval 1989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1" name="Oval 1990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2" name="Oval 1991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3" name="Oval 1992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4" name="Oval 1993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5" name="Oval 1994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6" name="Oval 1995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7" name="Oval 1996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8" name="Oval 1997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9" name="Oval 1998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0" name="Oval 1999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1" name="Oval 2000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2" name="Oval 2001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3" name="Oval 2002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4" name="Oval 2003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5" name="Oval 2004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6" name="Oval 2005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7" name="Oval 2006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8" name="Oval 2007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9" name="Oval 2008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0" name="Oval 2009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1" name="Oval 2010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2" name="Oval 2011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3" name="Oval 2012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4" name="Oval 2013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5" name="Oval 2014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6" name="Oval 201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7" name="Oval 201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8" name="Oval 201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9" name="Oval 201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0" name="Oval 201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1" name="Oval 202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2" name="Oval 202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3" name="Oval 202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4" name="Oval 202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5" name="Oval 202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6" name="Oval 202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7" name="Oval 202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8" name="Oval 202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9" name="Oval 202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0" name="Oval 202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1" name="Oval 203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8" name="Group 3251"/>
          <p:cNvGrpSpPr/>
          <p:nvPr/>
        </p:nvGrpSpPr>
        <p:grpSpPr>
          <a:xfrm rot="18812192" flipH="1">
            <a:off x="9297766" y="4512712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936" name="Oval 193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7" name="Oval 193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8" name="Oval 193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9" name="Oval 193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0" name="Oval 193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1" name="Oval 194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2" name="Oval 194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3" name="Oval 194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4" name="Oval 194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5" name="Oval 194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6" name="Oval 194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7" name="Oval 194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8" name="Oval 194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9" name="Oval 194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0" name="Oval 194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1" name="Oval 195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2" name="Oval 195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3" name="Oval 195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4" name="Oval 195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5" name="Oval 195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6" name="Oval 195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7" name="Oval 195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8" name="Oval 195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9" name="Oval 195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0" name="Oval 195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1" name="Oval 196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2" name="Oval 196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3" name="Oval 196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4" name="Oval 196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5" name="Oval 196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6" name="Oval 196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7" name="Oval 196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8" name="Oval 196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9" name="Oval 196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0" name="Oval 196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1" name="Oval 197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2" name="Oval 197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3" name="Oval 197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4" name="Oval 197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5" name="Oval 197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6" name="Oval 197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7" name="Oval 197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8" name="Oval 197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9" name="Oval 197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0" name="Oval 197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1" name="Oval 198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2" name="Oval 198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3" name="Oval 198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9" name="Group 3300"/>
          <p:cNvGrpSpPr/>
          <p:nvPr/>
        </p:nvGrpSpPr>
        <p:grpSpPr>
          <a:xfrm rot="18812192" flipH="1">
            <a:off x="10504305" y="2361380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888" name="Oval 188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9" name="Oval 188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0" name="Oval 188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1" name="Oval 189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2" name="Oval 189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3" name="Oval 189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4" name="Oval 189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5" name="Oval 189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6" name="Oval 189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7" name="Oval 189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8" name="Oval 189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9" name="Oval 189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0" name="Oval 189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1" name="Oval 190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2" name="Oval 190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3" name="Oval 190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4" name="Oval 190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5" name="Oval 190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6" name="Oval 190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7" name="Oval 190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8" name="Oval 190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9" name="Oval 190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0" name="Oval 190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1" name="Oval 191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2" name="Oval 191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3" name="Oval 191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4" name="Oval 191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5" name="Oval 191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6" name="Oval 191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7" name="Oval 191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8" name="Oval 191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9" name="Oval 191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0" name="Oval 191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1" name="Oval 192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2" name="Oval 192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3" name="Oval 192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4" name="Oval 192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5" name="Oval 192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6" name="Oval 192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7" name="Oval 192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8" name="Oval 192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9" name="Oval 192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0" name="Oval 192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1" name="Oval 193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2" name="Oval 193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3" name="Oval 193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4" name="Oval 193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5" name="Oval 193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90" name="Group 3349"/>
          <p:cNvGrpSpPr/>
          <p:nvPr/>
        </p:nvGrpSpPr>
        <p:grpSpPr>
          <a:xfrm rot="18812192" flipH="1">
            <a:off x="9603631" y="300436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840" name="Oval 183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1" name="Oval 184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2" name="Oval 184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3" name="Oval 184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4" name="Oval 184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5" name="Oval 184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6" name="Oval 184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7" name="Oval 184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8" name="Oval 184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9" name="Oval 184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0" name="Oval 184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1" name="Oval 185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2" name="Oval 185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3" name="Oval 185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4" name="Oval 185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5" name="Oval 185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6" name="Oval 185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7" name="Oval 185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8" name="Oval 185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9" name="Oval 185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0" name="Oval 185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1" name="Oval 186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2" name="Oval 186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3" name="Oval 186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4" name="Oval 186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5" name="Oval 186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6" name="Oval 186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7" name="Oval 186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8" name="Oval 186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9" name="Oval 186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0" name="Oval 186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1" name="Oval 187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2" name="Oval 187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3" name="Oval 187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4" name="Oval 187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5" name="Oval 187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6" name="Oval 187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7" name="Oval 187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8" name="Oval 187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9" name="Oval 187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0" name="Oval 187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1" name="Oval 188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2" name="Oval 188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3" name="Oval 188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4" name="Oval 188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5" name="Oval 188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6" name="Oval 188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7" name="Oval 188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91" name="Group 3398"/>
          <p:cNvGrpSpPr/>
          <p:nvPr/>
        </p:nvGrpSpPr>
        <p:grpSpPr>
          <a:xfrm rot="18812192" flipH="1">
            <a:off x="10657834" y="4395685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792" name="Oval 179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3" name="Oval 179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4" name="Oval 179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5" name="Oval 179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6" name="Oval 179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7" name="Oval 179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8" name="Oval 179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9" name="Oval 179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0" name="Oval 179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1" name="Oval 180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2" name="Oval 180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3" name="Oval 180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4" name="Oval 180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5" name="Oval 180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6" name="Oval 180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7" name="Oval 180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8" name="Oval 180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9" name="Oval 180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0" name="Oval 180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1" name="Oval 181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2" name="Oval 181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3" name="Oval 181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4" name="Oval 181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5" name="Oval 181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6" name="Oval 181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7" name="Oval 181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8" name="Oval 181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9" name="Oval 181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0" name="Oval 181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1" name="Oval 182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2" name="Oval 182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3" name="Oval 182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4" name="Oval 182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5" name="Oval 182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6" name="Oval 182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7" name="Oval 182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8" name="Oval 182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9" name="Oval 182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0" name="Oval 182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1" name="Oval 183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2" name="Oval 183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3" name="Oval 183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4" name="Oval 183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5" name="Oval 183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6" name="Oval 183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7" name="Oval 183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8" name="Oval 183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9" name="Oval 183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7309 0.290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0809 0.26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0.0474 0.072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7553 0.13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678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782 0.043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12812 -0.01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6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025 0.048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2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0278 -0.032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0.03576 -0.046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2395 -0.108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5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4809 -0.2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1164 -0.272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1363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3039 -0.164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821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2222 -0.0678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34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1875 -0.137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15347 0.0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11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10538 -0.043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15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800000">
                                      <p:cBhvr>
                                        <p:cTn id="5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964" y="91939"/>
            <a:ext cx="7772400" cy="1143000"/>
          </a:xfrm>
        </p:spPr>
        <p:txBody>
          <a:bodyPr/>
          <a:lstStyle/>
          <a:p>
            <a:r>
              <a:rPr lang="en-US" b="0" dirty="0"/>
              <a:t>Aluminum Sulfate Chemistry Alum [Al</a:t>
            </a:r>
            <a:r>
              <a:rPr lang="en-US" b="0" baseline="-25000" dirty="0"/>
              <a:t>2</a:t>
            </a:r>
            <a:r>
              <a:rPr lang="en-US" b="0" dirty="0"/>
              <a:t>(SO</a:t>
            </a:r>
            <a:r>
              <a:rPr lang="en-US" b="0" baseline="-25000" dirty="0"/>
              <a:t>4</a:t>
            </a:r>
            <a:r>
              <a:rPr lang="en-US" b="0" dirty="0"/>
              <a:t>)</a:t>
            </a:r>
            <a:r>
              <a:rPr lang="en-US" b="0" baseline="-25000" dirty="0"/>
              <a:t>3</a:t>
            </a:r>
            <a:r>
              <a:rPr lang="en-US" b="0" dirty="0"/>
              <a:t>*14.3H</a:t>
            </a:r>
            <a:r>
              <a:rPr lang="en-US" b="0" baseline="-25000" dirty="0"/>
              <a:t>2</a:t>
            </a:r>
            <a:r>
              <a:rPr lang="en-US" b="0" dirty="0"/>
              <a:t>O]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6403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widely used coagulant</a:t>
            </a:r>
          </a:p>
          <a:p>
            <a:pPr>
              <a:lnSpc>
                <a:spcPct val="90000"/>
              </a:lnSpc>
            </a:pPr>
            <a:r>
              <a:rPr lang="en-US" dirty="0"/>
              <a:t>Typically 10 mg/L to 100 mg/L alum is used (0.9 to 9 mg/L as Al)</a:t>
            </a:r>
          </a:p>
          <a:p>
            <a:pPr>
              <a:lnSpc>
                <a:spcPct val="90000"/>
              </a:lnSpc>
            </a:pPr>
            <a:r>
              <a:rPr lang="en-US" dirty="0"/>
              <a:t>High concentrations (stock solutions) don’t precipitate because the pH is low</a:t>
            </a:r>
          </a:p>
          <a:p>
            <a:pPr>
              <a:lnSpc>
                <a:spcPct val="90000"/>
              </a:lnSpc>
            </a:pPr>
            <a:r>
              <a:rPr lang="en-US" dirty="0"/>
              <a:t>The alum precipitates when it blends with the water in the water treatment plant</a:t>
            </a:r>
          </a:p>
          <a:p>
            <a:pPr>
              <a:lnSpc>
                <a:spcPct val="90000"/>
              </a:lnSpc>
            </a:pPr>
            <a:r>
              <a:rPr lang="en-US" dirty="0"/>
              <a:t>The primary reaction produces </a:t>
            </a:r>
            <a:r>
              <a:rPr lang="en-US" dirty="0">
                <a:sym typeface="Symbol" pitchFamily="18" charset="2"/>
              </a:rPr>
              <a:t>Al(OH)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Al</a:t>
            </a:r>
            <a:r>
              <a:rPr lang="en-US" baseline="-25000" dirty="0"/>
              <a:t>2</a:t>
            </a:r>
            <a:r>
              <a:rPr lang="en-US" dirty="0"/>
              <a:t>(SO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 + 6H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dirty="0">
                <a:sym typeface="Symbol" pitchFamily="18" charset="2"/>
              </a:rPr>
              <a:t>2Al(OH)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 + 6H</a:t>
            </a:r>
            <a:r>
              <a:rPr lang="en-US" baseline="30000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+ 3SO</a:t>
            </a:r>
            <a:r>
              <a:rPr lang="en-US" baseline="-25000" dirty="0">
                <a:sym typeface="Symbol" pitchFamily="18" charset="2"/>
              </a:rPr>
              <a:t>4</a:t>
            </a:r>
            <a:r>
              <a:rPr lang="en-US" baseline="30000" dirty="0">
                <a:sym typeface="Symbol" pitchFamily="18" charset="2"/>
              </a:rPr>
              <a:t>-2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6065866" y="5716042"/>
            <a:ext cx="522713" cy="635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120861" y="6277700"/>
            <a:ext cx="22018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folHlink"/>
                </a:solidFill>
              </a:rPr>
              <a:t>pH = -log[H</a:t>
            </a:r>
            <a:r>
              <a:rPr lang="en-US" baseline="30000" dirty="0">
                <a:solidFill>
                  <a:schemeClr val="folHlink"/>
                </a:solidFill>
              </a:rPr>
              <a:t>+</a:t>
            </a:r>
            <a:r>
              <a:rPr lang="en-US" dirty="0">
                <a:solidFill>
                  <a:schemeClr val="folHlink"/>
                </a:solidFill>
              </a:rPr>
              <a:t>]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4069744" y="6444705"/>
            <a:ext cx="0" cy="2778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200236" y="6796812"/>
            <a:ext cx="208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3" grpId="0" build="p" autoUpdateAnimBg="0"/>
      <p:bldP spid="737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Acid Neutralizing Capacity (ANC or Alkalinity)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buClr>
                <a:srgbClr val="F14343"/>
              </a:buClr>
              <a:buNone/>
            </a:pPr>
            <a:r>
              <a:rPr lang="en-US" dirty="0">
                <a:solidFill>
                  <a:srgbClr val="663300"/>
                </a:solidFill>
              </a:rPr>
              <a:t>Al</a:t>
            </a:r>
            <a:r>
              <a:rPr lang="en-US" baseline="-25000" dirty="0">
                <a:solidFill>
                  <a:srgbClr val="663300"/>
                </a:solidFill>
              </a:rPr>
              <a:t>2</a:t>
            </a:r>
            <a:r>
              <a:rPr lang="en-US" dirty="0">
                <a:solidFill>
                  <a:srgbClr val="663300"/>
                </a:solidFill>
              </a:rPr>
              <a:t>(SO</a:t>
            </a:r>
            <a:r>
              <a:rPr lang="en-US" baseline="-25000" dirty="0">
                <a:solidFill>
                  <a:srgbClr val="663300"/>
                </a:solidFill>
              </a:rPr>
              <a:t>4</a:t>
            </a:r>
            <a:r>
              <a:rPr lang="en-US" dirty="0">
                <a:solidFill>
                  <a:srgbClr val="663300"/>
                </a:solidFill>
              </a:rPr>
              <a:t>)</a:t>
            </a:r>
            <a:r>
              <a:rPr lang="en-US" baseline="-25000" dirty="0">
                <a:solidFill>
                  <a:srgbClr val="663300"/>
                </a:solidFill>
              </a:rPr>
              <a:t>3</a:t>
            </a:r>
            <a:r>
              <a:rPr lang="en-US" dirty="0">
                <a:solidFill>
                  <a:srgbClr val="663300"/>
                </a:solidFill>
              </a:rPr>
              <a:t> + 6H</a:t>
            </a:r>
            <a:r>
              <a:rPr lang="en-US" baseline="-25000" dirty="0">
                <a:solidFill>
                  <a:srgbClr val="663300"/>
                </a:solidFill>
              </a:rPr>
              <a:t>2</a:t>
            </a:r>
            <a:r>
              <a:rPr lang="en-US" dirty="0">
                <a:solidFill>
                  <a:srgbClr val="663300"/>
                </a:solidFill>
              </a:rPr>
              <a:t>O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2Al(OH)</a:t>
            </a:r>
            <a:r>
              <a:rPr lang="en-US" baseline="-25000" dirty="0">
                <a:solidFill>
                  <a:srgbClr val="663300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 + 6H</a:t>
            </a:r>
            <a:r>
              <a:rPr lang="en-US" baseline="30000" dirty="0">
                <a:solidFill>
                  <a:srgbClr val="663300"/>
                </a:solidFill>
                <a:sym typeface="Symbol" pitchFamily="18" charset="2"/>
              </a:rPr>
              <a:t>+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 + 3SO</a:t>
            </a:r>
            <a:r>
              <a:rPr lang="en-US" baseline="-25000" dirty="0">
                <a:solidFill>
                  <a:srgbClr val="663300"/>
                </a:solidFill>
                <a:sym typeface="Symbol" pitchFamily="18" charset="2"/>
              </a:rPr>
              <a:t>4</a:t>
            </a:r>
            <a:r>
              <a:rPr lang="en-US" baseline="30000" dirty="0">
                <a:solidFill>
                  <a:srgbClr val="663300"/>
                </a:solidFill>
                <a:sym typeface="Symbol" pitchFamily="18" charset="2"/>
              </a:rPr>
              <a:t>-2</a:t>
            </a:r>
          </a:p>
          <a:p>
            <a:r>
              <a:rPr lang="en-US" dirty="0">
                <a:solidFill>
                  <a:srgbClr val="663300"/>
                </a:solidFill>
              </a:rPr>
              <a:t>ANC is measured as mg/L of CaCO</a:t>
            </a:r>
            <a:r>
              <a:rPr lang="en-US" baseline="-25000" dirty="0">
                <a:solidFill>
                  <a:srgbClr val="663300"/>
                </a:solidFill>
              </a:rPr>
              <a:t>3</a:t>
            </a:r>
          </a:p>
          <a:p>
            <a:r>
              <a:rPr lang="en-US" dirty="0">
                <a:solidFill>
                  <a:srgbClr val="663300"/>
                </a:solidFill>
              </a:rPr>
              <a:t>How much ANC is consumed by alum?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56030"/>
              </p:ext>
            </p:extLst>
          </p:nvPr>
        </p:nvGraphicFramePr>
        <p:xfrm>
          <a:off x="1874518" y="3546352"/>
          <a:ext cx="817245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Calcium Carbonate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</a:t>
                      </a:r>
                      <a:r>
                        <a:rPr lang="en-US" baseline="0" dirty="0"/>
                        <a:t> 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Al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(SO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)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*14H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CaCO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g/mol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eq</a:t>
                      </a:r>
                      <a:r>
                        <a:rPr lang="en-US" dirty="0"/>
                        <a:t>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mass/</a:t>
                      </a:r>
                      <a:r>
                        <a:rPr lang="en-US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g/</a:t>
                      </a:r>
                      <a:r>
                        <a:rPr lang="en-US" baseline="0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r>
                        <a:rPr lang="en-US" baseline="0" dirty="0"/>
                        <a:t> g/</a:t>
                      </a:r>
                      <a:r>
                        <a:rPr lang="en-US" baseline="0" dirty="0" err="1"/>
                        <a:t>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mg/L Alum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  <a:r>
                        <a:rPr lang="en-US" baseline="0" dirty="0"/>
                        <a:t> mg/L </a:t>
                      </a:r>
                      <a:r>
                        <a:rPr lang="en-US" dirty="0"/>
                        <a:t>Calcium Carbonate ANC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3781" y="6457890"/>
            <a:ext cx="795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sets the maximum alum dose that can be used for low alkalinity waters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99192" y="5341501"/>
            <a:ext cx="6148874" cy="35456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Polyaluminum</a:t>
            </a:r>
            <a:r>
              <a:rPr lang="en-US" b="0" dirty="0"/>
              <a:t> Chloride (</a:t>
            </a:r>
            <a:r>
              <a:rPr lang="en-US" b="0" dirty="0" err="1"/>
              <a:t>PACl</a:t>
            </a:r>
            <a:r>
              <a:rPr lang="en-US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titrated with a base (in the chemical plant) to produce a meta-stable and soluble polymeric aluminum (partially neutralized)</a:t>
            </a:r>
          </a:p>
          <a:p>
            <a:r>
              <a:rPr lang="en-US" dirty="0"/>
              <a:t>Consumes less alkalinity (ANC), it is less acidic.</a:t>
            </a:r>
          </a:p>
          <a:p>
            <a:r>
              <a:rPr lang="en-US" dirty="0"/>
              <a:t>Aluminum mass fraction is higher than in alum (no 14.3 H</a:t>
            </a:r>
            <a:r>
              <a:rPr lang="en-US" baseline="-25000" dirty="0"/>
              <a:t>2</a:t>
            </a:r>
            <a:r>
              <a:rPr lang="en-US" dirty="0"/>
              <a:t>O) so the mass of PACl required is less than for alum (0.4-10 mg/L as Al)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153785"/>
            <a:ext cx="8458200" cy="1143000"/>
          </a:xfrm>
        </p:spPr>
        <p:txBody>
          <a:bodyPr/>
          <a:lstStyle/>
          <a:p>
            <a:r>
              <a:rPr lang="en-US" b="0" dirty="0" err="1"/>
              <a:t>PACl</a:t>
            </a:r>
            <a:r>
              <a:rPr lang="en-US" b="0" dirty="0"/>
              <a:t> Formula and Basicity</a:t>
            </a:r>
            <a:br>
              <a:rPr lang="en-US" b="0" dirty="0"/>
            </a:br>
            <a:r>
              <a:rPr lang="en-US" b="0" dirty="0"/>
              <a:t>[</a:t>
            </a:r>
            <a:r>
              <a:rPr lang="en-US" b="0" dirty="0" err="1"/>
              <a:t>Al</a:t>
            </a:r>
            <a:r>
              <a:rPr lang="en-US" b="0" baseline="-25000" dirty="0" err="1"/>
              <a:t>n</a:t>
            </a:r>
            <a:r>
              <a:rPr lang="en-US" b="0" dirty="0"/>
              <a:t>(OH)</a:t>
            </a:r>
            <a:r>
              <a:rPr lang="en-US" b="0" baseline="-25000" dirty="0"/>
              <a:t>m</a:t>
            </a:r>
            <a:r>
              <a:rPr lang="en-US" b="0" dirty="0"/>
              <a:t>Cl</a:t>
            </a:r>
            <a:r>
              <a:rPr lang="en-US" b="0" baseline="-25000" dirty="0"/>
              <a:t>3n−m</a:t>
            </a:r>
            <a:r>
              <a:rPr lang="en-US" b="0" dirty="0"/>
              <a:t>]</a:t>
            </a:r>
            <a:r>
              <a:rPr lang="en-US" b="0" baseline="-25000" dirty="0"/>
              <a:t> 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Basicity: Ratio of hydroxyl equivalents</a:t>
            </a:r>
            <a:br>
              <a:rPr lang="en-US" sz="2800" dirty="0"/>
            </a:br>
            <a:r>
              <a:rPr lang="en-US" sz="2800" dirty="0"/>
              <a:t>to aluminum equivalents</a:t>
            </a:r>
          </a:p>
          <a:p>
            <a:pPr lvl="1"/>
            <a:r>
              <a:rPr lang="en-US" sz="2400" dirty="0"/>
              <a:t>Basicity of 1 would mean that it does not produce any protons when it dissolves in water</a:t>
            </a:r>
          </a:p>
          <a:p>
            <a:pPr lvl="1"/>
            <a:r>
              <a:rPr lang="en-US" sz="2400" dirty="0"/>
              <a:t>0 means it produces 3 protons per Al (like alum)</a:t>
            </a:r>
          </a:p>
          <a:p>
            <a:r>
              <a:rPr lang="en-US" sz="2800" dirty="0"/>
              <a:t>The lowest basicity commercial </a:t>
            </a:r>
            <a:r>
              <a:rPr lang="en-US" sz="2800" dirty="0" err="1"/>
              <a:t>PACls</a:t>
            </a:r>
            <a:r>
              <a:rPr lang="en-US" sz="2800" dirty="0"/>
              <a:t> are about 10%</a:t>
            </a:r>
          </a:p>
          <a:p>
            <a:r>
              <a:rPr lang="en-US" sz="2800" dirty="0"/>
              <a:t>Most </a:t>
            </a:r>
            <a:r>
              <a:rPr lang="en-US" sz="2800" dirty="0" err="1"/>
              <a:t>PACls</a:t>
            </a:r>
            <a:r>
              <a:rPr lang="en-US" sz="2800" dirty="0"/>
              <a:t> are in the medium to high basicity range (50-70%)</a:t>
            </a:r>
          </a:p>
          <a:p>
            <a:r>
              <a:rPr lang="en-US" sz="2800" dirty="0"/>
              <a:t>Highest stable basicity (83%) is aluminum </a:t>
            </a:r>
            <a:r>
              <a:rPr lang="en-US" sz="2800" dirty="0" err="1"/>
              <a:t>chlorohydrate</a:t>
            </a:r>
            <a:r>
              <a:rPr lang="en-US" sz="2800" dirty="0"/>
              <a:t> (ACH) – would be useful for treating water with very low ANC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8171" y="6097490"/>
            <a:ext cx="10297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http://www.geosc.com/products/polyaluminum-chloride-(pac)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D6F7D-5BC1-4605-8535-61B53148BE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06" y="1896237"/>
            <a:ext cx="2386560" cy="5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02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nanoparticles?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flocculation only occurs when the coagulant is in the solid phase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NaOH</a:t>
            </a:r>
            <a:r>
              <a:rPr lang="en-US" dirty="0"/>
              <a:t> and Ca(OH)</a:t>
            </a:r>
            <a:r>
              <a:rPr lang="en-US" baseline="-25000" dirty="0"/>
              <a:t> 2</a:t>
            </a:r>
            <a:r>
              <a:rPr lang="en-US" dirty="0"/>
              <a:t> are not effective coagulants because they are soluble at neutral pH</a:t>
            </a:r>
          </a:p>
          <a:p>
            <a:r>
              <a:rPr lang="en-US" dirty="0"/>
              <a:t>Al(OH)</a:t>
            </a:r>
            <a:r>
              <a:rPr lang="en-US" baseline="-25000" dirty="0"/>
              <a:t>3</a:t>
            </a:r>
            <a:r>
              <a:rPr lang="en-US" dirty="0"/>
              <a:t> likes to stick to itself and to other surfaces</a:t>
            </a:r>
          </a:p>
          <a:p>
            <a:r>
              <a:rPr lang="en-US" dirty="0"/>
              <a:t>Why is the solid phase Al(OH)</a:t>
            </a:r>
            <a:r>
              <a:rPr lang="en-US" baseline="-25000" dirty="0"/>
              <a:t>3</a:t>
            </a:r>
            <a:r>
              <a:rPr lang="en-US" dirty="0"/>
              <a:t> and Al</a:t>
            </a:r>
            <a:r>
              <a:rPr lang="en-US" baseline="-25000" dirty="0"/>
              <a:t>13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(OH)</a:t>
            </a:r>
            <a:r>
              <a:rPr lang="en-US" baseline="-25000" dirty="0"/>
              <a:t>24</a:t>
            </a:r>
            <a:r>
              <a:rPr lang="en-US" dirty="0"/>
              <a:t> </a:t>
            </a:r>
            <a:r>
              <a:rPr lang="en-US" baseline="30000" dirty="0"/>
              <a:t>7+ </a:t>
            </a:r>
            <a:r>
              <a:rPr lang="en-US" dirty="0"/>
              <a:t>sticky? (Perhaps because it is more polar than water)</a:t>
            </a:r>
          </a:p>
        </p:txBody>
      </p:sp>
      <p:grpSp>
        <p:nvGrpSpPr>
          <p:cNvPr id="1773" name="Group 1772"/>
          <p:cNvGrpSpPr/>
          <p:nvPr/>
        </p:nvGrpSpPr>
        <p:grpSpPr>
          <a:xfrm>
            <a:off x="11259004" y="-39891"/>
            <a:ext cx="740159" cy="957750"/>
            <a:chOff x="8210422" y="-19021"/>
            <a:chExt cx="740159" cy="957750"/>
          </a:xfrm>
        </p:grpSpPr>
        <p:grpSp>
          <p:nvGrpSpPr>
            <p:cNvPr id="1774" name="Group 503"/>
            <p:cNvGrpSpPr/>
            <p:nvPr/>
          </p:nvGrpSpPr>
          <p:grpSpPr>
            <a:xfrm rot="2787808">
              <a:off x="8891263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609" name="Oval 260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0" name="Oval 260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1" name="Oval 261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2" name="Oval 261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3" name="Oval 261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4" name="Oval 261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5" name="Oval 261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6" name="Oval 261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7" name="Oval 261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8" name="Oval 261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9" name="Oval 261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0" name="Oval 261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1" name="Oval 262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2" name="Oval 262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3" name="Oval 262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4" name="Oval 262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5" name="Oval 262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6" name="Oval 262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7" name="Oval 262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8" name="Oval 262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9" name="Oval 262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0" name="Oval 262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1" name="Oval 263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2" name="Oval 263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3" name="Oval 263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4" name="Oval 263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5" name="Oval 263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6" name="Oval 263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7" name="Oval 263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8" name="Oval 263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9" name="Oval 263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0" name="Oval 263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1" name="Oval 264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2" name="Oval 264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3" name="Oval 264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4" name="Oval 264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5" name="Oval 264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6" name="Oval 264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7" name="Oval 264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8" name="Oval 264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9" name="Oval 264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0" name="Oval 264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1" name="Oval 265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2" name="Oval 265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3" name="Oval 265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4" name="Oval 265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5" name="Oval 265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6" name="Oval 265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5" name="Group 454"/>
            <p:cNvGrpSpPr/>
            <p:nvPr/>
          </p:nvGrpSpPr>
          <p:grpSpPr>
            <a:xfrm rot="2787808">
              <a:off x="8242826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561" name="Oval 256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2" name="Oval 256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3" name="Oval 256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4" name="Oval 256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5" name="Oval 256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6" name="Oval 256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7" name="Oval 256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8" name="Oval 256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9" name="Oval 256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0" name="Oval 256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1" name="Oval 257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2" name="Oval 257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3" name="Oval 257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4" name="Oval 257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5" name="Oval 257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6" name="Oval 257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7" name="Oval 257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8" name="Oval 257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9" name="Oval 257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0" name="Oval 257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1" name="Oval 258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2" name="Oval 258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3" name="Oval 258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4" name="Oval 258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5" name="Oval 258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6" name="Oval 258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7" name="Oval 258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8" name="Oval 258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9" name="Oval 258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0" name="Oval 258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1" name="Oval 259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2" name="Oval 259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3" name="Oval 259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4" name="Oval 259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5" name="Oval 259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6" name="Oval 259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7" name="Oval 259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8" name="Oval 259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9" name="Oval 259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0" name="Oval 259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1" name="Oval 260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2" name="Oval 260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3" name="Oval 260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4" name="Oval 260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5" name="Oval 260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6" name="Oval 260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7" name="Oval 260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8" name="Oval 260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6" name="Group 62"/>
            <p:cNvGrpSpPr/>
            <p:nvPr/>
          </p:nvGrpSpPr>
          <p:grpSpPr>
            <a:xfrm rot="2787808">
              <a:off x="8539909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513" name="Oval 251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4" name="Oval 251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5" name="Oval 251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6" name="Oval 251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7" name="Oval 251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8" name="Oval 251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9" name="Oval 251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0" name="Oval 251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1" name="Oval 252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2" name="Oval 252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3" name="Oval 252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4" name="Oval 252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5" name="Oval 252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6" name="Oval 252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7" name="Oval 252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8" name="Oval 252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9" name="Oval 252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0" name="Oval 252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1" name="Oval 253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2" name="Oval 253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3" name="Oval 253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4" name="Oval 253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5" name="Oval 253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6" name="Oval 253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7" name="Oval 253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8" name="Oval 253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9" name="Oval 253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0" name="Oval 253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1" name="Oval 254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2" name="Oval 254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3" name="Oval 254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4" name="Oval 254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5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6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7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8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9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0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1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2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3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4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5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6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7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8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9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0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1777" name="Flowchart: Magnetic Disk 1776"/>
            <p:cNvSpPr/>
            <p:nvPr/>
          </p:nvSpPr>
          <p:spPr>
            <a:xfrm rot="2787808">
              <a:off x="8109655" y="39116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778" name="Group 8"/>
            <p:cNvGrpSpPr/>
            <p:nvPr/>
          </p:nvGrpSpPr>
          <p:grpSpPr>
            <a:xfrm rot="2787808">
              <a:off x="8208346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465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6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7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8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9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0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1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2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3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4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5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6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7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8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9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0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1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2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3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4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5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6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7" name="Oval 248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8" name="Oval 248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9" name="Oval 248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0" name="Oval 248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1" name="Oval 249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2" name="Oval 249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3" name="Oval 249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4" name="Oval 249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5" name="Oval 249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6" name="Oval 249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7" name="Oval 249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8" name="Oval 249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9" name="Oval 249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0" name="Oval 249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1" name="Oval 250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2" name="Oval 250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3" name="Oval 250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4" name="Oval 250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5" name="Oval 250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6" name="Oval 250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7" name="Oval 250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8" name="Oval 250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9" name="Oval 250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0" name="Oval 250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1" name="Oval 251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2" name="Oval 251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9" name="Group 111"/>
            <p:cNvGrpSpPr/>
            <p:nvPr/>
          </p:nvGrpSpPr>
          <p:grpSpPr>
            <a:xfrm rot="2787808">
              <a:off x="852422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417" name="Oval 241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8" name="Oval 241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9" name="Oval 241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0" name="Oval 241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1" name="Oval 242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2" name="Oval 242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3" name="Oval 242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4" name="Oval 242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5" name="Oval 242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6" name="Oval 242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7" name="Oval 242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8" name="Oval 242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9" name="Oval 242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0" name="Oval 242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1" name="Oval 243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2" name="Oval 243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3" name="Oval 243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4" name="Oval 243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5" name="Oval 243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6" name="Oval 243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7" name="Oval 243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8" name="Oval 243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9" name="Oval 243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0" name="Oval 243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1" name="Oval 244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2" name="Oval 244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3" name="Oval 244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4" name="Oval 244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5" name="Oval 244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6" name="Oval 244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7" name="Oval 244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8" name="Oval 244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9" name="Oval 244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0" name="Oval 244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1" name="Oval 245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2" name="Oval 245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3" name="Oval 245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4" name="Oval 245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5" name="Oval 245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6" name="Oval 245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7" name="Oval 245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8" name="Oval 245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9" name="Oval 245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0" name="Oval 245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1" name="Oval 246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2" name="Oval 246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3" name="Oval 246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4" name="Oval 246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0" name="Group 160"/>
            <p:cNvGrpSpPr/>
            <p:nvPr/>
          </p:nvGrpSpPr>
          <p:grpSpPr>
            <a:xfrm rot="2787808">
              <a:off x="8385112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369" name="Oval 236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0" name="Oval 236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1" name="Oval 237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2" name="Oval 237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3" name="Oval 237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4" name="Oval 237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5" name="Oval 237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6" name="Oval 237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7" name="Oval 237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8" name="Oval 237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9" name="Oval 237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0" name="Oval 237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1" name="Oval 238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2" name="Oval 238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3" name="Oval 238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4" name="Oval 238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5" name="Oval 238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6" name="Oval 238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7" name="Oval 238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8" name="Oval 238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9" name="Oval 238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0" name="Oval 238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1" name="Oval 239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2" name="Oval 239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3" name="Oval 239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4" name="Oval 239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5" name="Oval 239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6" name="Oval 239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7" name="Oval 239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8" name="Oval 239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9" name="Oval 239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0" name="Oval 239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1" name="Oval 240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2" name="Oval 240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3" name="Oval 240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4" name="Oval 240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5" name="Oval 240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6" name="Oval 240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7" name="Oval 240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8" name="Oval 240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9" name="Oval 240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0" name="Oval 240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1" name="Oval 241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2" name="Oval 241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3" name="Oval 241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4" name="Oval 241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5" name="Oval 241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6" name="Oval 241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1" name="Group 209"/>
            <p:cNvGrpSpPr/>
            <p:nvPr/>
          </p:nvGrpSpPr>
          <p:grpSpPr>
            <a:xfrm rot="2787808">
              <a:off x="8610655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321" name="Oval 232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2" name="Oval 232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3" name="Oval 232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4" name="Oval 232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5" name="Oval 232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6" name="Oval 232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7" name="Oval 232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8" name="Oval 232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9" name="Oval 232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0" name="Oval 232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1" name="Oval 233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2" name="Oval 233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3" name="Oval 233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4" name="Oval 233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5" name="Oval 233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6" name="Oval 233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7" name="Oval 233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8" name="Oval 233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9" name="Oval 233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0" name="Oval 233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1" name="Oval 234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2" name="Oval 234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3" name="Oval 234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4" name="Oval 234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5" name="Oval 234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6" name="Oval 234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7" name="Oval 234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8" name="Oval 234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9" name="Oval 234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0" name="Oval 234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1" name="Oval 235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2" name="Oval 235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3" name="Oval 235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4" name="Oval 235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5" name="Oval 235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6" name="Oval 235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7" name="Oval 235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8" name="Oval 235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9" name="Oval 235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0" name="Oval 235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1" name="Oval 236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2" name="Oval 236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3" name="Oval 236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4" name="Oval 236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5" name="Oval 236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6" name="Oval 236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7" name="Oval 236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8" name="Oval 236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2" name="Group 258"/>
            <p:cNvGrpSpPr/>
            <p:nvPr/>
          </p:nvGrpSpPr>
          <p:grpSpPr>
            <a:xfrm rot="2787808">
              <a:off x="8723427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273" name="Oval 227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4" name="Oval 227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5" name="Oval 227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6" name="Oval 227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7" name="Oval 227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8" name="Oval 227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9" name="Oval 227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0" name="Oval 227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1" name="Oval 228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2" name="Oval 228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3" name="Oval 228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4" name="Oval 228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5" name="Oval 228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6" name="Oval 228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7" name="Oval 228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8" name="Oval 228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9" name="Oval 228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0" name="Oval 228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1" name="Oval 229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2" name="Oval 229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3" name="Oval 229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4" name="Oval 229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5" name="Oval 229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6" name="Oval 229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7" name="Oval 229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8" name="Oval 229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9" name="Oval 229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0" name="Oval 229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1" name="Oval 230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2" name="Oval 230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3" name="Oval 230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4" name="Oval 230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5" name="Oval 230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6" name="Oval 230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7" name="Oval 230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8" name="Oval 230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9" name="Oval 230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0" name="Oval 230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1" name="Oval 231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2" name="Oval 231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3" name="Oval 231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4" name="Oval 231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5" name="Oval 231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6" name="Oval 231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7" name="Oval 231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8" name="Oval 231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9" name="Oval 231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0" name="Oval 231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3" name="Group 307"/>
            <p:cNvGrpSpPr/>
            <p:nvPr/>
          </p:nvGrpSpPr>
          <p:grpSpPr>
            <a:xfrm rot="2787808">
              <a:off x="8749769" y="54404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225" name="Oval 222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6" name="Oval 222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7" name="Oval 222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8" name="Oval 222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9" name="Oval 222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0" name="Oval 222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1" name="Oval 223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2" name="Oval 223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3" name="Oval 223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4" name="Oval 223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5" name="Oval 223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6" name="Oval 223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7" name="Oval 223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8" name="Oval 223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9" name="Oval 223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0" name="Oval 223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1" name="Oval 224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2" name="Oval 224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3" name="Oval 224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4" name="Oval 224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5" name="Oval 224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6" name="Oval 224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7" name="Oval 224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8" name="Oval 224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9" name="Oval 224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0" name="Oval 224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1" name="Oval 225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2" name="Oval 225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3" name="Oval 225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4" name="Oval 225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5" name="Oval 225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6" name="Oval 225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7" name="Oval 225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8" name="Oval 225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9" name="Oval 225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0" name="Oval 225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1" name="Oval 226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2" name="Oval 226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3" name="Oval 226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4" name="Oval 226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5" name="Oval 226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6" name="Oval 226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7" name="Oval 226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8" name="Oval 226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9" name="Oval 226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0" name="Oval 226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1" name="Oval 227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2" name="Oval 227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4" name="Group 356"/>
            <p:cNvGrpSpPr/>
            <p:nvPr/>
          </p:nvGrpSpPr>
          <p:grpSpPr>
            <a:xfrm rot="2787808">
              <a:off x="8397094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177" name="Oval 217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8" name="Oval 217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9" name="Oval 217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0" name="Oval 217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1" name="Oval 218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2" name="Oval 218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3" name="Oval 218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4" name="Oval 218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5" name="Oval 218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6" name="Oval 218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7" name="Oval 218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8" name="Oval 218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9" name="Oval 218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0" name="Oval 218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1" name="Oval 219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2" name="Oval 219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3" name="Oval 219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4" name="Oval 219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5" name="Oval 219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6" name="Oval 219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7" name="Oval 219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8" name="Oval 219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9" name="Oval 219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0" name="Oval 219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1" name="Oval 220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2" name="Oval 220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3" name="Oval 220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4" name="Oval 220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5" name="Oval 220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6" name="Oval 220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7" name="Oval 220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8" name="Oval 220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9" name="Oval 220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0" name="Oval 220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1" name="Oval 221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2" name="Oval 221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3" name="Oval 221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4" name="Oval 221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5" name="Oval 221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6" name="Oval 221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7" name="Oval 221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8" name="Oval 221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9" name="Oval 221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0" name="Oval 221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1" name="Oval 222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2" name="Oval 222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3" name="Oval 222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4" name="Oval 222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5" name="Group 405"/>
            <p:cNvGrpSpPr/>
            <p:nvPr/>
          </p:nvGrpSpPr>
          <p:grpSpPr>
            <a:xfrm rot="2787808">
              <a:off x="8678758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129" name="Oval 212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0" name="Oval 212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1" name="Oval 213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2" name="Oval 213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3" name="Oval 213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4" name="Oval 213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5" name="Oval 213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6" name="Oval 213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7" name="Oval 213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8" name="Oval 213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9" name="Oval 213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0" name="Oval 213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1" name="Oval 214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2" name="Oval 214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3" name="Oval 214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4" name="Oval 214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5" name="Oval 214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6" name="Oval 214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7" name="Oval 214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8" name="Oval 214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9" name="Oval 214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0" name="Oval 214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1" name="Oval 215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2" name="Oval 215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3" name="Oval 215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4" name="Oval 215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5" name="Oval 215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6" name="Oval 215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7" name="Oval 215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8" name="Oval 215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9" name="Oval 215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0" name="Oval 215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1" name="Oval 216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2" name="Oval 216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3" name="Oval 216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4" name="Oval 216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5" name="Oval 216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6" name="Oval 216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7" name="Oval 216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8" name="Oval 216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9" name="Oval 216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0" name="Oval 216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1" name="Oval 217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2" name="Oval 217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3" name="Oval 217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4" name="Oval 217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5" name="Oval 217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6" name="Oval 217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6" name="Group 552"/>
            <p:cNvGrpSpPr/>
            <p:nvPr/>
          </p:nvGrpSpPr>
          <p:grpSpPr>
            <a:xfrm rot="2787808">
              <a:off x="8313308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081" name="Oval 208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2" name="Oval 208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3" name="Oval 208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4" name="Oval 208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5" name="Oval 208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6" name="Oval 208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7" name="Oval 208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8" name="Oval 208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9" name="Oval 208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1" name="Oval 209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3" name="Oval 209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5" name="Oval 209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6" name="Oval 209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7" name="Oval 209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8" name="Oval 209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9" name="Oval 209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0" name="Oval 209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1" name="Oval 210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2" name="Oval 210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3" name="Oval 210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4" name="Oval 210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5" name="Oval 210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6" name="Oval 210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7" name="Oval 210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8" name="Oval 210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9" name="Oval 210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0" name="Oval 210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1" name="Oval 211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2" name="Oval 211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3" name="Oval 211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4" name="Oval 211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5" name="Oval 211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6" name="Oval 211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7" name="Oval 211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8" name="Oval 211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9" name="Oval 211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0" name="Oval 211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1" name="Oval 212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2" name="Oval 212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3" name="Oval 212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4" name="Oval 212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5" name="Oval 212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6" name="Oval 212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7" name="Oval 212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8" name="Oval 212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7" name="Group 601"/>
            <p:cNvGrpSpPr/>
            <p:nvPr/>
          </p:nvGrpSpPr>
          <p:grpSpPr>
            <a:xfrm rot="2787808">
              <a:off x="8820780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033" name="Oval 203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5" name="Oval 203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7" name="Oval 203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8" name="Oval 203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9" name="Oval 203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0" name="Oval 203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1" name="Oval 204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2" name="Oval 204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3" name="Oval 204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4" name="Oval 204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5" name="Oval 204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6" name="Oval 204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7" name="Oval 204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8" name="Oval 204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9" name="Oval 204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0" name="Oval 204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1" name="Oval 205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2" name="Oval 205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3" name="Oval 205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4" name="Oval 205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5" name="Oval 205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6" name="Oval 205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7" name="Oval 205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8" name="Oval 205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9" name="Oval 205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0" name="Oval 205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1" name="Oval 206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2" name="Oval 206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3" name="Oval 206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4" name="Oval 206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5" name="Oval 206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6" name="Oval 206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7" name="Oval 206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8" name="Oval 206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9" name="Oval 206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0" name="Oval 206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1" name="Oval 207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2" name="Oval 207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3" name="Oval 207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4" name="Oval 207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5" name="Oval 207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6" name="Oval 207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7" name="Oval 207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8" name="Oval 207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9" name="Oval 207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0" name="Oval 207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8" name="Group 650"/>
            <p:cNvGrpSpPr/>
            <p:nvPr/>
          </p:nvGrpSpPr>
          <p:grpSpPr>
            <a:xfrm rot="2787808">
              <a:off x="8511187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985" name="Oval 198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6" name="Oval 198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7" name="Oval 198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8" name="Oval 198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9" name="Oval 198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0" name="Oval 198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1" name="Oval 199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4" name="Oval 199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5" name="Oval 199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6" name="Oval 199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7" name="Oval 199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8" name="Oval 199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9" name="Oval 199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0" name="Oval 199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1" name="Oval 200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2" name="Oval 200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3" name="Oval 200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4" name="Oval 200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5" name="Oval 200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6" name="Oval 200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7" name="Oval 200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8" name="Oval 200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9" name="Oval 200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0" name="Oval 200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1" name="Oval 201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2" name="Oval 201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3" name="Oval 201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4" name="Oval 201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5" name="Oval 201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6" name="Oval 201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7" name="Oval 201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8" name="Oval 201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9" name="Oval 201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0" name="Oval 201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1" name="Oval 202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2" name="Oval 202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3" name="Oval 202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4" name="Oval 202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5" name="Oval 202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6" name="Oval 202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7" name="Oval 202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8" name="Oval 202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9" name="Oval 202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0" name="Oval 202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1" name="Oval 203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9" name="Group 3251"/>
            <p:cNvGrpSpPr/>
            <p:nvPr/>
          </p:nvGrpSpPr>
          <p:grpSpPr>
            <a:xfrm rot="2787808">
              <a:off x="8623430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937" name="Oval 193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8" name="Oval 193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9" name="Oval 193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0" name="Oval 193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1" name="Oval 194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2" name="Oval 194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3" name="Oval 194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4" name="Oval 194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5" name="Oval 194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6" name="Oval 194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7" name="Oval 194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8" name="Oval 194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9" name="Oval 194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1" name="Oval 195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2" name="Oval 195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3" name="Oval 195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4" name="Oval 195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5" name="Oval 195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6" name="Oval 195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7" name="Oval 195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8" name="Oval 195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9" name="Oval 195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0" name="Oval 195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1" name="Oval 196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2" name="Oval 196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3" name="Oval 196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4" name="Oval 196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5" name="Oval 196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6" name="Oval 196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7" name="Oval 196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8" name="Oval 196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0" name="Oval 196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1" name="Oval 197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3" name="Oval 197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4" name="Oval 197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5" name="Oval 197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6" name="Oval 197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7" name="Oval 197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8" name="Oval 197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9" name="Oval 197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0" name="Oval 197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1" name="Oval 198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2" name="Oval 198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3" name="Oval 198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4" name="Oval 198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0" name="Group 3300"/>
            <p:cNvGrpSpPr/>
            <p:nvPr/>
          </p:nvGrpSpPr>
          <p:grpSpPr>
            <a:xfrm rot="2787808">
              <a:off x="8694705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89" name="Oval 188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0" name="Oval 188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1" name="Oval 189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2" name="Oval 189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3" name="Oval 189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4" name="Oval 189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5" name="Oval 189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6" name="Oval 189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7" name="Oval 189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8" name="Oval 189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9" name="Oval 189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0" name="Oval 189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1" name="Oval 190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2" name="Oval 190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3" name="Oval 190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4" name="Oval 190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5" name="Oval 190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6" name="Oval 190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7" name="Oval 190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8" name="Oval 190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9" name="Oval 190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0" name="Oval 190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1" name="Oval 191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2" name="Oval 191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3" name="Oval 191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4" name="Oval 191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5" name="Oval 191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6" name="Oval 191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7" name="Oval 191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8" name="Oval 191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9" name="Oval 191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0" name="Oval 191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1" name="Oval 192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2" name="Oval 192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3" name="Oval 192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4" name="Oval 192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5" name="Oval 192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6" name="Oval 192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7" name="Oval 192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8" name="Oval 192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9" name="Oval 192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0" name="Oval 192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1" name="Oval 193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2" name="Oval 193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4" name="Oval 193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6" name="Oval 193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1" name="Group 3349"/>
            <p:cNvGrpSpPr/>
            <p:nvPr/>
          </p:nvGrpSpPr>
          <p:grpSpPr>
            <a:xfrm rot="2787808">
              <a:off x="8848180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41" name="Oval 184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2" name="Oval 184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3" name="Oval 184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4" name="Oval 184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5" name="Oval 184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6" name="Oval 184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7" name="Oval 184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8" name="Oval 184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9" name="Oval 184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0" name="Oval 184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1" name="Oval 185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2" name="Oval 185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3" name="Oval 185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4" name="Oval 185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5" name="Oval 185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6" name="Oval 185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7" name="Oval 185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8" name="Oval 185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9" name="Oval 185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0" name="Oval 185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1" name="Oval 186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2" name="Oval 186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3" name="Oval 186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4" name="Oval 186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5" name="Oval 186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6" name="Oval 186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7" name="Oval 186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8" name="Oval 186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9" name="Oval 186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0" name="Oval 186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1" name="Oval 187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2" name="Oval 187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3" name="Oval 187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4" name="Oval 187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5" name="Oval 187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6" name="Oval 187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7" name="Oval 187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8" name="Oval 187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9" name="Oval 187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0" name="Oval 187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1" name="Oval 188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2" name="Oval 188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3" name="Oval 188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4" name="Oval 188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5" name="Oval 188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6" name="Oval 188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7" name="Oval 188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8" name="Oval 188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2" name="Group 3398"/>
            <p:cNvGrpSpPr/>
            <p:nvPr/>
          </p:nvGrpSpPr>
          <p:grpSpPr>
            <a:xfrm rot="2787808">
              <a:off x="8411983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793" name="Oval 179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4" name="Oval 179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5" name="Oval 179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6" name="Oval 179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7" name="Oval 179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8" name="Oval 179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9" name="Oval 179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0" name="Oval 179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1" name="Oval 180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2" name="Oval 180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3" name="Oval 180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4" name="Oval 180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5" name="Oval 180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6" name="Oval 180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7" name="Oval 180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8" name="Oval 180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9" name="Oval 180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0" name="Oval 180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1" name="Oval 181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2" name="Oval 181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4" name="Oval 181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6" name="Oval 181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8" name="Oval 181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9" name="Oval 181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0" name="Oval 181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1" name="Oval 182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2" name="Oval 182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3" name="Oval 182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4" name="Oval 182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5" name="Oval 182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6" name="Oval 182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7" name="Oval 182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8" name="Oval 182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9" name="Oval 182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0" name="Oval 182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1" name="Oval 183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2" name="Oval 183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3" name="Oval 183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4" name="Oval 183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5" name="Oval 183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6" name="Oval 183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7" name="Oval 183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8" name="Oval 183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9" name="Oval 183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0" name="Oval 183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2657" name="Group 2656"/>
          <p:cNvGrpSpPr/>
          <p:nvPr/>
        </p:nvGrpSpPr>
        <p:grpSpPr>
          <a:xfrm>
            <a:off x="203296" y="-39891"/>
            <a:ext cx="740159" cy="957750"/>
            <a:chOff x="203296" y="-39891"/>
            <a:chExt cx="740159" cy="957750"/>
          </a:xfrm>
        </p:grpSpPr>
        <p:grpSp>
          <p:nvGrpSpPr>
            <p:cNvPr id="2658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493" name="Oval 349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4" name="Oval 349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5" name="Oval 349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6" name="Oval 349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7" name="Oval 349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8" name="Oval 349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9" name="Oval 349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0" name="Oval 349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1" name="Oval 350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2" name="Oval 350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3" name="Oval 350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4" name="Oval 350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5" name="Oval 350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6" name="Oval 350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7" name="Oval 350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8" name="Oval 350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9" name="Oval 350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0" name="Oval 350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1" name="Oval 351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2" name="Oval 351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3" name="Oval 351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4" name="Oval 351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5" name="Oval 351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6" name="Oval 351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7" name="Oval 351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8" name="Oval 351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9" name="Oval 351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0" name="Oval 351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1" name="Oval 352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2" name="Oval 352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3" name="Oval 352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4" name="Oval 352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5" name="Oval 352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6" name="Oval 352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7" name="Oval 352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8" name="Oval 352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9" name="Oval 352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0" name="Oval 352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1" name="Oval 353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2" name="Oval 353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3" name="Oval 353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4" name="Oval 353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5" name="Oval 353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6" name="Oval 353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7" name="Oval 353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8" name="Oval 353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9" name="Oval 353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40" name="Oval 353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59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445" name="Oval 344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6" name="Oval 344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7" name="Oval 344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8" name="Oval 344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9" name="Oval 344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0" name="Oval 344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1" name="Oval 345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2" name="Oval 345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3" name="Oval 345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4" name="Oval 345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5" name="Oval 345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6" name="Oval 345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7" name="Oval 345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8" name="Oval 345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9" name="Oval 345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0" name="Oval 345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1" name="Oval 346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2" name="Oval 346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3" name="Oval 346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4" name="Oval 346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5" name="Oval 346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6" name="Oval 346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7" name="Oval 346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8" name="Oval 346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9" name="Oval 346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0" name="Oval 346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1" name="Oval 347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2" name="Oval 347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3" name="Oval 347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4" name="Oval 347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5" name="Oval 347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6" name="Oval 347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7" name="Oval 347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8" name="Oval 347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9" name="Oval 347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0" name="Oval 347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1" name="Oval 348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2" name="Oval 348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3" name="Oval 348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4" name="Oval 348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5" name="Oval 348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6" name="Oval 348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7" name="Oval 348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8" name="Oval 348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9" name="Oval 348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0" name="Oval 348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1" name="Oval 349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2" name="Oval 349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0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97" name="Oval 339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8" name="Oval 339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9" name="Oval 339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0" name="Oval 339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1" name="Oval 340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2" name="Oval 340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3" name="Oval 340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4" name="Oval 340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5" name="Oval 340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6" name="Oval 340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7" name="Oval 340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8" name="Oval 340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9" name="Oval 340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0" name="Oval 340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1" name="Oval 341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2" name="Oval 341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3" name="Oval 341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4" name="Oval 341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5" name="Oval 341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6" name="Oval 341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7" name="Oval 341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8" name="Oval 341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9" name="Oval 341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0" name="Oval 341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1" name="Oval 342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2" name="Oval 342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3" name="Oval 342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4" name="Oval 342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5" name="Oval 342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6" name="Oval 342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7" name="Oval 342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8" name="Oval 342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9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0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1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2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3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4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5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6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7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8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9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0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1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2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3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4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2661" name="Flowchart: Magnetic Disk 2660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662" name="Group 8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49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0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1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2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3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4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5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6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7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8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9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0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1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2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3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4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5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6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7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8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9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0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1" name="Oval 337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2" name="Oval 337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3" name="Oval 337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4" name="Oval 337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5" name="Oval 337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6" name="Oval 337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7" name="Oval 337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8" name="Oval 337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9" name="Oval 337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0" name="Oval 337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1" name="Oval 338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2" name="Oval 338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3" name="Oval 338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4" name="Oval 338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5" name="Oval 338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6" name="Oval 338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7" name="Oval 338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8" name="Oval 338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9" name="Oval 338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0" name="Oval 338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1" name="Oval 339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2" name="Oval 339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3" name="Oval 339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4" name="Oval 339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5" name="Oval 339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6" name="Oval 339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3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01" name="Oval 330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2" name="Oval 330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3" name="Oval 330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4" name="Oval 330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5" name="Oval 330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6" name="Oval 330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7" name="Oval 330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8" name="Oval 330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9" name="Oval 330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0" name="Oval 330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1" name="Oval 331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2" name="Oval 331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3" name="Oval 331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4" name="Oval 331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5" name="Oval 331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6" name="Oval 331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7" name="Oval 331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8" name="Oval 331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9" name="Oval 331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0" name="Oval 331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1" name="Oval 332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2" name="Oval 332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3" name="Oval 332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4" name="Oval 332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5" name="Oval 332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6" name="Oval 332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7" name="Oval 332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8" name="Oval 332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9" name="Oval 332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0" name="Oval 332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1" name="Oval 333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2" name="Oval 333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3" name="Oval 333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4" name="Oval 333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5" name="Oval 333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6" name="Oval 333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7" name="Oval 333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8" name="Oval 333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9" name="Oval 333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0" name="Oval 333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1" name="Oval 334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2" name="Oval 334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3" name="Oval 334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4" name="Oval 334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5" name="Oval 334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6" name="Oval 334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7" name="Oval 334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8" name="Oval 334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4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253" name="Oval 325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4" name="Oval 325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5" name="Oval 325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6" name="Oval 325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7" name="Oval 325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8" name="Oval 325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9" name="Oval 325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0" name="Oval 325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1" name="Oval 326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2" name="Oval 326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3" name="Oval 326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4" name="Oval 326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5" name="Oval 326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6" name="Oval 326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7" name="Oval 326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8" name="Oval 326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9" name="Oval 326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0" name="Oval 326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1" name="Oval 327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2" name="Oval 327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3" name="Oval 327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4" name="Oval 327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5" name="Oval 327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6" name="Oval 327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7" name="Oval 327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8" name="Oval 327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9" name="Oval 327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0" name="Oval 327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1" name="Oval 328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2" name="Oval 328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3" name="Oval 328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4" name="Oval 328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5" name="Oval 328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6" name="Oval 328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7" name="Oval 328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8" name="Oval 328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9" name="Oval 328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0" name="Oval 328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1" name="Oval 329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2" name="Oval 329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3" name="Oval 329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4" name="Oval 329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5" name="Oval 329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6" name="Oval 329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7" name="Oval 329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8" name="Oval 329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9" name="Oval 329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0" name="Oval 329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5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205" name="Oval 320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6" name="Oval 320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7" name="Oval 320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8" name="Oval 320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9" name="Oval 320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0" name="Oval 320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1" name="Oval 321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2" name="Oval 321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3" name="Oval 321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4" name="Oval 321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5" name="Oval 321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6" name="Oval 321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7" name="Oval 321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8" name="Oval 321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9" name="Oval 321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0" name="Oval 321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1" name="Oval 322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2" name="Oval 322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3" name="Oval 322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4" name="Oval 322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5" name="Oval 322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6" name="Oval 322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7" name="Oval 322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8" name="Oval 322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9" name="Oval 322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0" name="Oval 322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1" name="Oval 323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2" name="Oval 323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3" name="Oval 323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4" name="Oval 323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5" name="Oval 323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6" name="Oval 323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7" name="Oval 323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8" name="Oval 323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9" name="Oval 323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0" name="Oval 323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1" name="Oval 324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2" name="Oval 324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3" name="Oval 324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4" name="Oval 324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5" name="Oval 324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6" name="Oval 324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7" name="Oval 324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8" name="Oval 324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9" name="Oval 324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0" name="Oval 324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1" name="Oval 325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2" name="Oval 325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6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157" name="Oval 315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8" name="Oval 315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9" name="Oval 315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0" name="Oval 315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1" name="Oval 316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2" name="Oval 316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3" name="Oval 316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4" name="Oval 316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5" name="Oval 316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6" name="Oval 316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7" name="Oval 316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8" name="Oval 316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9" name="Oval 316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0" name="Oval 316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1" name="Oval 317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2" name="Oval 317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3" name="Oval 317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4" name="Oval 317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5" name="Oval 317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6" name="Oval 317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7" name="Oval 317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8" name="Oval 317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9" name="Oval 317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0" name="Oval 317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1" name="Oval 318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2" name="Oval 318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3" name="Oval 318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4" name="Oval 318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5" name="Oval 318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6" name="Oval 318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7" name="Oval 318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8" name="Oval 318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9" name="Oval 318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0" name="Oval 318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1" name="Oval 319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2" name="Oval 319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3" name="Oval 319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4" name="Oval 319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5" name="Oval 319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6" name="Oval 319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7" name="Oval 319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8" name="Oval 319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9" name="Oval 319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0" name="Oval 319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1" name="Oval 320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2" name="Oval 320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3" name="Oval 320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4" name="Oval 320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7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109" name="Oval 310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0" name="Oval 310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1" name="Oval 311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2" name="Oval 311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3" name="Oval 311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4" name="Oval 311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5" name="Oval 311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6" name="Oval 311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7" name="Oval 311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8" name="Oval 311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9" name="Oval 311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0" name="Oval 311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1" name="Oval 312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2" name="Oval 312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3" name="Oval 312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4" name="Oval 312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5" name="Oval 312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6" name="Oval 312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7" name="Oval 312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8" name="Oval 312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9" name="Oval 312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0" name="Oval 312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1" name="Oval 313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2" name="Oval 313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3" name="Oval 313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4" name="Oval 313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5" name="Oval 313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6" name="Oval 313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7" name="Oval 313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8" name="Oval 313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9" name="Oval 313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0" name="Oval 313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1" name="Oval 314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2" name="Oval 314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3" name="Oval 314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4" name="Oval 314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5" name="Oval 314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6" name="Oval 314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7" name="Oval 314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8" name="Oval 314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9" name="Oval 314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0" name="Oval 314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1" name="Oval 315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2" name="Oval 315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3" name="Oval 315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4" name="Oval 315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5" name="Oval 315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6" name="Oval 315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8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061" name="Oval 306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2" name="Oval 306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3" name="Oval 306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4" name="Oval 306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5" name="Oval 306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6" name="Oval 306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7" name="Oval 306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8" name="Oval 306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9" name="Oval 306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0" name="Oval 306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1" name="Oval 307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2" name="Oval 307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3" name="Oval 307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4" name="Oval 307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5" name="Oval 307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6" name="Oval 307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7" name="Oval 307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8" name="Oval 307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9" name="Oval 307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0" name="Oval 307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1" name="Oval 308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2" name="Oval 308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3" name="Oval 308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4" name="Oval 308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5" name="Oval 308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6" name="Oval 308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7" name="Oval 308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8" name="Oval 308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9" name="Oval 308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0" name="Oval 308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1" name="Oval 309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2" name="Oval 309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3" name="Oval 309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4" name="Oval 309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5" name="Oval 309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6" name="Oval 309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7" name="Oval 309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8" name="Oval 309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9" name="Oval 309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0" name="Oval 309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1" name="Oval 310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2" name="Oval 310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3" name="Oval 310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4" name="Oval 310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5" name="Oval 310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6" name="Oval 310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7" name="Oval 310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8" name="Oval 310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9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013" name="Oval 301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4" name="Oval 301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5" name="Oval 301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6" name="Oval 301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7" name="Oval 301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8" name="Oval 301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9" name="Oval 301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0" name="Oval 301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1" name="Oval 302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2" name="Oval 302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3" name="Oval 302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4" name="Oval 302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5" name="Oval 302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6" name="Oval 302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7" name="Oval 302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8" name="Oval 302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9" name="Oval 302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0" name="Oval 302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1" name="Oval 303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2" name="Oval 303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3" name="Oval 303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4" name="Oval 303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5" name="Oval 303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6" name="Oval 303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7" name="Oval 303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8" name="Oval 303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9" name="Oval 303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0" name="Oval 303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1" name="Oval 304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2" name="Oval 304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3" name="Oval 304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4" name="Oval 304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5" name="Oval 304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6" name="Oval 304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7" name="Oval 304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8" name="Oval 304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9" name="Oval 304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0" name="Oval 304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1" name="Oval 305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2" name="Oval 305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3" name="Oval 305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4" name="Oval 305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5" name="Oval 305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6" name="Oval 305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7" name="Oval 305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8" name="Oval 305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9" name="Oval 305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0" name="Oval 305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0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965" name="Oval 296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6" name="Oval 296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7" name="Oval 296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8" name="Oval 296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9" name="Oval 296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0" name="Oval 296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1" name="Oval 297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2" name="Oval 297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3" name="Oval 297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4" name="Oval 297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5" name="Oval 297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6" name="Oval 297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7" name="Oval 297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8" name="Oval 297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9" name="Oval 297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0" name="Oval 297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1" name="Oval 298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2" name="Oval 298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3" name="Oval 298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4" name="Oval 298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5" name="Oval 298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6" name="Oval 298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7" name="Oval 298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8" name="Oval 298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9" name="Oval 298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0" name="Oval 298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1" name="Oval 299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2" name="Oval 299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3" name="Oval 299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4" name="Oval 299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5" name="Oval 299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6" name="Oval 299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7" name="Oval 299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8" name="Oval 299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9" name="Oval 299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0" name="Oval 299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1" name="Oval 300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2" name="Oval 300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3" name="Oval 300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4" name="Oval 300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5" name="Oval 300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6" name="Oval 300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7" name="Oval 300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8" name="Oval 300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9" name="Oval 300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0" name="Oval 300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1" name="Oval 301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2" name="Oval 301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1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917" name="Oval 291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8" name="Oval 291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9" name="Oval 291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0" name="Oval 291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1" name="Oval 292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2" name="Oval 292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3" name="Oval 292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4" name="Oval 292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5" name="Oval 292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6" name="Oval 292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7" name="Oval 292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8" name="Oval 292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9" name="Oval 292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0" name="Oval 292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1" name="Oval 293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2" name="Oval 293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3" name="Oval 293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4" name="Oval 293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5" name="Oval 293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6" name="Oval 293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7" name="Oval 293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8" name="Oval 293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9" name="Oval 293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0" name="Oval 293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1" name="Oval 294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2" name="Oval 294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3" name="Oval 294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4" name="Oval 294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5" name="Oval 294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6" name="Oval 294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7" name="Oval 294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8" name="Oval 294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9" name="Oval 294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0" name="Oval 294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1" name="Oval 295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2" name="Oval 295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3" name="Oval 295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4" name="Oval 295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5" name="Oval 295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6" name="Oval 295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7" name="Oval 295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8" name="Oval 295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9" name="Oval 295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0" name="Oval 295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1" name="Oval 296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2" name="Oval 296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3" name="Oval 296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4" name="Oval 296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2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869" name="Oval 286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0" name="Oval 286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1" name="Oval 287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2" name="Oval 287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3" name="Oval 287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4" name="Oval 287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5" name="Oval 287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6" name="Oval 287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7" name="Oval 287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8" name="Oval 287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9" name="Oval 287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0" name="Oval 287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1" name="Oval 288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2" name="Oval 288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3" name="Oval 288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4" name="Oval 288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5" name="Oval 288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6" name="Oval 288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7" name="Oval 288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8" name="Oval 288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9" name="Oval 288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0" name="Oval 288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1" name="Oval 289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2" name="Oval 289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3" name="Oval 289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4" name="Oval 289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5" name="Oval 289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6" name="Oval 289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7" name="Oval 289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8" name="Oval 289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9" name="Oval 289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0" name="Oval 289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1" name="Oval 290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2" name="Oval 290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3" name="Oval 290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4" name="Oval 290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5" name="Oval 290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6" name="Oval 290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7" name="Oval 290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8" name="Oval 290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9" name="Oval 290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0" name="Oval 290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1" name="Oval 291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2" name="Oval 291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3" name="Oval 291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4" name="Oval 291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5" name="Oval 291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6" name="Oval 291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3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821" name="Oval 282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2" name="Oval 282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3" name="Oval 282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4" name="Oval 282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5" name="Oval 282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6" name="Oval 282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7" name="Oval 282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8" name="Oval 282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9" name="Oval 282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0" name="Oval 282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1" name="Oval 283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2" name="Oval 283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3" name="Oval 283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4" name="Oval 283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5" name="Oval 283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6" name="Oval 283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7" name="Oval 283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8" name="Oval 283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9" name="Oval 283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0" name="Oval 283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1" name="Oval 284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2" name="Oval 284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3" name="Oval 284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4" name="Oval 284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5" name="Oval 284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6" name="Oval 284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7" name="Oval 284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8" name="Oval 284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9" name="Oval 284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0" name="Oval 284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1" name="Oval 285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2" name="Oval 285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3" name="Oval 285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4" name="Oval 285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5" name="Oval 285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6" name="Oval 285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7" name="Oval 285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8" name="Oval 285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9" name="Oval 285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0" name="Oval 285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1" name="Oval 286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2" name="Oval 286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3" name="Oval 286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4" name="Oval 286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5" name="Oval 286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6" name="Oval 286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7" name="Oval 286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8" name="Oval 286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4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773" name="Oval 277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4" name="Oval 277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5" name="Oval 277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6" name="Oval 277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7" name="Oval 277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8" name="Oval 277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9" name="Oval 277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0" name="Oval 277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1" name="Oval 278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2" name="Oval 278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3" name="Oval 278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4" name="Oval 278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5" name="Oval 278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6" name="Oval 278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7" name="Oval 278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8" name="Oval 278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9" name="Oval 278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0" name="Oval 278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1" name="Oval 279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2" name="Oval 279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3" name="Oval 279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4" name="Oval 279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5" name="Oval 279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6" name="Oval 279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7" name="Oval 279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8" name="Oval 279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9" name="Oval 279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0" name="Oval 279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1" name="Oval 280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2" name="Oval 280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3" name="Oval 280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4" name="Oval 280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5" name="Oval 280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6" name="Oval 280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7" name="Oval 280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8" name="Oval 280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9" name="Oval 280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0" name="Oval 280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1" name="Oval 281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2" name="Oval 281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3" name="Oval 281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4" name="Oval 281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5" name="Oval 281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6" name="Oval 281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7" name="Oval 281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8" name="Oval 281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9" name="Oval 281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0" name="Oval 281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5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725" name="Oval 272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6" name="Oval 272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7" name="Oval 272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8" name="Oval 272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9" name="Oval 272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0" name="Oval 272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1" name="Oval 273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2" name="Oval 273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3" name="Oval 273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4" name="Oval 273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5" name="Oval 273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6" name="Oval 273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7" name="Oval 273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8" name="Oval 273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9" name="Oval 273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0" name="Oval 273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1" name="Oval 274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2" name="Oval 274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3" name="Oval 274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4" name="Oval 274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5" name="Oval 274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6" name="Oval 274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7" name="Oval 274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8" name="Oval 274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9" name="Oval 274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0" name="Oval 274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1" name="Oval 275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2" name="Oval 275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3" name="Oval 275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4" name="Oval 275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5" name="Oval 275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6" name="Oval 275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7" name="Oval 275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8" name="Oval 275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9" name="Oval 275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0" name="Oval 275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1" name="Oval 276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2" name="Oval 276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3" name="Oval 276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4" name="Oval 276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5" name="Oval 276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6" name="Oval 276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7" name="Oval 276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8" name="Oval 276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9" name="Oval 276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0" name="Oval 276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1" name="Oval 277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2" name="Oval 277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6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677" name="Oval 267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8" name="Oval 267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9" name="Oval 267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0" name="Oval 267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1" name="Oval 268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2" name="Oval 268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3" name="Oval 268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4" name="Oval 268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5" name="Oval 268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6" name="Oval 268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7" name="Oval 268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8" name="Oval 268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9" name="Oval 268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0" name="Oval 268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1" name="Oval 269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2" name="Oval 269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3" name="Oval 269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4" name="Oval 269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5" name="Oval 269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6" name="Oval 269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7" name="Oval 269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8" name="Oval 269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9" name="Oval 269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0" name="Oval 269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1" name="Oval 270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2" name="Oval 270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3" name="Oval 270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4" name="Oval 270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5" name="Oval 270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6" name="Oval 270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7" name="Oval 270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8" name="Oval 270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9" name="Oval 270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0" name="Oval 270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1" name="Oval 271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2" name="Oval 271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3" name="Oval 271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4" name="Oval 271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5" name="Oval 271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6" name="Oval 271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7" name="Oval 271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8" name="Oval 271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9" name="Oval 271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0" name="Oval 271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1" name="Oval 272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2" name="Oval 272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3" name="Oval 272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4" name="Oval 272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favorable interactions between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sticky insoluble coagulant that forms nanoparticles</a:t>
            </a:r>
          </a:p>
          <a:p>
            <a:r>
              <a:rPr lang="en-US" dirty="0"/>
              <a:t>We design reactor geometry and flow regimes to create interactions between</a:t>
            </a:r>
          </a:p>
          <a:p>
            <a:pPr lvl="1"/>
            <a:r>
              <a:rPr lang="en-US" dirty="0"/>
              <a:t>Nanoparticles of coagulant precipitate</a:t>
            </a:r>
          </a:p>
          <a:p>
            <a:pPr lvl="1"/>
            <a:r>
              <a:rPr lang="en-US" dirty="0"/>
              <a:t>Dissolved organic molecules</a:t>
            </a:r>
          </a:p>
          <a:p>
            <a:pPr lvl="1"/>
            <a:r>
              <a:rPr lang="en-US" dirty="0"/>
              <a:t>Inorganic particles (like clay)</a:t>
            </a:r>
          </a:p>
          <a:p>
            <a:pPr lvl="1"/>
            <a:r>
              <a:rPr lang="en-US" dirty="0"/>
              <a:t>Organic particles (including pathogens)</a:t>
            </a:r>
          </a:p>
        </p:txBody>
      </p:sp>
      <p:sp>
        <p:nvSpPr>
          <p:cNvPr id="5" name="Oval 4"/>
          <p:cNvSpPr/>
          <p:nvPr/>
        </p:nvSpPr>
        <p:spPr>
          <a:xfrm>
            <a:off x="8650175" y="32004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" name="Picture 4" descr="Image result for bacteria celul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t="11768" r="30242" b="14771"/>
          <a:stretch/>
        </p:blipFill>
        <p:spPr bwMode="auto">
          <a:xfrm>
            <a:off x="9420889" y="4786032"/>
            <a:ext cx="457200" cy="4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Magnetic Disk 7"/>
          <p:cNvSpPr/>
          <p:nvPr/>
        </p:nvSpPr>
        <p:spPr>
          <a:xfrm>
            <a:off x="7326022" y="4243156"/>
            <a:ext cx="1637667" cy="548117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83872" y="38545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6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1474" name="Picture 2" descr="Image result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 r="11374" b="5721"/>
          <a:stretch/>
        </p:blipFill>
        <p:spPr bwMode="auto">
          <a:xfrm>
            <a:off x="385354" y="1376226"/>
            <a:ext cx="4981303" cy="54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hair is 50 mm in diameter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140485" y="2270760"/>
            <a:ext cx="640080" cy="20029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Oval 8"/>
          <p:cNvSpPr/>
          <p:nvPr/>
        </p:nvSpPr>
        <p:spPr>
          <a:xfrm>
            <a:off x="7533455" y="4778828"/>
            <a:ext cx="9144" cy="9144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2281476" name="Picture 4" descr="Image result for bacteria celul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t="11768" r="30242" b="14771"/>
          <a:stretch/>
        </p:blipFill>
        <p:spPr bwMode="auto">
          <a:xfrm>
            <a:off x="7519320" y="3510644"/>
            <a:ext cx="87518" cy="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529502" y="205767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8096" y="327687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cell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6186" y="4301774"/>
            <a:ext cx="1993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Coagulant nanoparticle</a:t>
            </a:r>
          </a:p>
        </p:txBody>
      </p:sp>
      <p:cxnSp>
        <p:nvCxnSpPr>
          <p:cNvPr id="4" name="Straight Arrow Connector 3"/>
          <p:cNvCxnSpPr>
            <a:stCxn id="10" idx="1"/>
          </p:cNvCxnSpPr>
          <p:nvPr/>
        </p:nvCxnSpPr>
        <p:spPr>
          <a:xfrm flipH="1">
            <a:off x="7563079" y="4778828"/>
            <a:ext cx="56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18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of a few particles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6024" y="2035833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7000 nm, 7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m, 0.007 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76024" y="4664603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90 nm, 0.09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43251" y="1421594"/>
            <a:ext cx="3200400" cy="1543606"/>
            <a:chOff x="385708" y="1289414"/>
            <a:chExt cx="3200400" cy="1543606"/>
          </a:xfrm>
        </p:grpSpPr>
        <p:sp>
          <p:nvSpPr>
            <p:cNvPr id="4" name="Flowchart: Magnetic Disk 3"/>
            <p:cNvSpPr/>
            <p:nvPr/>
          </p:nvSpPr>
          <p:spPr>
            <a:xfrm>
              <a:off x="385708" y="1761866"/>
              <a:ext cx="3200400" cy="1071154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2176" y="128941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clay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67582" y="4469667"/>
            <a:ext cx="3908442" cy="642240"/>
            <a:chOff x="110039" y="3969696"/>
            <a:chExt cx="3908442" cy="642240"/>
          </a:xfrm>
        </p:grpSpPr>
        <p:sp>
          <p:nvSpPr>
            <p:cNvPr id="5" name="Oval 4"/>
            <p:cNvSpPr/>
            <p:nvPr/>
          </p:nvSpPr>
          <p:spPr>
            <a:xfrm>
              <a:off x="2041396" y="456621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039" y="3969696"/>
              <a:ext cx="3908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Nanoparticle of coagulant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29142" y="3252920"/>
            <a:ext cx="1465466" cy="929027"/>
            <a:chOff x="1371599" y="2967369"/>
            <a:chExt cx="1465466" cy="929027"/>
          </a:xfrm>
        </p:grpSpPr>
        <p:pic>
          <p:nvPicPr>
            <p:cNvPr id="10" name="Picture 4" descr="Image result for bacteria celula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3" t="11768" r="30242" b="14771"/>
            <a:stretch/>
          </p:blipFill>
          <p:spPr bwMode="auto">
            <a:xfrm>
              <a:off x="1875732" y="3418707"/>
              <a:ext cx="457200" cy="477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71599" y="296736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bacteria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76024" y="335021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1000 nm, 1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m, 0.001 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6024" y="5978989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50 nm, 0.05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165036" y="5366983"/>
            <a:ext cx="2545096" cy="1119886"/>
            <a:chOff x="707493" y="4939380"/>
            <a:chExt cx="2545096" cy="1119886"/>
          </a:xfrm>
        </p:grpSpPr>
        <p:sp>
          <p:nvSpPr>
            <p:cNvPr id="12" name="TextBox 11"/>
            <p:cNvSpPr txBox="1"/>
            <p:nvPr/>
          </p:nvSpPr>
          <p:spPr>
            <a:xfrm>
              <a:off x="707493" y="4939380"/>
              <a:ext cx="25450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Natural organic matter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70897" y="604097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93387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for separating contaminants from water</a:t>
            </a:r>
          </a:p>
          <a:p>
            <a:r>
              <a:rPr lang="en-US" dirty="0"/>
              <a:t>Sedimentation doesn’t remove pathogens fast enough!</a:t>
            </a:r>
          </a:p>
          <a:p>
            <a:r>
              <a:rPr lang="en-US" dirty="0"/>
              <a:t>Ganging up on gravity (flocculation)</a:t>
            </a:r>
          </a:p>
          <a:p>
            <a:r>
              <a:rPr lang="en-US" dirty="0"/>
              <a:t>Sticky nanoparticles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coagulant should we add?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6682904" cy="4525963"/>
          </a:xfrm>
        </p:spPr>
        <p:txBody>
          <a:bodyPr/>
          <a:lstStyle/>
          <a:p>
            <a:r>
              <a:rPr lang="en-US" dirty="0"/>
              <a:t>Our hypothesis:</a:t>
            </a:r>
          </a:p>
          <a:p>
            <a:r>
              <a:rPr lang="en-US" dirty="0"/>
              <a:t>When one clay platelet contacts another clay platelet, they will stick together if and only if there is a clean coagulant nanoparticle surface at the point of contact</a:t>
            </a:r>
          </a:p>
          <a:p>
            <a:r>
              <a:rPr lang="en-US" dirty="0"/>
              <a:t>We expect some aggregation to occur even with very low coagulant dosages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41356" y="3139452"/>
            <a:ext cx="3200400" cy="107115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7824" y="2667000"/>
            <a:ext cx="824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clay</a:t>
            </a:r>
          </a:p>
        </p:txBody>
      </p:sp>
      <p:sp>
        <p:nvSpPr>
          <p:cNvPr id="9" name="Oval 8"/>
          <p:cNvSpPr/>
          <p:nvPr/>
        </p:nvSpPr>
        <p:spPr>
          <a:xfrm>
            <a:off x="8640437" y="324483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792837" y="339723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945237" y="3310487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293390" y="333627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939353" y="323546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585316" y="334565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31279" y="320264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877242" y="3664537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523205" y="4126434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69168" y="3617662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12743" y="389667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232430" y="3697395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0652117" y="3821669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482155" y="3706793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312193" y="3859205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827967" y="351924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912417" y="3981147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979218" y="3444241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539582" y="3413772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1099946" y="370686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47104" y="399994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717819" y="3927276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445802" y="3854604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275840" y="3542781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105878" y="3540452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8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BCC8-139B-4443-9433-66C65477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hypotheses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246DF-F41F-4847-A689-4D157102F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362349"/>
              </p:ext>
            </p:extLst>
          </p:nvPr>
        </p:nvGraphicFramePr>
        <p:xfrm>
          <a:off x="240506" y="1457960"/>
          <a:ext cx="1130459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918">
                  <a:extLst>
                    <a:ext uri="{9D8B030D-6E8A-4147-A177-3AD203B41FA5}">
                      <a16:colId xmlns:a16="http://schemas.microsoft.com/office/drawing/2014/main" val="1412527651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2656313259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2308518284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979470420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111322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predictions (proven incorrect)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observed 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Particle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 der Waal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Coagulant won’t self aggregate because it is positively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Stronger noncovalent bonds or perhaps even covalent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Fluid forces applied during flocculation consistent with stronger bonds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0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 of coagulant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Neutralize the negative surface charge of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Flocculation will completely fail if surfaces become positively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sparse coating of coagulant nanoparticles on all particle surfaces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Particles attach over a wide range of coagulant dose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Particle collisions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Collisions between both similar and different sizes of particles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particle concentration after flocculation should decrease when incoming primary particle  concentration 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similarly sized particles can collide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particle concentration after flocculation is not significantly influenced by the incoming particle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23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5783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621" y="274637"/>
            <a:ext cx="10202779" cy="1143000"/>
          </a:xfrm>
        </p:spPr>
        <p:txBody>
          <a:bodyPr>
            <a:noAutofit/>
          </a:bodyPr>
          <a:lstStyle/>
          <a:p>
            <a:r>
              <a:rPr lang="en-US" sz="3733" dirty="0"/>
              <a:t>Primary particle can not collide with a large floc in uniform shear* (edge of knowledge alert)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563095"/>
            <a:ext cx="5146707" cy="4613869"/>
          </a:xfrm>
        </p:spPr>
        <p:txBody>
          <a:bodyPr>
            <a:noAutofit/>
          </a:bodyPr>
          <a:lstStyle/>
          <a:p>
            <a:r>
              <a:rPr lang="en-US" dirty="0"/>
              <a:t>Thickness of viscous boundary layer,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, scales with floc diameter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similar sized particles can extend through each other’s viscous boundary layer.</a:t>
            </a:r>
          </a:p>
        </p:txBody>
      </p:sp>
      <p:sp>
        <p:nvSpPr>
          <p:cNvPr id="4" name="Oval 3"/>
          <p:cNvSpPr/>
          <p:nvPr/>
        </p:nvSpPr>
        <p:spPr>
          <a:xfrm>
            <a:off x="7215786" y="2884387"/>
            <a:ext cx="2513567" cy="25135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/>
          <p:cNvSpPr/>
          <p:nvPr/>
        </p:nvSpPr>
        <p:spPr>
          <a:xfrm flipH="1">
            <a:off x="2890968" y="3838163"/>
            <a:ext cx="110909" cy="1109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9" name="Group 28"/>
          <p:cNvGrpSpPr/>
          <p:nvPr/>
        </p:nvGrpSpPr>
        <p:grpSpPr>
          <a:xfrm>
            <a:off x="6505739" y="1778002"/>
            <a:ext cx="3933663" cy="4726340"/>
            <a:chOff x="5818157" y="2811981"/>
            <a:chExt cx="2694663" cy="3200401"/>
          </a:xfrm>
        </p:grpSpPr>
        <p:grpSp>
          <p:nvGrpSpPr>
            <p:cNvPr id="15" name="Group 14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Oval 22"/>
          <p:cNvSpPr/>
          <p:nvPr/>
        </p:nvSpPr>
        <p:spPr>
          <a:xfrm>
            <a:off x="7100969" y="2769571"/>
            <a:ext cx="2743200" cy="27432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/>
          <p:cNvSpPr/>
          <p:nvPr/>
        </p:nvSpPr>
        <p:spPr>
          <a:xfrm>
            <a:off x="6986669" y="2655271"/>
            <a:ext cx="2971800" cy="29718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>
            <a:off x="6872369" y="2540971"/>
            <a:ext cx="3200400" cy="3200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Straight Arrow Connector 29"/>
          <p:cNvCxnSpPr>
            <a:endCxn id="4" idx="5"/>
          </p:cNvCxnSpPr>
          <p:nvPr/>
        </p:nvCxnSpPr>
        <p:spPr bwMode="auto">
          <a:xfrm>
            <a:off x="9017002" y="4648200"/>
            <a:ext cx="344249" cy="381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26" idx="5"/>
          </p:cNvCxnSpPr>
          <p:nvPr/>
        </p:nvCxnSpPr>
        <p:spPr bwMode="auto">
          <a:xfrm flipH="1" flipV="1">
            <a:off x="9604082" y="5272682"/>
            <a:ext cx="347940" cy="3730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20" y="5595451"/>
            <a:ext cx="124376" cy="2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1 C 0.09427 -0.00185 0.26111 0.03395 0.31475 -0.05926 C 0.36823 -0.15278 0.4 -0.21728 0.48194 -0.22129 C 0.58663 -0.22685 0.68142 -0.13426 0.71753 -0.14228 " pathEditMode="relative" rAng="0" ptsTypes="AAAA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8" y="-107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2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5" grpId="0" animBg="1"/>
      <p:bldP spid="5" grpId="1" animBg="1"/>
      <p:bldP spid="23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333" dirty="0"/>
              <a:t>Similar sized particles can collide in a shear flow</a:t>
            </a:r>
          </a:p>
        </p:txBody>
      </p:sp>
      <p:sp>
        <p:nvSpPr>
          <p:cNvPr id="90" name="Oval 89"/>
          <p:cNvSpPr/>
          <p:nvPr/>
        </p:nvSpPr>
        <p:spPr>
          <a:xfrm>
            <a:off x="7143558" y="3718265"/>
            <a:ext cx="2513567" cy="251356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433511" y="2611879"/>
            <a:ext cx="3933663" cy="4726340"/>
            <a:chOff x="5818157" y="2811981"/>
            <a:chExt cx="2694663" cy="3200401"/>
          </a:xfrm>
        </p:grpSpPr>
        <p:grpSp>
          <p:nvGrpSpPr>
            <p:cNvPr id="92" name="Group 91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93" name="Group 92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</p:grpSp>
      <p:sp>
        <p:nvSpPr>
          <p:cNvPr id="106" name="Oval 105"/>
          <p:cNvSpPr/>
          <p:nvPr/>
        </p:nvSpPr>
        <p:spPr>
          <a:xfrm>
            <a:off x="7028741" y="3603448"/>
            <a:ext cx="2743200" cy="27432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914441" y="3489148"/>
            <a:ext cx="2971800" cy="29718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800141" y="3374848"/>
            <a:ext cx="3200400" cy="3200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cxnSp>
        <p:nvCxnSpPr>
          <p:cNvPr id="109" name="Straight Arrow Connector 108"/>
          <p:cNvCxnSpPr>
            <a:endCxn id="90" idx="5"/>
          </p:cNvCxnSpPr>
          <p:nvPr/>
        </p:nvCxnSpPr>
        <p:spPr bwMode="auto">
          <a:xfrm>
            <a:off x="8944774" y="5482077"/>
            <a:ext cx="344249" cy="381651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110" name="Straight Arrow Connector 109"/>
          <p:cNvCxnSpPr>
            <a:endCxn id="108" idx="5"/>
          </p:cNvCxnSpPr>
          <p:nvPr/>
        </p:nvCxnSpPr>
        <p:spPr bwMode="auto">
          <a:xfrm flipH="1" flipV="1">
            <a:off x="9531854" y="6106559"/>
            <a:ext cx="347940" cy="373063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111" name="Picture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92" y="6429329"/>
            <a:ext cx="124376" cy="219487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947293" y="2010685"/>
            <a:ext cx="2513567" cy="251356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32476" y="1895868"/>
            <a:ext cx="2743200" cy="27432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18176" y="1781568"/>
            <a:ext cx="2971800" cy="29718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03876" y="1667268"/>
            <a:ext cx="3200400" cy="3200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69229" y="1275820"/>
            <a:ext cx="3098980" cy="4973689"/>
            <a:chOff x="5213940" y="1972477"/>
            <a:chExt cx="2324235" cy="3730267"/>
          </a:xfrm>
        </p:grpSpPr>
        <p:sp>
          <p:nvSpPr>
            <p:cNvPr id="117" name="Oval 116"/>
            <p:cNvSpPr/>
            <p:nvPr/>
          </p:nvSpPr>
          <p:spPr>
            <a:xfrm>
              <a:off x="5653000" y="3817569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>
                <a:solidFill>
                  <a:srgbClr val="FFFFFF"/>
                </a:solidFill>
                <a:latin typeface="Candara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213940" y="1972477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>
                <a:solidFill>
                  <a:srgbClr val="FFFFFF"/>
                </a:solidFill>
                <a:latin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96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8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9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0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0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7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0.65209 4.5679E-6 " pathEditMode="relative" rAng="0" ptsTypes="AA">
                                      <p:cBhvr>
                                        <p:cTn id="59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Particle collisions slow to a crawl when the primary particles are far apart</a:t>
            </a:r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408279" y="3948305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744767" y="4829456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560679" y="1864508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897167" y="2762285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702000" y="2978449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038488" y="3876227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952383" y="3843001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288871" y="4740779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35118" y="3304655"/>
            <a:ext cx="283631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18919" y="5205503"/>
            <a:ext cx="291943" cy="203955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755444" y="3703625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486957" y="2115887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27627" y="2218461"/>
            <a:ext cx="499827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373027" y="5784639"/>
            <a:ext cx="319659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2288882" y="2882756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803406" y="6793322"/>
            <a:ext cx="10819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 need another strategy to capture particles including pathogens like Cryptosporidium </a:t>
            </a:r>
          </a:p>
        </p:txBody>
      </p:sp>
    </p:spTree>
    <p:extLst>
      <p:ext uri="{BB962C8B-B14F-4D97-AF65-F5344CB8AC3E}">
        <p14:creationId xmlns:p14="http://schemas.microsoft.com/office/powerpoint/2010/main" val="16104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9.43326E-6 C -0.04688 0.03932 -0.09375 0.07864 -0.05139 0.12722 C -0.00903 0.1758 0.15017 0.28521 0.25399 0.291 C 0.35781 0.29724 0.55677 0.21582 0.5717 0.16377 C 0.58663 0.11172 0.40226 -0.01851 0.3434 -0.02129 C 0.28455 -0.02406 0.26285 0.16747 0.21858 0.14735 C 0.17431 0.12722 0.11285 -0.19732 0.07778 -0.14157 C 0.04271 -0.08583 -0.06875 0.37936 0.00799 0.48184 C 0.08472 0.58477 0.4816 0.57182 0.53802 0.4749 C 0.59444 0.37844 0.43559 -0.01828 0.34687 -0.09785 C 0.25816 -0.17743 0.1316 -0.08999 0.00521 -0.00255 " pathEditMode="relative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0.0066 0.01504 0.04444 0.07569 0.03958 0.09027 C 0.03472 0.10486 -0.01719 0.09328 -0.02951 0.08796 C -0.04184 0.08263 -0.03924 0.06226 -0.0349 0.05763 C -0.03056 0.053 -0.00642 0.0618 -0.00313 0.06018 C 0.00017 0.05856 -0.00747 0.05324 -0.01493 0.04791 C -0.0224 0.04259 -0.03993 0.02754 -0.04757 0.02847 C -0.05521 0.02939 -0.06215 0.04097 -0.06129 0.05277 C -0.06042 0.06458 -0.05313 0.09537 -0.04271 0.0993 C -0.03229 0.10324 0.00434 0.08078 0.00087 0.07615 C -0.0026 0.07152 -0.05712 0.06342 -0.06389 0.07106 L -0.03941 0.12199 C -0.02379 0.13101 0.0151 0.13032 0.03056 0.12546 C 0.04601 0.1206 0.04549 0.10046 0.05365 0.09328 C 0.06181 0.08611 0.08038 0.09074 0.07969 0.08194 C 0.07899 0.07314 0.04566 0.04722 0.04965 0.04074 L 0.10365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C 0.00729 -0.00555 0.03542 -0.0324 0.04358 -0.03403 C 0.05174 -0.03565 0.05521 -0.02963 0.04913 -0.00972 C 0.04306 0.01019 0.02552 0.07408 0.00729 0.08496 C -0.01094 0.09584 -0.05608 0.05116 -0.06007 0.05579 C -0.06406 0.06042 -0.03958 0.11227 -0.01632 0.11273 C 0.00694 0.1132 0.08229 0.07153 0.08003 0.0581 C 0.07778 0.04468 -0.01233 0.0456 -0.03003 0.03148 C -0.04774 0.01736 -0.0342 -0.01528 -0.02639 -0.02662 C -0.01858 -0.03796 0.01181 -0.02778 0.01719 -0.03634 C 0.02257 -0.0449 0.01285 -0.07453 0.00642 -0.0787 C 5.55112E-17 -0.08287 -0.01615 -0.05926 -0.02101 -0.0618 C -0.02587 -0.06435 -0.02066 -0.08935 -0.02274 -0.09444 L -0.03368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" y="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115 C 0.00642 0.01389 0.04427 0.07454 0.03941 0.08912 C 0.03472 0.10371 -0.01719 0.09213 -0.02952 0.08681 C -0.04184 0.08148 -0.03924 0.06111 -0.0349 0.05648 C -0.03056 0.05186 -0.00643 0.06065 -0.00313 0.05903 C 2.5E-6 0.05741 -0.00747 0.05209 -0.01493 0.04676 C -0.0224 0.04144 -0.03993 0.02639 -0.04757 0.02732 C -0.05521 0.02824 -0.06216 0.03982 -0.06129 0.05162 C -0.06042 0.06343 -0.05313 0.09422 -0.04271 0.09815 C -0.03229 0.10209 0.00416 0.07963 0.00087 0.075 C -0.00261 0.07037 -0.05712 0.06227 -0.06389 0.06991 L -0.03941 0.12084 C -0.02379 0.12986 0.03784 0.12014 0.03055 0.12431 C 0.02309 0.12848 -0.06354 0.14838 -0.08299 0.14607 C -0.10243 0.14375 -0.08594 0.12292 -0.08577 0.10973 C -0.08559 0.09653 -0.09688 0.06667 -0.08212 0.06621 L 0.0033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116 C 0.00729 -0.00671 0.03541 -0.03356 0.04357 -0.03518 C 0.05173 -0.03681 0.05521 -0.03079 0.04913 -0.01088 C 0.04305 0.00903 0.02552 0.07292 0.00729 0.0838 C -0.01094 0.09468 -0.04774 0.08171 -0.06007 0.05463 C -0.0724 0.02755 -0.05261 -0.07014 -0.06649 -0.07917 C -0.08038 -0.08819 -0.14896 -0.01736 -0.14288 0.00093 C -0.13681 0.01921 -0.04948 0.03519 -0.03004 0.03032 C -0.01059 0.02546 -0.0342 -0.01643 -0.02639 -0.02778 C -0.01858 -0.03912 0.0118 -0.02893 0.01719 -0.0375 C 0.02257 -0.04606 0.01285 -0.07569 0.00642 -0.07986 C 1.94444E-6 -0.08403 -0.01059 -0.0713 -0.02101 -0.06296 C -0.03143 -0.05463 -0.03802 -0.03727 -0.05608 -0.03032 C -0.07413 -0.02338 -0.11441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185 C 0.02222 0.0294 0.10156 0.14005 0.09878 0.1669 C 0.09601 0.19375 -0.01007 0.1713 -0.0099 0.1625 C -0.00972 0.15371 0.08264 0.12917 0.09983 0.11459 C 0.11701 0.1 0.10781 0.07894 0.0934 0.07454 C 0.07899 0.07014 0.0349 0.09213 0.01302 0.08843 C -0.00885 0.08472 -0.02622 0.05093 -0.03837 0.05255 C -0.05035 0.05417 -0.06129 0.0757 -0.0599 0.09746 C -0.05851 0.11945 -0.05608 0.20185 -0.03073 0.18357 C -0.00538 0.16528 0.09809 -0.00393 0.09253 -0.01273 C 0.08698 -0.02153 -0.04427 0.09144 -0.06389 0.13125 C -0.08351 0.17107 -0.05035 0.20857 -0.02552 0.22547 C -0.00069 0.24236 0.06024 0.24097 0.08455 0.23195 C 0.10885 0.22292 0.10799 0.18565 0.12083 0.17246 C 0.13368 0.15926 0.16302 0.16783 0.16181 0.15139 C 0.16076 0.13519 0.11094 0.11227 0.11458 0.07523 L 0.18351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8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208 C 0.01632 0.01111 0.04653 0.04444 0.07552 0.05648 C 0.10451 0.06852 0.17361 0.04884 0.17813 0.07477 C 0.18264 0.10069 0.12951 0.19583 0.10226 0.21157 C 0.075 0.22731 0.02014 0.16227 0.01493 0.16898 C 0.0099 0.17569 0.04149 0.25139 0.0717 0.25208 C 0.10191 0.25278 0.19965 0.1919 0.1967 0.17222 C 0.19375 0.15278 0.07691 0.15417 0.05399 0.13356 C 0.0309 0.11296 0.04063 0.09815 0.05868 0.04884 C 0.07674 -0.00046 0.15608 -0.12917 0.16267 -0.16273 C 0.16927 -0.1963 0.10955 -0.11898 0.09826 -0.15301 C 0.08698 -0.18704 0.08872 -0.35625 0.09462 -0.36759 C 0.10052 -0.37894 0.14132 -0.24769 0.13368 -0.22107 C 0.12604 -0.19444 0.06597 -0.21042 0.04826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-6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255 C 0.01667 0.02569 0.10035 0.13935 0.09878 0.16689 C 0.09722 0.19444 0.00955 0.17245 -0.0099 0.1625 C -0.02934 0.15277 -0.02517 0.11504 -0.0184 0.10648 C -0.01163 0.09791 0.02639 0.11412 0.0316 0.11111 C 0.03681 0.10833 0.02483 0.09838 0.01302 0.08842 C 0.00121 0.0787 -0.02622 0.05092 -0.03837 0.05254 C -0.05035 0.05416 -0.06129 0.07569 -0.0599 0.09745 C -0.05851 0.11944 -0.04705 0.17638 -0.03073 0.18356 C -0.01424 0.19097 0.0434 0.1493 0.03785 0.14074 C 0.03246 0.13217 -0.0533 0.11713 -0.06389 0.13125 L -0.02552 0.22546 C -0.00087 0.24236 0.06024 0.24097 0.08455 0.23194 C 0.10885 0.22291 0.10799 0.18564 0.12083 0.17245 C 0.13368 0.15925 0.16302 0.16782 0.16181 0.15138 C 0.16076 0.13518 0.13177 0.07013 0.11458 0.07523 L 0.05816 0.18356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1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1 0.01667 0.14931 0.03797 C 0.1717 0.05926 0.14705 0.10324 0.13924 0.13218 C 0.13142 0.16111 0.12292 0.20556 0.10226 0.21158 C 0.0816 0.2176 0.02014 0.16227 0.01493 0.16898 C 0.0099 0.1757 0.04149 0.25139 0.0717 0.25209 C 0.10191 0.25278 0.19965 0.1919 0.1967 0.17222 C 0.19375 0.15278 0.07691 0.15417 0.05399 0.13357 C 0.0309 0.11297 0.04861 0.06528 0.05868 0.04885 C 0.06875 0.03218 0.10816 0.04722 0.1151 0.03472 C 0.12222 0.02222 0.10955 -0.02106 0.10122 -0.02708 C 0.09288 -0.0331 0.07917 -0.01458 0.06563 -0.00254 C 0.05208 0.00972 0.04358 0.03496 0.02014 0.04514 C -0.0033 0.05533 -0.05538 0.05486 -0.07517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2778 0.00648 -0.13663 0.00856 -0.16632 0.03888 C -0.19601 0.06921 -0.20399 0.16851 -0.17813 0.18194 C -0.15226 0.19537 -0.03038 0.13796 -0.01076 0.11898 C 0.00885 0.1 -0.0408 0.06481 -0.06076 0.06805 C -0.08073 0.07129 -0.11927 0.10972 -0.1309 0.13819 C -0.14254 0.16666 -0.14653 0.21088 -0.1309 0.23888 C -0.11528 0.26689 -0.0566 0.29259 -0.03715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C 0.02413 0.02963 0.04844 0.0595 0.07448 0.06551 C 0.10052 0.07153 0.13629 0.06459 0.15643 0.03635 C 0.17657 0.00811 0.20538 -0.07638 0.19549 -0.10416 C 0.18559 -0.13194 0.12761 -0.128 0.09723 -0.13078 C 0.06684 -0.13356 0.03334 -0.13495 0.01268 -0.12106 C -0.00798 -0.10717 -0.03055 -0.08518 -0.02725 -0.04722 C -0.02396 -0.00925 0.02223 0.06991 0.03282 0.10672 C 0.04341 0.14352 0.05243 0.15903 0.03629 0.17338 C 0.02014 0.18774 -0.04305 0.19977 -0.06458 0.19283 C -0.08611 0.18588 -0.09375 0.14746 -0.09271 0.13218 C -0.09166 0.1169 -0.075 0.1088 -0.05816 0.1007 " pathEditMode="relative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C 0.04653 -0.02708 0.09306 -0.05393 0.13993 -0.04861 C 0.18681 -0.04328 0.26285 0.01019 0.28177 0.03264 C 0.3007 0.0551 0.26441 0.07037 0.25365 0.08588 C 0.24288 0.10139 0.21111 0.11459 0.21684 0.12639 C 0.22257 0.1382 0.26545 0.15811 0.28768 0.15672 C 0.3099 0.15533 0.34115 0.13681 0.35052 0.11806 C 0.3599 0.09931 0.37031 0.06204 0.34358 0.04468 C 0.31684 0.02732 0.25538 0.01806 0.18993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5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C -0.02917 0.0044 -0.05834 0.00903 -0.07188 -0.00115 C -0.08542 -0.01134 -0.09098 -0.03171 -0.08178 -0.06065 C -0.07257 -0.08958 -0.03351 -0.1669 -0.01632 -0.17453 C 0.00086 -0.18217 0.02951 -0.1294 0.02187 -0.10671 C 0.01423 -0.08402 -0.02223 -0.05995 -0.06181 -0.03889 C -0.10139 -0.01782 -0.17605 0.02824 -0.2158 0.01945 C -0.25556 0.01065 -0.28907 -0.06342 -0.3 -0.09097 C -0.31094 -0.11852 -0.29844 -0.12824 -0.28178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-77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7.40741E-7 C 0.03351 0.00185 0.06702 0.00393 0.06632 0.03032 C 0.06563 0.05671 0.03507 0.14329 -0.00364 0.1588 C -0.04236 0.1743 -0.12517 0.10555 -0.16649 0.12361 C -0.20781 0.14167 -0.27378 0.22917 -0.2519 0.26782 C -0.23003 0.30648 -0.08472 0.36528 -0.03559 0.35509 C 0.01355 0.34491 0.04688 0.23079 0.04271 0.20718 C 0.03855 0.18356 -0.04548 0.20486 -0.06093 0.21319 C -0.07638 0.22153 -0.06319 0.23912 -0.04999 0.25694 " pathEditMode="relative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4.07407E-6 C 0.12605 0.02013 0.25131 0.04027 0.33516 -0.01204 C 0.41901 -0.06436 0.51433 -0.24746 0.50339 -0.31436 C 0.49245 -0.38079 0.32084 -0.40672 0.2698 -0.41227 C 0.21888 -0.41783 0.21407 -0.36713 0.19701 -0.34815 C 0.18008 -0.32894 0.1612 -0.31297 0.16797 -0.29769 C 0.17474 -0.28241 0.16615 -0.27084 0.18125 -0.26806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shear flow only particles of similar size are able to collide</a:t>
            </a:r>
            <a:endParaRPr lang="en-US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turbidity raw water doesn’t produce cleaner water!</a:t>
            </a:r>
          </a:p>
          <a:p>
            <a:r>
              <a:rPr lang="en-US" dirty="0"/>
              <a:t>At the end of the flocculator the concentration of </a:t>
            </a:r>
            <a:br>
              <a:rPr lang="en-US" dirty="0"/>
            </a:br>
            <a:r>
              <a:rPr lang="en-US" dirty="0"/>
              <a:t>primary particles that haven’t flocculated is small and each collision takes a long time (rate limiting step)</a:t>
            </a:r>
          </a:p>
          <a:p>
            <a:r>
              <a:rPr lang="en-US" dirty="0"/>
              <a:t>The slow final stage of flocculation determines the final concentration of primary particles</a:t>
            </a:r>
            <a:br>
              <a:rPr lang="en-US" dirty="0"/>
            </a:br>
            <a:endParaRPr lang="en-US" dirty="0"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36" y="4986461"/>
            <a:ext cx="3772729" cy="144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918279" y="504894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A Hydrodynamic and surface coverage model capable of predicting settled effluent turbidity subsequent to hydraulic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</a:t>
            </a:r>
          </a:p>
          <a:p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Environmental Engineering Science 35 (12), 1273-1285 (2018)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9B82F9-03B9-4147-A674-BE37A10ACE35}"/>
              </a:ext>
            </a:extLst>
          </p:cNvPr>
          <p:cNvCxnSpPr/>
          <p:nvPr/>
        </p:nvCxnSpPr>
        <p:spPr>
          <a:xfrm flipH="1">
            <a:off x="1654629" y="4680857"/>
            <a:ext cx="261257" cy="576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 How do the coagulant nanoparticles get to the clay?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Molecular diffusion transports particles that are smaller than about 1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</a:t>
            </a:r>
          </a:p>
          <a:p>
            <a:r>
              <a:rPr lang="en-US" dirty="0"/>
              <a:t>Shear transports new fluid past the clay particles and molecular diffusion transports the nanoparticles through the viscous boundary layer!</a:t>
            </a:r>
          </a:p>
          <a:p>
            <a:r>
              <a:rPr lang="en-US" dirty="0"/>
              <a:t>Nanoparticles can diffuse through the boundary layer to the clay!</a:t>
            </a:r>
          </a:p>
        </p:txBody>
      </p:sp>
    </p:spTree>
    <p:extLst>
      <p:ext uri="{BB962C8B-B14F-4D97-AF65-F5344CB8AC3E}">
        <p14:creationId xmlns:p14="http://schemas.microsoft.com/office/powerpoint/2010/main" val="30845485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1B23-8CCE-4646-8B1D-562877A7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Flocculation, Floc Blanket, Sand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2832-A63F-4B5C-854B-4BADDD09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developing a unified theory of these three processes</a:t>
            </a:r>
          </a:p>
          <a:p>
            <a:r>
              <a:rPr lang="en-US" dirty="0"/>
              <a:t>In each process we are attempting to capture particles that are dominated by viscous forces</a:t>
            </a:r>
          </a:p>
          <a:p>
            <a:r>
              <a:rPr lang="en-US" dirty="0"/>
              <a:t>Prior to the AguaClara flocculation model none of these processes had physics-based equations describing particle removal efficiency during normal operation</a:t>
            </a:r>
          </a:p>
          <a:p>
            <a:r>
              <a:rPr lang="en-US" dirty="0"/>
              <a:t>There is still a LOT of work to be done here to understand how these processes work and hence how to optimize the design of drinking water treatment plants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16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Core idea for 3 water treatment processes</a:t>
            </a: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05750" cy="4525963"/>
          </a:xfrm>
        </p:spPr>
        <p:txBody>
          <a:bodyPr/>
          <a:lstStyle/>
          <a:p>
            <a:r>
              <a:rPr lang="en-US" dirty="0"/>
              <a:t>In laminar flow only similarly sized particles can collide</a:t>
            </a:r>
          </a:p>
          <a:p>
            <a:r>
              <a:rPr lang="en-US" dirty="0"/>
              <a:t>In floc blankets small particles flow through large flocs (stabilize by gravity) where they can collide with small particles</a:t>
            </a:r>
          </a:p>
          <a:p>
            <a:r>
              <a:rPr lang="en-US" dirty="0"/>
              <a:t>We hypothesize that sand filters work by capturing large flocs that then capture small particles! (the small particles flow through the captured flocs)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1" y="1417638"/>
            <a:ext cx="1453580" cy="2118545"/>
          </a:xfrm>
          <a:prstGeom prst="rect">
            <a:avLst/>
          </a:prstGeom>
        </p:spPr>
      </p:pic>
      <p:pic>
        <p:nvPicPr>
          <p:cNvPr id="255" name="Picture 24">
            <a:extLst>
              <a:ext uri="{FF2B5EF4-FFF2-40B4-BE49-F238E27FC236}">
                <a16:creationId xmlns:a16="http://schemas.microsoft.com/office/drawing/2014/main" id="{2C00BB72-02A8-44BA-80A3-C8B07AEC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734197" y="4878383"/>
            <a:ext cx="124625" cy="12356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514" name="Group 513">
            <a:extLst>
              <a:ext uri="{FF2B5EF4-FFF2-40B4-BE49-F238E27FC236}">
                <a16:creationId xmlns:a16="http://schemas.microsoft.com/office/drawing/2014/main" id="{1342BADF-2F96-468F-8936-92FC99AFD280}"/>
              </a:ext>
            </a:extLst>
          </p:cNvPr>
          <p:cNvGrpSpPr/>
          <p:nvPr/>
        </p:nvGrpSpPr>
        <p:grpSpPr>
          <a:xfrm>
            <a:off x="9960346" y="2855027"/>
            <a:ext cx="1773813" cy="1912709"/>
            <a:chOff x="9960346" y="2855027"/>
            <a:chExt cx="1773813" cy="191270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793549F7-3144-43A4-864A-11AFE01D3C8A}"/>
                </a:ext>
              </a:extLst>
            </p:cNvPr>
            <p:cNvGrpSpPr/>
            <p:nvPr/>
          </p:nvGrpSpPr>
          <p:grpSpPr>
            <a:xfrm>
              <a:off x="9960346" y="2855027"/>
              <a:ext cx="1689221" cy="1008154"/>
              <a:chOff x="9682163" y="2873542"/>
              <a:chExt cx="1689221" cy="100815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49C7E5-7F42-42B3-ABD1-9CBC05F03E8C}"/>
                  </a:ext>
                </a:extLst>
              </p:cNvPr>
              <p:cNvGrpSpPr/>
              <p:nvPr/>
            </p:nvGrpSpPr>
            <p:grpSpPr>
              <a:xfrm rot="861869">
                <a:off x="10186477" y="2976305"/>
                <a:ext cx="1184907" cy="905391"/>
                <a:chOff x="4930347" y="2731026"/>
                <a:chExt cx="2516626" cy="192296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AC07441-F67E-40EA-885D-0837EF3253A3}"/>
                    </a:ext>
                  </a:extLst>
                </p:cNvPr>
                <p:cNvGrpSpPr/>
                <p:nvPr/>
              </p:nvGrpSpPr>
              <p:grpSpPr>
                <a:xfrm>
                  <a:off x="4930347" y="3360022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41" name="Group 240">
                    <a:extLst>
                      <a:ext uri="{FF2B5EF4-FFF2-40B4-BE49-F238E27FC236}">
                        <a16:creationId xmlns:a16="http://schemas.microsoft.com/office/drawing/2014/main" id="{32D3A327-4E01-456E-BD7A-4DDA47B2B3A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49" name="Group 176">
                      <a:extLst>
                        <a:ext uri="{FF2B5EF4-FFF2-40B4-BE49-F238E27FC236}">
                          <a16:creationId xmlns:a16="http://schemas.microsoft.com/office/drawing/2014/main" id="{48C7E789-ED6C-4237-B980-868DCE47D3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53" name="Picture 24 129">
                        <a:extLst>
                          <a:ext uri="{FF2B5EF4-FFF2-40B4-BE49-F238E27FC236}">
                            <a16:creationId xmlns:a16="http://schemas.microsoft.com/office/drawing/2014/main" id="{6364EA3E-1524-4319-8D27-53AAF8C61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54" name="Picture 24 130">
                        <a:extLst>
                          <a:ext uri="{FF2B5EF4-FFF2-40B4-BE49-F238E27FC236}">
                            <a16:creationId xmlns:a16="http://schemas.microsoft.com/office/drawing/2014/main" id="{C9492D68-6D89-48E5-88E1-E3E0A2D3B6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50" name="Group 179">
                      <a:extLst>
                        <a:ext uri="{FF2B5EF4-FFF2-40B4-BE49-F238E27FC236}">
                          <a16:creationId xmlns:a16="http://schemas.microsoft.com/office/drawing/2014/main" id="{24A4CB9B-C80C-4A72-94F3-F8075E2159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51" name="Picture 24 131">
                        <a:extLst>
                          <a:ext uri="{FF2B5EF4-FFF2-40B4-BE49-F238E27FC236}">
                            <a16:creationId xmlns:a16="http://schemas.microsoft.com/office/drawing/2014/main" id="{3B13F8AE-596D-4C12-837C-7FA2D95E91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52" name="Picture 24 132">
                        <a:extLst>
                          <a:ext uri="{FF2B5EF4-FFF2-40B4-BE49-F238E27FC236}">
                            <a16:creationId xmlns:a16="http://schemas.microsoft.com/office/drawing/2014/main" id="{D3977C31-7027-4438-8D35-8B5674CAB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42" name="Group 241">
                    <a:extLst>
                      <a:ext uri="{FF2B5EF4-FFF2-40B4-BE49-F238E27FC236}">
                        <a16:creationId xmlns:a16="http://schemas.microsoft.com/office/drawing/2014/main" id="{88F539AF-2036-4C3B-A4DE-1DF65534EE4D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43" name="Group 176">
                      <a:extLst>
                        <a:ext uri="{FF2B5EF4-FFF2-40B4-BE49-F238E27FC236}">
                          <a16:creationId xmlns:a16="http://schemas.microsoft.com/office/drawing/2014/main" id="{92EBB2C2-8EEB-430C-966D-E2335D4D5B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7" name="Picture 24 133">
                        <a:extLst>
                          <a:ext uri="{FF2B5EF4-FFF2-40B4-BE49-F238E27FC236}">
                            <a16:creationId xmlns:a16="http://schemas.microsoft.com/office/drawing/2014/main" id="{1357E7B3-B4C2-44FB-ABD2-09D2229D6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8" name="Picture 24 134">
                        <a:extLst>
                          <a:ext uri="{FF2B5EF4-FFF2-40B4-BE49-F238E27FC236}">
                            <a16:creationId xmlns:a16="http://schemas.microsoft.com/office/drawing/2014/main" id="{F49DE5CC-F379-46E1-9BC2-349CB7F36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44" name="Group 179">
                      <a:extLst>
                        <a:ext uri="{FF2B5EF4-FFF2-40B4-BE49-F238E27FC236}">
                          <a16:creationId xmlns:a16="http://schemas.microsoft.com/office/drawing/2014/main" id="{8FCE759A-AC98-4350-85F2-9A7A7FABC9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45" name="Picture 24 135">
                        <a:extLst>
                          <a:ext uri="{FF2B5EF4-FFF2-40B4-BE49-F238E27FC236}">
                            <a16:creationId xmlns:a16="http://schemas.microsoft.com/office/drawing/2014/main" id="{D227ED45-9AB6-4508-8772-E342EAA9E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46" name="Picture 24 136">
                        <a:extLst>
                          <a:ext uri="{FF2B5EF4-FFF2-40B4-BE49-F238E27FC236}">
                            <a16:creationId xmlns:a16="http://schemas.microsoft.com/office/drawing/2014/main" id="{A812A00A-CAB3-424B-A3F1-5D309C0A4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4A9C691-489A-457C-B277-CC280B3B7440}"/>
                    </a:ext>
                  </a:extLst>
                </p:cNvPr>
                <p:cNvGrpSpPr/>
                <p:nvPr/>
              </p:nvGrpSpPr>
              <p:grpSpPr>
                <a:xfrm>
                  <a:off x="4938661" y="3636001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9755C322-28FE-43B6-B72A-36682ED8CDC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35" name="Group 176">
                      <a:extLst>
                        <a:ext uri="{FF2B5EF4-FFF2-40B4-BE49-F238E27FC236}">
                          <a16:creationId xmlns:a16="http://schemas.microsoft.com/office/drawing/2014/main" id="{1F67ECA1-F7C5-41C0-A35D-7CFB2DEA95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39" name="Picture 24 137">
                        <a:extLst>
                          <a:ext uri="{FF2B5EF4-FFF2-40B4-BE49-F238E27FC236}">
                            <a16:creationId xmlns:a16="http://schemas.microsoft.com/office/drawing/2014/main" id="{5E8B45ED-E918-4507-AFC9-ACB64C741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0" name="Picture 24 138">
                        <a:extLst>
                          <a:ext uri="{FF2B5EF4-FFF2-40B4-BE49-F238E27FC236}">
                            <a16:creationId xmlns:a16="http://schemas.microsoft.com/office/drawing/2014/main" id="{A66AD1FD-86B6-4CEA-AB3E-B351A3DE7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36" name="Group 179">
                      <a:extLst>
                        <a:ext uri="{FF2B5EF4-FFF2-40B4-BE49-F238E27FC236}">
                          <a16:creationId xmlns:a16="http://schemas.microsoft.com/office/drawing/2014/main" id="{B312DFDD-727C-4341-8EDF-E75FAE549E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7" name="Picture 24 139">
                        <a:extLst>
                          <a:ext uri="{FF2B5EF4-FFF2-40B4-BE49-F238E27FC236}">
                            <a16:creationId xmlns:a16="http://schemas.microsoft.com/office/drawing/2014/main" id="{64D3DDB9-07F5-460A-B392-F761AA16C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8" name="Picture 24 140">
                        <a:extLst>
                          <a:ext uri="{FF2B5EF4-FFF2-40B4-BE49-F238E27FC236}">
                            <a16:creationId xmlns:a16="http://schemas.microsoft.com/office/drawing/2014/main" id="{9CF0A7A9-B9B5-4B62-8321-79BEBC825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28" name="Group 227">
                    <a:extLst>
                      <a:ext uri="{FF2B5EF4-FFF2-40B4-BE49-F238E27FC236}">
                        <a16:creationId xmlns:a16="http://schemas.microsoft.com/office/drawing/2014/main" id="{4ED9F2AE-931B-49A4-83E3-65EB7035031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9" name="Group 176">
                      <a:extLst>
                        <a:ext uri="{FF2B5EF4-FFF2-40B4-BE49-F238E27FC236}">
                          <a16:creationId xmlns:a16="http://schemas.microsoft.com/office/drawing/2014/main" id="{ACF42274-6DC5-4D82-9970-2EF2ADFDF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33" name="Picture 24 141">
                        <a:extLst>
                          <a:ext uri="{FF2B5EF4-FFF2-40B4-BE49-F238E27FC236}">
                            <a16:creationId xmlns:a16="http://schemas.microsoft.com/office/drawing/2014/main" id="{89308877-74C7-4A5A-B0FB-09594396A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34" name="Picture 24 142">
                        <a:extLst>
                          <a:ext uri="{FF2B5EF4-FFF2-40B4-BE49-F238E27FC236}">
                            <a16:creationId xmlns:a16="http://schemas.microsoft.com/office/drawing/2014/main" id="{7FBD8EB7-E302-4B79-877E-387F23EC5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30" name="Group 179">
                      <a:extLst>
                        <a:ext uri="{FF2B5EF4-FFF2-40B4-BE49-F238E27FC236}">
                          <a16:creationId xmlns:a16="http://schemas.microsoft.com/office/drawing/2014/main" id="{A1128B0B-E4FA-4A22-9222-2E78E2E3D5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1" name="Picture 24 143">
                        <a:extLst>
                          <a:ext uri="{FF2B5EF4-FFF2-40B4-BE49-F238E27FC236}">
                            <a16:creationId xmlns:a16="http://schemas.microsoft.com/office/drawing/2014/main" id="{3DD34458-D1B2-4B23-A86A-FE1B6EF2A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2" name="Picture 24 144">
                        <a:extLst>
                          <a:ext uri="{FF2B5EF4-FFF2-40B4-BE49-F238E27FC236}">
                            <a16:creationId xmlns:a16="http://schemas.microsoft.com/office/drawing/2014/main" id="{6D0481FB-4E05-43FF-A947-1A5E4279F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9DF292E-8989-4600-9E6F-A6816B1A80E0}"/>
                    </a:ext>
                  </a:extLst>
                </p:cNvPr>
                <p:cNvGrpSpPr/>
                <p:nvPr/>
              </p:nvGrpSpPr>
              <p:grpSpPr>
                <a:xfrm>
                  <a:off x="5407774" y="3379418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4AD27E37-CB65-4F28-87F3-FF5D5C5AB450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05C596D8-2749-431C-BD6A-D885913FC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21" name="Group 176">
                        <a:extLst>
                          <a:ext uri="{FF2B5EF4-FFF2-40B4-BE49-F238E27FC236}">
                            <a16:creationId xmlns:a16="http://schemas.microsoft.com/office/drawing/2014/main" id="{C9D74DB0-4290-4A6B-9352-EAE3FB2A34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25" name="Picture 24 145">
                          <a:extLst>
                            <a:ext uri="{FF2B5EF4-FFF2-40B4-BE49-F238E27FC236}">
                              <a16:creationId xmlns:a16="http://schemas.microsoft.com/office/drawing/2014/main" id="{FD733CA4-5381-43CA-928A-5126C915C7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26" name="Picture 24 146">
                          <a:extLst>
                            <a:ext uri="{FF2B5EF4-FFF2-40B4-BE49-F238E27FC236}">
                              <a16:creationId xmlns:a16="http://schemas.microsoft.com/office/drawing/2014/main" id="{28AA4EBA-F86A-4814-99D7-363B01BBB2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22" name="Group 179">
                        <a:extLst>
                          <a:ext uri="{FF2B5EF4-FFF2-40B4-BE49-F238E27FC236}">
                            <a16:creationId xmlns:a16="http://schemas.microsoft.com/office/drawing/2014/main" id="{1E6E2942-A7B4-4810-96DE-9EA259207E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23" name="Picture 24 147">
                          <a:extLst>
                            <a:ext uri="{FF2B5EF4-FFF2-40B4-BE49-F238E27FC236}">
                              <a16:creationId xmlns:a16="http://schemas.microsoft.com/office/drawing/2014/main" id="{047E4DEF-C977-40CC-B6C5-0463A60F44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24" name="Picture 24 148">
                          <a:extLst>
                            <a:ext uri="{FF2B5EF4-FFF2-40B4-BE49-F238E27FC236}">
                              <a16:creationId xmlns:a16="http://schemas.microsoft.com/office/drawing/2014/main" id="{C73CDC12-4A2E-4836-9731-B02DD963F6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ACA95789-11DE-49AE-B9AB-5B669A0D9A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15" name="Group 176">
                        <a:extLst>
                          <a:ext uri="{FF2B5EF4-FFF2-40B4-BE49-F238E27FC236}">
                            <a16:creationId xmlns:a16="http://schemas.microsoft.com/office/drawing/2014/main" id="{A39BAF12-C03A-4D91-8682-09E4BBC56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9" name="Picture 24 149">
                          <a:extLst>
                            <a:ext uri="{FF2B5EF4-FFF2-40B4-BE49-F238E27FC236}">
                              <a16:creationId xmlns:a16="http://schemas.microsoft.com/office/drawing/2014/main" id="{58CC909C-400D-40E3-A3C1-13CC12604F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20" name="Picture 24 150">
                          <a:extLst>
                            <a:ext uri="{FF2B5EF4-FFF2-40B4-BE49-F238E27FC236}">
                              <a16:creationId xmlns:a16="http://schemas.microsoft.com/office/drawing/2014/main" id="{04304C84-898A-4F28-9D2D-A951465B74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16" name="Group 179">
                        <a:extLst>
                          <a:ext uri="{FF2B5EF4-FFF2-40B4-BE49-F238E27FC236}">
                            <a16:creationId xmlns:a16="http://schemas.microsoft.com/office/drawing/2014/main" id="{BCE323F9-67A3-4504-B06A-D683B453AB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7" name="Picture 24 151">
                          <a:extLst>
                            <a:ext uri="{FF2B5EF4-FFF2-40B4-BE49-F238E27FC236}">
                              <a16:creationId xmlns:a16="http://schemas.microsoft.com/office/drawing/2014/main" id="{8C14A6BA-A431-43BF-9A4B-7028352A24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8" name="Picture 24 152">
                          <a:extLst>
                            <a:ext uri="{FF2B5EF4-FFF2-40B4-BE49-F238E27FC236}">
                              <a16:creationId xmlns:a16="http://schemas.microsoft.com/office/drawing/2014/main" id="{6E526FAD-444B-4347-8BB0-66678A5246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98" name="Group 197">
                    <a:extLst>
                      <a:ext uri="{FF2B5EF4-FFF2-40B4-BE49-F238E27FC236}">
                        <a16:creationId xmlns:a16="http://schemas.microsoft.com/office/drawing/2014/main" id="{0403E213-8066-4C90-9CF4-780D3D60B688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99" name="Group 198">
                      <a:extLst>
                        <a:ext uri="{FF2B5EF4-FFF2-40B4-BE49-F238E27FC236}">
                          <a16:creationId xmlns:a16="http://schemas.microsoft.com/office/drawing/2014/main" id="{484D3596-935D-46A5-B5E2-ACC53215B71B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7" name="Group 176">
                        <a:extLst>
                          <a:ext uri="{FF2B5EF4-FFF2-40B4-BE49-F238E27FC236}">
                            <a16:creationId xmlns:a16="http://schemas.microsoft.com/office/drawing/2014/main" id="{9E39400D-8AB4-4F00-8207-722CB98278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1" name="Picture 24 153">
                          <a:extLst>
                            <a:ext uri="{FF2B5EF4-FFF2-40B4-BE49-F238E27FC236}">
                              <a16:creationId xmlns:a16="http://schemas.microsoft.com/office/drawing/2014/main" id="{C47A9B21-E418-4D46-9185-0F3B0A3DD4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2" name="Picture 24 154">
                          <a:extLst>
                            <a:ext uri="{FF2B5EF4-FFF2-40B4-BE49-F238E27FC236}">
                              <a16:creationId xmlns:a16="http://schemas.microsoft.com/office/drawing/2014/main" id="{8E127E92-03C0-418B-AA28-81177D5FF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8" name="Group 179">
                        <a:extLst>
                          <a:ext uri="{FF2B5EF4-FFF2-40B4-BE49-F238E27FC236}">
                            <a16:creationId xmlns:a16="http://schemas.microsoft.com/office/drawing/2014/main" id="{1F8FEE52-2BB2-4324-BAA9-CDA5CAD832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09" name="Picture 24 155">
                          <a:extLst>
                            <a:ext uri="{FF2B5EF4-FFF2-40B4-BE49-F238E27FC236}">
                              <a16:creationId xmlns:a16="http://schemas.microsoft.com/office/drawing/2014/main" id="{FBF2D0D7-1412-49E5-BAA7-03DD050B1E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0" name="Picture 24 156">
                          <a:extLst>
                            <a:ext uri="{FF2B5EF4-FFF2-40B4-BE49-F238E27FC236}">
                              <a16:creationId xmlns:a16="http://schemas.microsoft.com/office/drawing/2014/main" id="{35407984-D181-469D-B845-E44317F9E4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00" name="Group 199">
                      <a:extLst>
                        <a:ext uri="{FF2B5EF4-FFF2-40B4-BE49-F238E27FC236}">
                          <a16:creationId xmlns:a16="http://schemas.microsoft.com/office/drawing/2014/main" id="{908E7409-B0DB-4F67-975E-E8860347FDA1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1" name="Group 176">
                        <a:extLst>
                          <a:ext uri="{FF2B5EF4-FFF2-40B4-BE49-F238E27FC236}">
                            <a16:creationId xmlns:a16="http://schemas.microsoft.com/office/drawing/2014/main" id="{3874F276-FCEB-4E6F-A1EE-80406EF5FF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05" name="Picture 24 157">
                          <a:extLst>
                            <a:ext uri="{FF2B5EF4-FFF2-40B4-BE49-F238E27FC236}">
                              <a16:creationId xmlns:a16="http://schemas.microsoft.com/office/drawing/2014/main" id="{68AFC1A3-F947-494C-A2FE-7275C78B38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06" name="Picture 24 158">
                          <a:extLst>
                            <a:ext uri="{FF2B5EF4-FFF2-40B4-BE49-F238E27FC236}">
                              <a16:creationId xmlns:a16="http://schemas.microsoft.com/office/drawing/2014/main" id="{3CB3EF27-8163-4767-87E0-A6A57B66DD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2" name="Group 179">
                        <a:extLst>
                          <a:ext uri="{FF2B5EF4-FFF2-40B4-BE49-F238E27FC236}">
                            <a16:creationId xmlns:a16="http://schemas.microsoft.com/office/drawing/2014/main" id="{AD28EB2F-BB28-40E3-BC98-9F0B8607DB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03" name="Picture 24 159">
                          <a:extLst>
                            <a:ext uri="{FF2B5EF4-FFF2-40B4-BE49-F238E27FC236}">
                              <a16:creationId xmlns:a16="http://schemas.microsoft.com/office/drawing/2014/main" id="{A5D0D0F3-7DFF-48FF-A37D-96F5FD881B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04" name="Picture 24 160">
                          <a:extLst>
                            <a:ext uri="{FF2B5EF4-FFF2-40B4-BE49-F238E27FC236}">
                              <a16:creationId xmlns:a16="http://schemas.microsoft.com/office/drawing/2014/main" id="{10029A78-92FE-4001-9029-684822B39A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A7F1578A-7DFB-4F26-9AD5-D8BF7A581DB6}"/>
                    </a:ext>
                  </a:extLst>
                </p:cNvPr>
                <p:cNvGrpSpPr/>
                <p:nvPr/>
              </p:nvGrpSpPr>
              <p:grpSpPr>
                <a:xfrm>
                  <a:off x="5382005" y="3684276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FF4D5E36-0958-4067-ADA8-D3A69E35B164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81" name="Group 180">
                      <a:extLst>
                        <a:ext uri="{FF2B5EF4-FFF2-40B4-BE49-F238E27FC236}">
                          <a16:creationId xmlns:a16="http://schemas.microsoft.com/office/drawing/2014/main" id="{F535DC17-F39A-43F2-8E14-814966BF6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91" name="Group 176">
                        <a:extLst>
                          <a:ext uri="{FF2B5EF4-FFF2-40B4-BE49-F238E27FC236}">
                            <a16:creationId xmlns:a16="http://schemas.microsoft.com/office/drawing/2014/main" id="{C8B0B3A4-5234-4DF6-BE83-C2AEB82DC3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95" name="Picture 24 161">
                          <a:extLst>
                            <a:ext uri="{FF2B5EF4-FFF2-40B4-BE49-F238E27FC236}">
                              <a16:creationId xmlns:a16="http://schemas.microsoft.com/office/drawing/2014/main" id="{1E007EAE-BE14-4343-96E6-D42CFD249B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96" name="Picture 24 162">
                          <a:extLst>
                            <a:ext uri="{FF2B5EF4-FFF2-40B4-BE49-F238E27FC236}">
                              <a16:creationId xmlns:a16="http://schemas.microsoft.com/office/drawing/2014/main" id="{D44A8F9D-062C-42AF-AA3F-43FA107024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92" name="Group 179">
                        <a:extLst>
                          <a:ext uri="{FF2B5EF4-FFF2-40B4-BE49-F238E27FC236}">
                            <a16:creationId xmlns:a16="http://schemas.microsoft.com/office/drawing/2014/main" id="{9C85075E-3947-45B8-9841-F67D6927C4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93" name="Picture 24 163">
                          <a:extLst>
                            <a:ext uri="{FF2B5EF4-FFF2-40B4-BE49-F238E27FC236}">
                              <a16:creationId xmlns:a16="http://schemas.microsoft.com/office/drawing/2014/main" id="{053B794F-F0EF-459E-A4E3-82C54FEAD5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94" name="Picture 24 164">
                          <a:extLst>
                            <a:ext uri="{FF2B5EF4-FFF2-40B4-BE49-F238E27FC236}">
                              <a16:creationId xmlns:a16="http://schemas.microsoft.com/office/drawing/2014/main" id="{F96644B0-B836-401A-9C6F-22243DBDCF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500CFDAB-FC99-4A2C-969A-322D4C8C73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83" name="Group 176">
                        <a:extLst>
                          <a:ext uri="{FF2B5EF4-FFF2-40B4-BE49-F238E27FC236}">
                            <a16:creationId xmlns:a16="http://schemas.microsoft.com/office/drawing/2014/main" id="{6A9A2ACB-DB50-4744-8A04-E25FD26448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9" name="Picture 24 165">
                          <a:extLst>
                            <a:ext uri="{FF2B5EF4-FFF2-40B4-BE49-F238E27FC236}">
                              <a16:creationId xmlns:a16="http://schemas.microsoft.com/office/drawing/2014/main" id="{F96880BB-BAE4-4D3F-BC12-3C41827D12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90" name="Picture 24 166">
                          <a:extLst>
                            <a:ext uri="{FF2B5EF4-FFF2-40B4-BE49-F238E27FC236}">
                              <a16:creationId xmlns:a16="http://schemas.microsoft.com/office/drawing/2014/main" id="{697A444B-DC3E-45AD-BE06-9A49127B8E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84" name="Group 179">
                        <a:extLst>
                          <a:ext uri="{FF2B5EF4-FFF2-40B4-BE49-F238E27FC236}">
                            <a16:creationId xmlns:a16="http://schemas.microsoft.com/office/drawing/2014/main" id="{9DBDCCD3-641B-42E4-B98F-1EF9807E92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7" name="Picture 24 167">
                          <a:extLst>
                            <a:ext uri="{FF2B5EF4-FFF2-40B4-BE49-F238E27FC236}">
                              <a16:creationId xmlns:a16="http://schemas.microsoft.com/office/drawing/2014/main" id="{64707C15-C21E-41AC-AB76-109A8715B4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8" name="Picture 24 168">
                          <a:extLst>
                            <a:ext uri="{FF2B5EF4-FFF2-40B4-BE49-F238E27FC236}">
                              <a16:creationId xmlns:a16="http://schemas.microsoft.com/office/drawing/2014/main" id="{1AE49C41-5545-4722-86AB-C0005DB084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06D98837-CE18-44A5-816E-E90B91EFF8C5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644FAAEB-C4C9-44A2-B8A3-ACFDC6F4A6E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5" name="Group 176">
                        <a:extLst>
                          <a:ext uri="{FF2B5EF4-FFF2-40B4-BE49-F238E27FC236}">
                            <a16:creationId xmlns:a16="http://schemas.microsoft.com/office/drawing/2014/main" id="{185AE3AE-465F-4242-8EE9-F525DF067C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79" name="Picture 24 169">
                          <a:extLst>
                            <a:ext uri="{FF2B5EF4-FFF2-40B4-BE49-F238E27FC236}">
                              <a16:creationId xmlns:a16="http://schemas.microsoft.com/office/drawing/2014/main" id="{40F26107-1F28-45D6-8F97-47D0E8B50B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0" name="Picture 24 170">
                          <a:extLst>
                            <a:ext uri="{FF2B5EF4-FFF2-40B4-BE49-F238E27FC236}">
                              <a16:creationId xmlns:a16="http://schemas.microsoft.com/office/drawing/2014/main" id="{DDE0CC31-0802-49B8-AF62-D5718DB929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6" name="Group 179">
                        <a:extLst>
                          <a:ext uri="{FF2B5EF4-FFF2-40B4-BE49-F238E27FC236}">
                            <a16:creationId xmlns:a16="http://schemas.microsoft.com/office/drawing/2014/main" id="{668C36D0-DF9A-41AD-B515-59D4528B7F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77" name="Picture 24 171">
                          <a:extLst>
                            <a:ext uri="{FF2B5EF4-FFF2-40B4-BE49-F238E27FC236}">
                              <a16:creationId xmlns:a16="http://schemas.microsoft.com/office/drawing/2014/main" id="{87396C46-7C37-4727-A2B5-F8419EFE38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78" name="Picture 24 172">
                          <a:extLst>
                            <a:ext uri="{FF2B5EF4-FFF2-40B4-BE49-F238E27FC236}">
                              <a16:creationId xmlns:a16="http://schemas.microsoft.com/office/drawing/2014/main" id="{32C9307D-3569-4825-B7B9-75E6D642BB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4C5EE5A0-0BA5-44B6-8673-AA19DC7012AE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69" name="Group 176">
                        <a:extLst>
                          <a:ext uri="{FF2B5EF4-FFF2-40B4-BE49-F238E27FC236}">
                            <a16:creationId xmlns:a16="http://schemas.microsoft.com/office/drawing/2014/main" id="{D9329EA5-0739-4204-806E-77163CC3B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73" name="Picture 24 173">
                          <a:extLst>
                            <a:ext uri="{FF2B5EF4-FFF2-40B4-BE49-F238E27FC236}">
                              <a16:creationId xmlns:a16="http://schemas.microsoft.com/office/drawing/2014/main" id="{7B7D3B3E-49E7-4E07-B12F-B48FAD20C7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74" name="Picture 24 174">
                          <a:extLst>
                            <a:ext uri="{FF2B5EF4-FFF2-40B4-BE49-F238E27FC236}">
                              <a16:creationId xmlns:a16="http://schemas.microsoft.com/office/drawing/2014/main" id="{3DF049F3-1FA7-46E9-9CCF-14C1B402D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0" name="Group 179">
                        <a:extLst>
                          <a:ext uri="{FF2B5EF4-FFF2-40B4-BE49-F238E27FC236}">
                            <a16:creationId xmlns:a16="http://schemas.microsoft.com/office/drawing/2014/main" id="{A403D803-6901-4EC7-A65A-47B600EB56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71" name="Picture 24 175">
                          <a:extLst>
                            <a:ext uri="{FF2B5EF4-FFF2-40B4-BE49-F238E27FC236}">
                              <a16:creationId xmlns:a16="http://schemas.microsoft.com/office/drawing/2014/main" id="{5875DAE4-D53A-440D-8C50-0249AC5837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72" name="Picture 24 176">
                          <a:extLst>
                            <a:ext uri="{FF2B5EF4-FFF2-40B4-BE49-F238E27FC236}">
                              <a16:creationId xmlns:a16="http://schemas.microsoft.com/office/drawing/2014/main" id="{066F2513-589F-400B-AB52-79D43E639A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0908C20-2784-40D6-9A81-0A7E48A7A71B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D114AFA2-C2CC-49F8-B51A-2AA229E358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61" name="Group 176">
                        <a:extLst>
                          <a:ext uri="{FF2B5EF4-FFF2-40B4-BE49-F238E27FC236}">
                            <a16:creationId xmlns:a16="http://schemas.microsoft.com/office/drawing/2014/main" id="{9699DA1C-A82A-4B82-81F4-B3A4381254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5" name="Picture 24 177">
                          <a:extLst>
                            <a:ext uri="{FF2B5EF4-FFF2-40B4-BE49-F238E27FC236}">
                              <a16:creationId xmlns:a16="http://schemas.microsoft.com/office/drawing/2014/main" id="{CCB6CB58-7A52-47BE-B167-D46B25DF7A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6" name="Picture 24 178">
                          <a:extLst>
                            <a:ext uri="{FF2B5EF4-FFF2-40B4-BE49-F238E27FC236}">
                              <a16:creationId xmlns:a16="http://schemas.microsoft.com/office/drawing/2014/main" id="{3D8EF4CD-4251-4710-BD4D-8F029D2739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62" name="Group 179">
                        <a:extLst>
                          <a:ext uri="{FF2B5EF4-FFF2-40B4-BE49-F238E27FC236}">
                            <a16:creationId xmlns:a16="http://schemas.microsoft.com/office/drawing/2014/main" id="{844327CF-6DAE-459E-BBDE-632BC642C9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63" name="Picture 24 179">
                          <a:extLst>
                            <a:ext uri="{FF2B5EF4-FFF2-40B4-BE49-F238E27FC236}">
                              <a16:creationId xmlns:a16="http://schemas.microsoft.com/office/drawing/2014/main" id="{F68099E5-DCBA-4C01-8CF6-5812AA90D6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64" name="Picture 24 180">
                          <a:extLst>
                            <a:ext uri="{FF2B5EF4-FFF2-40B4-BE49-F238E27FC236}">
                              <a16:creationId xmlns:a16="http://schemas.microsoft.com/office/drawing/2014/main" id="{49C26765-D7F7-46DF-ABC3-43F8B6AADB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1B0CE3FA-B52F-4E52-80D6-D1D8C6A3AE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5" name="Group 176">
                        <a:extLst>
                          <a:ext uri="{FF2B5EF4-FFF2-40B4-BE49-F238E27FC236}">
                            <a16:creationId xmlns:a16="http://schemas.microsoft.com/office/drawing/2014/main" id="{95CBEBA5-0755-4535-8E97-7428DACA9B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59" name="Picture 24 181">
                          <a:extLst>
                            <a:ext uri="{FF2B5EF4-FFF2-40B4-BE49-F238E27FC236}">
                              <a16:creationId xmlns:a16="http://schemas.microsoft.com/office/drawing/2014/main" id="{A92C9584-2902-4201-A2EB-585D835FFC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0" name="Picture 24 182">
                          <a:extLst>
                            <a:ext uri="{FF2B5EF4-FFF2-40B4-BE49-F238E27FC236}">
                              <a16:creationId xmlns:a16="http://schemas.microsoft.com/office/drawing/2014/main" id="{26486C09-8C3E-4A51-91D9-90D7EFF22C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6" name="Group 179">
                        <a:extLst>
                          <a:ext uri="{FF2B5EF4-FFF2-40B4-BE49-F238E27FC236}">
                            <a16:creationId xmlns:a16="http://schemas.microsoft.com/office/drawing/2014/main" id="{5955A5CA-6888-466D-8456-7EAEB46FB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7" name="Picture 24 183">
                          <a:extLst>
                            <a:ext uri="{FF2B5EF4-FFF2-40B4-BE49-F238E27FC236}">
                              <a16:creationId xmlns:a16="http://schemas.microsoft.com/office/drawing/2014/main" id="{9CAD0FA9-8C6D-4237-97FF-578CAFB9C1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8" name="Picture 24 184">
                          <a:extLst>
                            <a:ext uri="{FF2B5EF4-FFF2-40B4-BE49-F238E27FC236}">
                              <a16:creationId xmlns:a16="http://schemas.microsoft.com/office/drawing/2014/main" id="{91BABB8C-BA5C-414B-AF90-1BF555C906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E5547EFF-A3B6-4F03-806A-675870C75935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C84F551D-FA2B-49CD-BE71-FB2D1F22428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47" name="Group 176">
                        <a:extLst>
                          <a:ext uri="{FF2B5EF4-FFF2-40B4-BE49-F238E27FC236}">
                            <a16:creationId xmlns:a16="http://schemas.microsoft.com/office/drawing/2014/main" id="{B81E1E10-8A60-4EB7-BBB4-F896180CF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51" name="Picture 24 185">
                          <a:extLst>
                            <a:ext uri="{FF2B5EF4-FFF2-40B4-BE49-F238E27FC236}">
                              <a16:creationId xmlns:a16="http://schemas.microsoft.com/office/drawing/2014/main" id="{76861199-70E9-4581-A366-84B831C2E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52" name="Picture 24 186">
                          <a:extLst>
                            <a:ext uri="{FF2B5EF4-FFF2-40B4-BE49-F238E27FC236}">
                              <a16:creationId xmlns:a16="http://schemas.microsoft.com/office/drawing/2014/main" id="{E6ECAB77-AA1B-4621-BB79-757FCAC1D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48" name="Group 179">
                        <a:extLst>
                          <a:ext uri="{FF2B5EF4-FFF2-40B4-BE49-F238E27FC236}">
                            <a16:creationId xmlns:a16="http://schemas.microsoft.com/office/drawing/2014/main" id="{FC0D501F-4653-4A53-AEEB-BF23D5CEC4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49" name="Picture 24 187">
                          <a:extLst>
                            <a:ext uri="{FF2B5EF4-FFF2-40B4-BE49-F238E27FC236}">
                              <a16:creationId xmlns:a16="http://schemas.microsoft.com/office/drawing/2014/main" id="{F6ECE103-38E3-4C71-8F0C-4AF12365A6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0" name="Picture 24 188">
                          <a:extLst>
                            <a:ext uri="{FF2B5EF4-FFF2-40B4-BE49-F238E27FC236}">
                              <a16:creationId xmlns:a16="http://schemas.microsoft.com/office/drawing/2014/main" id="{ECBAEDD0-D0EE-4279-ADC7-0AB8307DFF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40" name="Group 139">
                      <a:extLst>
                        <a:ext uri="{FF2B5EF4-FFF2-40B4-BE49-F238E27FC236}">
                          <a16:creationId xmlns:a16="http://schemas.microsoft.com/office/drawing/2014/main" id="{78401126-22AE-486B-A97A-A1204C721DE8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41" name="Group 176">
                        <a:extLst>
                          <a:ext uri="{FF2B5EF4-FFF2-40B4-BE49-F238E27FC236}">
                            <a16:creationId xmlns:a16="http://schemas.microsoft.com/office/drawing/2014/main" id="{EAF51B77-42B0-429E-8D33-E468E7E00A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5" name="Picture 24 189">
                          <a:extLst>
                            <a:ext uri="{FF2B5EF4-FFF2-40B4-BE49-F238E27FC236}">
                              <a16:creationId xmlns:a16="http://schemas.microsoft.com/office/drawing/2014/main" id="{D6EAB09C-3804-4B12-B988-00FBD1E4A5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6" name="Picture 24 190">
                          <a:extLst>
                            <a:ext uri="{FF2B5EF4-FFF2-40B4-BE49-F238E27FC236}">
                              <a16:creationId xmlns:a16="http://schemas.microsoft.com/office/drawing/2014/main" id="{826AE00B-B5B0-47D4-92C9-26795B7A68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42" name="Group 179">
                        <a:extLst>
                          <a:ext uri="{FF2B5EF4-FFF2-40B4-BE49-F238E27FC236}">
                            <a16:creationId xmlns:a16="http://schemas.microsoft.com/office/drawing/2014/main" id="{6F0338EA-0CC5-49F0-A9DE-502B7A1874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43" name="Picture 24 191">
                          <a:extLst>
                            <a:ext uri="{FF2B5EF4-FFF2-40B4-BE49-F238E27FC236}">
                              <a16:creationId xmlns:a16="http://schemas.microsoft.com/office/drawing/2014/main" id="{6D67F7B4-92DA-4283-9B23-0D075D633C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44" name="Picture 24 192">
                          <a:extLst>
                            <a:ext uri="{FF2B5EF4-FFF2-40B4-BE49-F238E27FC236}">
                              <a16:creationId xmlns:a16="http://schemas.microsoft.com/office/drawing/2014/main" id="{D43AA59C-FC22-44BE-8586-D1A498E881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23DD9393-9626-4C5E-A259-A6A9B3D89DC6}"/>
                    </a:ext>
                  </a:extLst>
                </p:cNvPr>
                <p:cNvGrpSpPr/>
                <p:nvPr/>
              </p:nvGrpSpPr>
              <p:grpSpPr>
                <a:xfrm>
                  <a:off x="5889081" y="2731026"/>
                  <a:ext cx="1557892" cy="1293966"/>
                  <a:chOff x="6991903" y="2695004"/>
                  <a:chExt cx="1557892" cy="1293966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CDD22DC-6A01-405C-B20E-BD5350D75C50}"/>
                      </a:ext>
                    </a:extLst>
                  </p:cNvPr>
                  <p:cNvGrpSpPr/>
                  <p:nvPr/>
                </p:nvGrpSpPr>
                <p:grpSpPr>
                  <a:xfrm>
                    <a:off x="6991903" y="2695004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DECF8172-04C0-4028-B0F7-279340406E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9" name="Group 176">
                        <a:extLst>
                          <a:ext uri="{FF2B5EF4-FFF2-40B4-BE49-F238E27FC236}">
                            <a16:creationId xmlns:a16="http://schemas.microsoft.com/office/drawing/2014/main" id="{1AE9146A-9FCC-46E5-A4FC-9D49A1E50E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3" name="Picture 24 193">
                          <a:extLst>
                            <a:ext uri="{FF2B5EF4-FFF2-40B4-BE49-F238E27FC236}">
                              <a16:creationId xmlns:a16="http://schemas.microsoft.com/office/drawing/2014/main" id="{8DF9CF6F-9649-4EE9-B66A-C5E13F4C48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4" name="Picture 24 194">
                          <a:extLst>
                            <a:ext uri="{FF2B5EF4-FFF2-40B4-BE49-F238E27FC236}">
                              <a16:creationId xmlns:a16="http://schemas.microsoft.com/office/drawing/2014/main" id="{4121C660-688F-425C-A683-4A48D53D03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0" name="Group 179">
                        <a:extLst>
                          <a:ext uri="{FF2B5EF4-FFF2-40B4-BE49-F238E27FC236}">
                            <a16:creationId xmlns:a16="http://schemas.microsoft.com/office/drawing/2014/main" id="{FAEAA807-A274-40EC-94DF-202E866395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1" name="Picture 24 195">
                          <a:extLst>
                            <a:ext uri="{FF2B5EF4-FFF2-40B4-BE49-F238E27FC236}">
                              <a16:creationId xmlns:a16="http://schemas.microsoft.com/office/drawing/2014/main" id="{7E46A10F-80E5-4643-A713-A071254E00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2" name="Picture 24 196">
                          <a:extLst>
                            <a:ext uri="{FF2B5EF4-FFF2-40B4-BE49-F238E27FC236}">
                              <a16:creationId xmlns:a16="http://schemas.microsoft.com/office/drawing/2014/main" id="{24894EF5-645D-45DF-A048-A61FD09491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8BEEF076-F7D7-4AE4-B82D-29FB86FFD7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3" name="Group 176">
                        <a:extLst>
                          <a:ext uri="{FF2B5EF4-FFF2-40B4-BE49-F238E27FC236}">
                            <a16:creationId xmlns:a16="http://schemas.microsoft.com/office/drawing/2014/main" id="{3F3000C3-6C51-498A-8AD7-8506C7B312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7" name="Picture 24 197">
                          <a:extLst>
                            <a:ext uri="{FF2B5EF4-FFF2-40B4-BE49-F238E27FC236}">
                              <a16:creationId xmlns:a16="http://schemas.microsoft.com/office/drawing/2014/main" id="{25A7AD55-8572-4AA3-8530-548BB9CC7B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8" name="Picture 24 198">
                          <a:extLst>
                            <a:ext uri="{FF2B5EF4-FFF2-40B4-BE49-F238E27FC236}">
                              <a16:creationId xmlns:a16="http://schemas.microsoft.com/office/drawing/2014/main" id="{D0A06803-5877-4797-99FD-18D87B1D0A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4" name="Group 179">
                        <a:extLst>
                          <a:ext uri="{FF2B5EF4-FFF2-40B4-BE49-F238E27FC236}">
                            <a16:creationId xmlns:a16="http://schemas.microsoft.com/office/drawing/2014/main" id="{D622B475-C511-4B3A-84B8-C6C8759EF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5" name="Picture 24 199">
                          <a:extLst>
                            <a:ext uri="{FF2B5EF4-FFF2-40B4-BE49-F238E27FC236}">
                              <a16:creationId xmlns:a16="http://schemas.microsoft.com/office/drawing/2014/main" id="{67E49A43-5A9D-4BBB-BDAE-1EA138C4F6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6" name="Picture 24 200">
                          <a:extLst>
                            <a:ext uri="{FF2B5EF4-FFF2-40B4-BE49-F238E27FC236}">
                              <a16:creationId xmlns:a16="http://schemas.microsoft.com/office/drawing/2014/main" id="{0F1BC31E-9A4E-45AB-BD5D-8E84CD8DB9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DE7882A9-1124-40E3-B286-F8E5F2EC6D78}"/>
                      </a:ext>
                    </a:extLst>
                  </p:cNvPr>
                  <p:cNvGrpSpPr/>
                  <p:nvPr/>
                </p:nvGrpSpPr>
                <p:grpSpPr>
                  <a:xfrm>
                    <a:off x="7000217" y="2970983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20D44586-2E70-4EED-9A2E-6F6CCCAEA6D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15" name="Group 176">
                        <a:extLst>
                          <a:ext uri="{FF2B5EF4-FFF2-40B4-BE49-F238E27FC236}">
                            <a16:creationId xmlns:a16="http://schemas.microsoft.com/office/drawing/2014/main" id="{3D04CF1D-0814-4A87-B89F-8B3E5D3EB4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9" name="Picture 24 201">
                          <a:extLst>
                            <a:ext uri="{FF2B5EF4-FFF2-40B4-BE49-F238E27FC236}">
                              <a16:creationId xmlns:a16="http://schemas.microsoft.com/office/drawing/2014/main" id="{6703A75F-3C39-40A3-9868-53C907F1DD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0" name="Picture 24 202">
                          <a:extLst>
                            <a:ext uri="{FF2B5EF4-FFF2-40B4-BE49-F238E27FC236}">
                              <a16:creationId xmlns:a16="http://schemas.microsoft.com/office/drawing/2014/main" id="{C45A6D55-1EBD-481C-8E02-4BD6BCA31F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6" name="Group 179">
                        <a:extLst>
                          <a:ext uri="{FF2B5EF4-FFF2-40B4-BE49-F238E27FC236}">
                            <a16:creationId xmlns:a16="http://schemas.microsoft.com/office/drawing/2014/main" id="{B81F6819-55B3-4A17-B503-FD7F98AB4C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7" name="Picture 24 203">
                          <a:extLst>
                            <a:ext uri="{FF2B5EF4-FFF2-40B4-BE49-F238E27FC236}">
                              <a16:creationId xmlns:a16="http://schemas.microsoft.com/office/drawing/2014/main" id="{6D7B1BD7-3111-422C-9A92-C638427C8F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8" name="Picture 24 204">
                          <a:extLst>
                            <a:ext uri="{FF2B5EF4-FFF2-40B4-BE49-F238E27FC236}">
                              <a16:creationId xmlns:a16="http://schemas.microsoft.com/office/drawing/2014/main" id="{36331DE6-8E2C-429A-8EDF-436D4D7ECA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785CC11C-74A2-40F3-B487-94DC12B98201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9" name="Group 176">
                        <a:extLst>
                          <a:ext uri="{FF2B5EF4-FFF2-40B4-BE49-F238E27FC236}">
                            <a16:creationId xmlns:a16="http://schemas.microsoft.com/office/drawing/2014/main" id="{33312595-A528-4BA3-A126-059C089523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3" name="Picture 24 205">
                          <a:extLst>
                            <a:ext uri="{FF2B5EF4-FFF2-40B4-BE49-F238E27FC236}">
                              <a16:creationId xmlns:a16="http://schemas.microsoft.com/office/drawing/2014/main" id="{EC79ABE9-8C29-4434-856E-86100E5F32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4" name="Picture 24 206">
                          <a:extLst>
                            <a:ext uri="{FF2B5EF4-FFF2-40B4-BE49-F238E27FC236}">
                              <a16:creationId xmlns:a16="http://schemas.microsoft.com/office/drawing/2014/main" id="{753A95C8-DF24-4FE3-AC90-1BC8660010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0" name="Group 179">
                        <a:extLst>
                          <a:ext uri="{FF2B5EF4-FFF2-40B4-BE49-F238E27FC236}">
                            <a16:creationId xmlns:a16="http://schemas.microsoft.com/office/drawing/2014/main" id="{0A9BC4E8-130B-4EA0-AA4B-1E6D8AE927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1" name="Picture 24 207">
                          <a:extLst>
                            <a:ext uri="{FF2B5EF4-FFF2-40B4-BE49-F238E27FC236}">
                              <a16:creationId xmlns:a16="http://schemas.microsoft.com/office/drawing/2014/main" id="{80513AE1-5C42-494A-8A36-BF12571E2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2" name="Picture 24 208">
                          <a:extLst>
                            <a:ext uri="{FF2B5EF4-FFF2-40B4-BE49-F238E27FC236}">
                              <a16:creationId xmlns:a16="http://schemas.microsoft.com/office/drawing/2014/main" id="{F8323A2F-AE16-498B-9534-EF7310B385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F656629D-1AC6-48DE-A545-DDAF3D834616}"/>
                      </a:ext>
                    </a:extLst>
                  </p:cNvPr>
                  <p:cNvGrpSpPr/>
                  <p:nvPr/>
                </p:nvGrpSpPr>
                <p:grpSpPr>
                  <a:xfrm>
                    <a:off x="7469330" y="2714400"/>
                    <a:ext cx="1055948" cy="610380"/>
                    <a:chOff x="6261214" y="3135578"/>
                    <a:chExt cx="1055948" cy="610380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A1B21D06-7757-40CC-9A42-C1C037BF0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59394" y="3135578"/>
                      <a:ext cx="657768" cy="378452"/>
                      <a:chOff x="4777947" y="3207622"/>
                      <a:chExt cx="657768" cy="378452"/>
                    </a:xfrm>
                  </p:grpSpPr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C30A124F-5A8D-4192-A091-5C66C645A6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94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101" name="Group 176">
                          <a:extLst>
                            <a:ext uri="{FF2B5EF4-FFF2-40B4-BE49-F238E27FC236}">
                              <a16:creationId xmlns:a16="http://schemas.microsoft.com/office/drawing/2014/main" id="{D37B15FF-9E64-4034-91A6-BE1478DF68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105" name="Picture 24 209">
                            <a:extLst>
                              <a:ext uri="{FF2B5EF4-FFF2-40B4-BE49-F238E27FC236}">
                                <a16:creationId xmlns:a16="http://schemas.microsoft.com/office/drawing/2014/main" id="{67597623-47A2-40A9-AD02-F9B1AF570B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106" name="Picture 24 210">
                            <a:extLst>
                              <a:ext uri="{FF2B5EF4-FFF2-40B4-BE49-F238E27FC236}">
                                <a16:creationId xmlns:a16="http://schemas.microsoft.com/office/drawing/2014/main" id="{285DB024-1758-424E-B916-B262091CE95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102" name="Group 179">
                          <a:extLst>
                            <a:ext uri="{FF2B5EF4-FFF2-40B4-BE49-F238E27FC236}">
                              <a16:creationId xmlns:a16="http://schemas.microsoft.com/office/drawing/2014/main" id="{D48BCA15-8C29-48A5-950A-C717F6D4A0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103" name="Picture 24 211">
                            <a:extLst>
                              <a:ext uri="{FF2B5EF4-FFF2-40B4-BE49-F238E27FC236}">
                                <a16:creationId xmlns:a16="http://schemas.microsoft.com/office/drawing/2014/main" id="{908192FE-1E72-4FFD-85F6-2E9FCB6E86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104" name="Picture 24 212">
                            <a:extLst>
                              <a:ext uri="{FF2B5EF4-FFF2-40B4-BE49-F238E27FC236}">
                                <a16:creationId xmlns:a16="http://schemas.microsoft.com/office/drawing/2014/main" id="{B315CC72-B4F4-49BF-A56F-0CF13A3977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1941B5C8-E12F-45CC-B8EE-B2814C0E14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35889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95" name="Group 176">
                          <a:extLst>
                            <a:ext uri="{FF2B5EF4-FFF2-40B4-BE49-F238E27FC236}">
                              <a16:creationId xmlns:a16="http://schemas.microsoft.com/office/drawing/2014/main" id="{B5612A94-28D1-41A2-A627-A1C3C96572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99" name="Picture 24 213">
                            <a:extLst>
                              <a:ext uri="{FF2B5EF4-FFF2-40B4-BE49-F238E27FC236}">
                                <a16:creationId xmlns:a16="http://schemas.microsoft.com/office/drawing/2014/main" id="{3E80DB17-E21B-4CEE-816B-EFE7C6917B1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100" name="Picture 24 214">
                            <a:extLst>
                              <a:ext uri="{FF2B5EF4-FFF2-40B4-BE49-F238E27FC236}">
                                <a16:creationId xmlns:a16="http://schemas.microsoft.com/office/drawing/2014/main" id="{17652527-5626-4732-AB69-55C14A9A61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96" name="Group 179">
                          <a:extLst>
                            <a:ext uri="{FF2B5EF4-FFF2-40B4-BE49-F238E27FC236}">
                              <a16:creationId xmlns:a16="http://schemas.microsoft.com/office/drawing/2014/main" id="{10C13A8E-CD2A-44DD-8FB8-88AC89C930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97" name="Picture 24 215">
                            <a:extLst>
                              <a:ext uri="{FF2B5EF4-FFF2-40B4-BE49-F238E27FC236}">
                                <a16:creationId xmlns:a16="http://schemas.microsoft.com/office/drawing/2014/main" id="{1F6D9929-7D87-48AB-B7F5-9257F3F32EB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98" name="Picture 24 216">
                            <a:extLst>
                              <a:ext uri="{FF2B5EF4-FFF2-40B4-BE49-F238E27FC236}">
                                <a16:creationId xmlns:a16="http://schemas.microsoft.com/office/drawing/2014/main" id="{2B50A055-F5E7-4D04-86CF-A544EAFA68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90D69C3D-1269-4F55-B575-B7CA95A64ED4}"/>
                        </a:ext>
                      </a:extLst>
                    </p:cNvPr>
                    <p:cNvGrpSpPr/>
                    <p:nvPr/>
                  </p:nvGrpSpPr>
                  <p:grpSpPr>
                    <a:xfrm rot="18877668">
                      <a:off x="6210508" y="3195426"/>
                      <a:ext cx="601238" cy="499826"/>
                      <a:chOff x="5841977" y="3176030"/>
                      <a:chExt cx="601238" cy="499826"/>
                    </a:xfrm>
                  </p:grpSpPr>
                  <p:grpSp>
                    <p:nvGrpSpPr>
                      <p:cNvPr id="79" name="Group 78">
                        <a:extLst>
                          <a:ext uri="{FF2B5EF4-FFF2-40B4-BE49-F238E27FC236}">
                            <a16:creationId xmlns:a16="http://schemas.microsoft.com/office/drawing/2014/main" id="{FDAC4DB8-906F-4879-8254-79A7C0B2851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742345">
                        <a:off x="584197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87" name="Group 176">
                          <a:extLst>
                            <a:ext uri="{FF2B5EF4-FFF2-40B4-BE49-F238E27FC236}">
                              <a16:creationId xmlns:a16="http://schemas.microsoft.com/office/drawing/2014/main" id="{3C631B97-61B2-4938-902E-1EB43A8459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91" name="Picture 24 217">
                            <a:extLst>
                              <a:ext uri="{FF2B5EF4-FFF2-40B4-BE49-F238E27FC236}">
                                <a16:creationId xmlns:a16="http://schemas.microsoft.com/office/drawing/2014/main" id="{E9B898C9-DDE8-416A-89FA-D79820C488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92" name="Picture 24 218">
                            <a:extLst>
                              <a:ext uri="{FF2B5EF4-FFF2-40B4-BE49-F238E27FC236}">
                                <a16:creationId xmlns:a16="http://schemas.microsoft.com/office/drawing/2014/main" id="{A6B12A0F-1414-4E69-87ED-C20A8656B5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88" name="Group 179">
                          <a:extLst>
                            <a:ext uri="{FF2B5EF4-FFF2-40B4-BE49-F238E27FC236}">
                              <a16:creationId xmlns:a16="http://schemas.microsoft.com/office/drawing/2014/main" id="{AC90929D-0AD5-42C1-B6CA-EBAB0CEF4C8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89" name="Picture 24 219">
                            <a:extLst>
                              <a:ext uri="{FF2B5EF4-FFF2-40B4-BE49-F238E27FC236}">
                                <a16:creationId xmlns:a16="http://schemas.microsoft.com/office/drawing/2014/main" id="{53C67640-03B9-47E7-AF62-2B426286A2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90" name="Picture 24 220">
                            <a:extLst>
                              <a:ext uri="{FF2B5EF4-FFF2-40B4-BE49-F238E27FC236}">
                                <a16:creationId xmlns:a16="http://schemas.microsoft.com/office/drawing/2014/main" id="{B2D15F52-16D4-4E97-AFA9-832E82A4DB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80" name="Group 79">
                        <a:extLst>
                          <a:ext uri="{FF2B5EF4-FFF2-40B4-BE49-F238E27FC236}">
                            <a16:creationId xmlns:a16="http://schemas.microsoft.com/office/drawing/2014/main" id="{0F3E9140-2E83-4152-AD93-077C4327DF1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7239213">
                        <a:off x="6033171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81" name="Group 80">
                          <a:extLst>
                            <a:ext uri="{FF2B5EF4-FFF2-40B4-BE49-F238E27FC236}">
                              <a16:creationId xmlns:a16="http://schemas.microsoft.com/office/drawing/2014/main" id="{7DC6D2F3-8C1F-4EE2-AC41-F25E33D6A8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85" name="Picture 24 221">
                            <a:extLst>
                              <a:ext uri="{FF2B5EF4-FFF2-40B4-BE49-F238E27FC236}">
                                <a16:creationId xmlns:a16="http://schemas.microsoft.com/office/drawing/2014/main" id="{E6ADEF02-F20E-4048-B4D4-707DC4B6B88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86" name="Picture 24 222">
                            <a:extLst>
                              <a:ext uri="{FF2B5EF4-FFF2-40B4-BE49-F238E27FC236}">
                                <a16:creationId xmlns:a16="http://schemas.microsoft.com/office/drawing/2014/main" id="{D6C7EA8B-D627-443D-B3DF-A8F41B757E5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82" name="Group 179">
                          <a:extLst>
                            <a:ext uri="{FF2B5EF4-FFF2-40B4-BE49-F238E27FC236}">
                              <a16:creationId xmlns:a16="http://schemas.microsoft.com/office/drawing/2014/main" id="{44B2BAC6-B9A8-4C28-A936-3FBE9FA88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83" name="Picture 24 223">
                            <a:extLst>
                              <a:ext uri="{FF2B5EF4-FFF2-40B4-BE49-F238E27FC236}">
                                <a16:creationId xmlns:a16="http://schemas.microsoft.com/office/drawing/2014/main" id="{B7F27C77-412B-4876-B9FC-AF3711ED74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84" name="Picture 24 224">
                            <a:extLst>
                              <a:ext uri="{FF2B5EF4-FFF2-40B4-BE49-F238E27FC236}">
                                <a16:creationId xmlns:a16="http://schemas.microsoft.com/office/drawing/2014/main" id="{2D05816F-EA58-4917-9FA1-88FAE385D90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ACEFB7D7-60E1-42C3-A454-9A459FBF228D}"/>
                      </a:ext>
                    </a:extLst>
                  </p:cNvPr>
                  <p:cNvGrpSpPr/>
                  <p:nvPr/>
                </p:nvGrpSpPr>
                <p:grpSpPr>
                  <a:xfrm>
                    <a:off x="7443561" y="3019258"/>
                    <a:ext cx="1106234" cy="969712"/>
                    <a:chOff x="6792398" y="2509410"/>
                    <a:chExt cx="1106234" cy="969712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F4BE1A32-C825-4F08-96C0-AF46245786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92398" y="2703317"/>
                      <a:ext cx="657768" cy="378452"/>
                      <a:chOff x="4777947" y="3207622"/>
                      <a:chExt cx="657768" cy="378452"/>
                    </a:xfrm>
                  </p:grpSpPr>
                  <p:grpSp>
                    <p:nvGrpSpPr>
                      <p:cNvPr id="63" name="Group 62">
                        <a:extLst>
                          <a:ext uri="{FF2B5EF4-FFF2-40B4-BE49-F238E27FC236}">
                            <a16:creationId xmlns:a16="http://schemas.microsoft.com/office/drawing/2014/main" id="{B6303335-1EA1-49A8-9B89-06CD9D9405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94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71" name="Group 176">
                          <a:extLst>
                            <a:ext uri="{FF2B5EF4-FFF2-40B4-BE49-F238E27FC236}">
                              <a16:creationId xmlns:a16="http://schemas.microsoft.com/office/drawing/2014/main" id="{162B465F-0B55-4B9B-9E0E-53BB215AF1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75" name="Picture 24 225">
                            <a:extLst>
                              <a:ext uri="{FF2B5EF4-FFF2-40B4-BE49-F238E27FC236}">
                                <a16:creationId xmlns:a16="http://schemas.microsoft.com/office/drawing/2014/main" id="{6B8598D6-6F60-4656-BFA7-2385602ACF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76" name="Picture 24 226">
                            <a:extLst>
                              <a:ext uri="{FF2B5EF4-FFF2-40B4-BE49-F238E27FC236}">
                                <a16:creationId xmlns:a16="http://schemas.microsoft.com/office/drawing/2014/main" id="{79BE6230-9CD1-4288-BAE5-8B42ADD0DE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72" name="Group 179">
                          <a:extLst>
                            <a:ext uri="{FF2B5EF4-FFF2-40B4-BE49-F238E27FC236}">
                              <a16:creationId xmlns:a16="http://schemas.microsoft.com/office/drawing/2014/main" id="{EC9A986B-D8BF-4175-8C96-7EA8419C19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73" name="Picture 24 227">
                            <a:extLst>
                              <a:ext uri="{FF2B5EF4-FFF2-40B4-BE49-F238E27FC236}">
                                <a16:creationId xmlns:a16="http://schemas.microsoft.com/office/drawing/2014/main" id="{6A6C2C88-AF97-4926-8EB1-D162EBDB5B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74" name="Picture 24 228">
                            <a:extLst>
                              <a:ext uri="{FF2B5EF4-FFF2-40B4-BE49-F238E27FC236}">
                                <a16:creationId xmlns:a16="http://schemas.microsoft.com/office/drawing/2014/main" id="{B7C6AA58-5507-4B09-8EC0-08D33177FA5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BCC5103A-18DF-4300-804B-76554E64F2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35889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65" name="Group 176">
                          <a:extLst>
                            <a:ext uri="{FF2B5EF4-FFF2-40B4-BE49-F238E27FC236}">
                              <a16:creationId xmlns:a16="http://schemas.microsoft.com/office/drawing/2014/main" id="{2DD70C30-2C1B-4A71-BE3C-C21DF61E48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69" name="Picture 24 229">
                            <a:extLst>
                              <a:ext uri="{FF2B5EF4-FFF2-40B4-BE49-F238E27FC236}">
                                <a16:creationId xmlns:a16="http://schemas.microsoft.com/office/drawing/2014/main" id="{5C45FE4F-AA93-4767-B3F0-C5FF53C85C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70" name="Picture 24 230">
                            <a:extLst>
                              <a:ext uri="{FF2B5EF4-FFF2-40B4-BE49-F238E27FC236}">
                                <a16:creationId xmlns:a16="http://schemas.microsoft.com/office/drawing/2014/main" id="{C2C1689E-74FC-4BFD-A2E3-343B1F3FE3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66" name="Group 179">
                          <a:extLst>
                            <a:ext uri="{FF2B5EF4-FFF2-40B4-BE49-F238E27FC236}">
                              <a16:creationId xmlns:a16="http://schemas.microsoft.com/office/drawing/2014/main" id="{86B97A95-5CA5-438C-95AC-0989CEDCCA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67" name="Picture 24 231">
                            <a:extLst>
                              <a:ext uri="{FF2B5EF4-FFF2-40B4-BE49-F238E27FC236}">
                                <a16:creationId xmlns:a16="http://schemas.microsoft.com/office/drawing/2014/main" id="{17734314-7349-450E-BEFA-74957A830F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68" name="Picture 24 232">
                            <a:extLst>
                              <a:ext uri="{FF2B5EF4-FFF2-40B4-BE49-F238E27FC236}">
                                <a16:creationId xmlns:a16="http://schemas.microsoft.com/office/drawing/2014/main" id="{66F2468F-FE0C-4677-B971-3DC4A5D88FF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822B4835-E3BF-47A4-9437-DECAFFF24185}"/>
                        </a:ext>
                      </a:extLst>
                    </p:cNvPr>
                    <p:cNvGrpSpPr/>
                    <p:nvPr/>
                  </p:nvGrpSpPr>
                  <p:grpSpPr>
                    <a:xfrm rot="19661454">
                      <a:off x="6800712" y="2979296"/>
                      <a:ext cx="601238" cy="499826"/>
                      <a:chOff x="5841977" y="3176030"/>
                      <a:chExt cx="601238" cy="499826"/>
                    </a:xfrm>
                  </p:grpSpPr>
                  <p:grpSp>
                    <p:nvGrpSpPr>
                      <p:cNvPr id="49" name="Group 48">
                        <a:extLst>
                          <a:ext uri="{FF2B5EF4-FFF2-40B4-BE49-F238E27FC236}">
                            <a16:creationId xmlns:a16="http://schemas.microsoft.com/office/drawing/2014/main" id="{E2891D5E-BF4C-4E6C-B1BC-6607C4B0A91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742345">
                        <a:off x="584197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57" name="Group 176">
                          <a:extLst>
                            <a:ext uri="{FF2B5EF4-FFF2-40B4-BE49-F238E27FC236}">
                              <a16:creationId xmlns:a16="http://schemas.microsoft.com/office/drawing/2014/main" id="{C7D4F4B9-2DF2-4CFD-B7F5-7467EA2B1A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61" name="Picture 24 233">
                            <a:extLst>
                              <a:ext uri="{FF2B5EF4-FFF2-40B4-BE49-F238E27FC236}">
                                <a16:creationId xmlns:a16="http://schemas.microsoft.com/office/drawing/2014/main" id="{88599E44-18CD-482B-ACE1-F6FF189595E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62" name="Picture 24 234">
                            <a:extLst>
                              <a:ext uri="{FF2B5EF4-FFF2-40B4-BE49-F238E27FC236}">
                                <a16:creationId xmlns:a16="http://schemas.microsoft.com/office/drawing/2014/main" id="{14224CBC-8125-4D41-8D1A-7A0B409D5EB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58" name="Group 179">
                          <a:extLst>
                            <a:ext uri="{FF2B5EF4-FFF2-40B4-BE49-F238E27FC236}">
                              <a16:creationId xmlns:a16="http://schemas.microsoft.com/office/drawing/2014/main" id="{06084CDD-CF0E-4B5E-B8E6-365BE79D88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59" name="Picture 24 235">
                            <a:extLst>
                              <a:ext uri="{FF2B5EF4-FFF2-40B4-BE49-F238E27FC236}">
                                <a16:creationId xmlns:a16="http://schemas.microsoft.com/office/drawing/2014/main" id="{C8BCD61C-B483-4014-ABF9-40D33168E9E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60" name="Picture 24 236">
                            <a:extLst>
                              <a:ext uri="{FF2B5EF4-FFF2-40B4-BE49-F238E27FC236}">
                                <a16:creationId xmlns:a16="http://schemas.microsoft.com/office/drawing/2014/main" id="{882C722F-0E8C-4FBA-9E3A-A87C2252D9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2C949697-E402-408B-BAAF-3447AE2227E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7239213">
                        <a:off x="6033171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51" name="Group 176">
                          <a:extLst>
                            <a:ext uri="{FF2B5EF4-FFF2-40B4-BE49-F238E27FC236}">
                              <a16:creationId xmlns:a16="http://schemas.microsoft.com/office/drawing/2014/main" id="{FECDA890-6BA6-4E94-9AFF-32B021D0B6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55" name="Picture 24 237">
                            <a:extLst>
                              <a:ext uri="{FF2B5EF4-FFF2-40B4-BE49-F238E27FC236}">
                                <a16:creationId xmlns:a16="http://schemas.microsoft.com/office/drawing/2014/main" id="{CD36F177-337F-4596-B143-50A5F70770D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56" name="Picture 24 238">
                            <a:extLst>
                              <a:ext uri="{FF2B5EF4-FFF2-40B4-BE49-F238E27FC236}">
                                <a16:creationId xmlns:a16="http://schemas.microsoft.com/office/drawing/2014/main" id="{893C1274-BD15-46B0-9356-7DE3FD4099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52" name="Group 179">
                          <a:extLst>
                            <a:ext uri="{FF2B5EF4-FFF2-40B4-BE49-F238E27FC236}">
                              <a16:creationId xmlns:a16="http://schemas.microsoft.com/office/drawing/2014/main" id="{A934D40D-C945-496B-9F94-2689087742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53" name="Picture 24 239">
                            <a:extLst>
                              <a:ext uri="{FF2B5EF4-FFF2-40B4-BE49-F238E27FC236}">
                                <a16:creationId xmlns:a16="http://schemas.microsoft.com/office/drawing/2014/main" id="{04168350-CAEA-40FB-841B-B07D7CE274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54" name="Picture 24 240">
                            <a:extLst>
                              <a:ext uri="{FF2B5EF4-FFF2-40B4-BE49-F238E27FC236}">
                                <a16:creationId xmlns:a16="http://schemas.microsoft.com/office/drawing/2014/main" id="{4DF080B0-2B74-420A-B7CD-C9C77442577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6A99881B-D2FD-41B2-ABDC-075871059732}"/>
                        </a:ext>
                      </a:extLst>
                    </p:cNvPr>
                    <p:cNvGrpSpPr/>
                    <p:nvPr/>
                  </p:nvGrpSpPr>
                  <p:grpSpPr>
                    <a:xfrm rot="2171672">
                      <a:off x="7240864" y="2945788"/>
                      <a:ext cx="657768" cy="378452"/>
                      <a:chOff x="4777947" y="3207622"/>
                      <a:chExt cx="657768" cy="378452"/>
                    </a:xfrm>
                  </p:grpSpPr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6F05B81F-7379-4FF4-AC33-D5B7843D9B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94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43" name="Group 176">
                          <a:extLst>
                            <a:ext uri="{FF2B5EF4-FFF2-40B4-BE49-F238E27FC236}">
                              <a16:creationId xmlns:a16="http://schemas.microsoft.com/office/drawing/2014/main" id="{4DC51F6D-682B-4F14-B3B1-2665962ED2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47" name="Picture 24 241">
                            <a:extLst>
                              <a:ext uri="{FF2B5EF4-FFF2-40B4-BE49-F238E27FC236}">
                                <a16:creationId xmlns:a16="http://schemas.microsoft.com/office/drawing/2014/main" id="{2862961E-AC73-4281-8C6F-22674EF61A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48" name="Picture 24 242">
                            <a:extLst>
                              <a:ext uri="{FF2B5EF4-FFF2-40B4-BE49-F238E27FC236}">
                                <a16:creationId xmlns:a16="http://schemas.microsoft.com/office/drawing/2014/main" id="{2D293D3B-95A1-4529-A620-7ED3B88312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44" name="Group 179">
                          <a:extLst>
                            <a:ext uri="{FF2B5EF4-FFF2-40B4-BE49-F238E27FC236}">
                              <a16:creationId xmlns:a16="http://schemas.microsoft.com/office/drawing/2014/main" id="{A0571210-D653-4021-A497-A0B8A3F8BA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45" name="Picture 24 243">
                            <a:extLst>
                              <a:ext uri="{FF2B5EF4-FFF2-40B4-BE49-F238E27FC236}">
                                <a16:creationId xmlns:a16="http://schemas.microsoft.com/office/drawing/2014/main" id="{5781F5A7-43D8-4641-8019-363926EE81D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46" name="Picture 24 244">
                            <a:extLst>
                              <a:ext uri="{FF2B5EF4-FFF2-40B4-BE49-F238E27FC236}">
                                <a16:creationId xmlns:a16="http://schemas.microsoft.com/office/drawing/2014/main" id="{0F3BB5EB-20ED-4C4D-B4C3-D1D9293404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36" name="Group 35">
                        <a:extLst>
                          <a:ext uri="{FF2B5EF4-FFF2-40B4-BE49-F238E27FC236}">
                            <a16:creationId xmlns:a16="http://schemas.microsoft.com/office/drawing/2014/main" id="{FFAACC01-AFC7-4650-B5F6-6DFE0A5299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35889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7" name="Group 176">
                          <a:extLst>
                            <a:ext uri="{FF2B5EF4-FFF2-40B4-BE49-F238E27FC236}">
                              <a16:creationId xmlns:a16="http://schemas.microsoft.com/office/drawing/2014/main" id="{2B327F97-E3B8-4255-9E9A-95B7D97999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41" name="Picture 24 245">
                            <a:extLst>
                              <a:ext uri="{FF2B5EF4-FFF2-40B4-BE49-F238E27FC236}">
                                <a16:creationId xmlns:a16="http://schemas.microsoft.com/office/drawing/2014/main" id="{FFCDDF17-974E-4943-A192-C3D3C184EB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42" name="Picture 24 246">
                            <a:extLst>
                              <a:ext uri="{FF2B5EF4-FFF2-40B4-BE49-F238E27FC236}">
                                <a16:creationId xmlns:a16="http://schemas.microsoft.com/office/drawing/2014/main" id="{3644629A-494E-4DDC-8B52-A7F3582C6A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8" name="Group 179">
                          <a:extLst>
                            <a:ext uri="{FF2B5EF4-FFF2-40B4-BE49-F238E27FC236}">
                              <a16:creationId xmlns:a16="http://schemas.microsoft.com/office/drawing/2014/main" id="{31768288-F358-44BD-9508-70C762E07F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9" name="Picture 24 247">
                            <a:extLst>
                              <a:ext uri="{FF2B5EF4-FFF2-40B4-BE49-F238E27FC236}">
                                <a16:creationId xmlns:a16="http://schemas.microsoft.com/office/drawing/2014/main" id="{78EFAE31-52B6-4815-AC4A-5D9CE4A24E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40" name="Picture 24 248">
                            <a:extLst>
                              <a:ext uri="{FF2B5EF4-FFF2-40B4-BE49-F238E27FC236}">
                                <a16:creationId xmlns:a16="http://schemas.microsoft.com/office/drawing/2014/main" id="{5062EF53-36A0-459B-B6FD-D54C9DBE80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64CE91EB-768D-4660-B229-6CDDE10D6529}"/>
                        </a:ext>
                      </a:extLst>
                    </p:cNvPr>
                    <p:cNvGrpSpPr/>
                    <p:nvPr/>
                  </p:nvGrpSpPr>
                  <p:grpSpPr>
                    <a:xfrm rot="21049340">
                      <a:off x="7270080" y="2509410"/>
                      <a:ext cx="601238" cy="499826"/>
                      <a:chOff x="5841977" y="3176030"/>
                      <a:chExt cx="601238" cy="499826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5E94D1D-022B-4A6C-B73B-BA83FADF8E4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742345">
                        <a:off x="584197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29" name="Group 176">
                          <a:extLst>
                            <a:ext uri="{FF2B5EF4-FFF2-40B4-BE49-F238E27FC236}">
                              <a16:creationId xmlns:a16="http://schemas.microsoft.com/office/drawing/2014/main" id="{AC1E894E-4FC7-4846-878C-27E61C439F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3" name="Picture 24 249">
                            <a:extLst>
                              <a:ext uri="{FF2B5EF4-FFF2-40B4-BE49-F238E27FC236}">
                                <a16:creationId xmlns:a16="http://schemas.microsoft.com/office/drawing/2014/main" id="{7948B464-1215-476E-9470-AF62E9B69F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4" name="Picture 24 250">
                            <a:extLst>
                              <a:ext uri="{FF2B5EF4-FFF2-40B4-BE49-F238E27FC236}">
                                <a16:creationId xmlns:a16="http://schemas.microsoft.com/office/drawing/2014/main" id="{E9B77FDD-4C3E-458C-93D6-EC8638B6F8C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0" name="Group 179">
                          <a:extLst>
                            <a:ext uri="{FF2B5EF4-FFF2-40B4-BE49-F238E27FC236}">
                              <a16:creationId xmlns:a16="http://schemas.microsoft.com/office/drawing/2014/main" id="{06CC3141-A326-4E89-9256-058E493442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1" name="Picture 24 251">
                            <a:extLst>
                              <a:ext uri="{FF2B5EF4-FFF2-40B4-BE49-F238E27FC236}">
                                <a16:creationId xmlns:a16="http://schemas.microsoft.com/office/drawing/2014/main" id="{3D8D0C66-6FD0-43AF-8ABA-0BED667C9E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2" name="Picture 24 252">
                            <a:extLst>
                              <a:ext uri="{FF2B5EF4-FFF2-40B4-BE49-F238E27FC236}">
                                <a16:creationId xmlns:a16="http://schemas.microsoft.com/office/drawing/2014/main" id="{09DE271A-EE2C-40DD-A326-CC1E8D98D6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CF3EFBA8-AF2E-4859-88EE-A7176ABDB8C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7239213">
                        <a:off x="6033171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23" name="Group 176">
                          <a:extLst>
                            <a:ext uri="{FF2B5EF4-FFF2-40B4-BE49-F238E27FC236}">
                              <a16:creationId xmlns:a16="http://schemas.microsoft.com/office/drawing/2014/main" id="{BA62EEF0-D4F9-4246-AB52-B476DCD97D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27" name="Picture 24 253">
                            <a:extLst>
                              <a:ext uri="{FF2B5EF4-FFF2-40B4-BE49-F238E27FC236}">
                                <a16:creationId xmlns:a16="http://schemas.microsoft.com/office/drawing/2014/main" id="{5C947CB4-A30C-45E6-8F4D-37BA10C104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28" name="Picture 24 254">
                            <a:extLst>
                              <a:ext uri="{FF2B5EF4-FFF2-40B4-BE49-F238E27FC236}">
                                <a16:creationId xmlns:a16="http://schemas.microsoft.com/office/drawing/2014/main" id="{BFE5A4BB-00D7-4582-829F-D22EE3198C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24" name="Group 179">
                          <a:extLst>
                            <a:ext uri="{FF2B5EF4-FFF2-40B4-BE49-F238E27FC236}">
                              <a16:creationId xmlns:a16="http://schemas.microsoft.com/office/drawing/2014/main" id="{12567BAE-FAC6-4B14-9D0A-E73522136BB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25" name="Picture 24 255">
                            <a:extLst>
                              <a:ext uri="{FF2B5EF4-FFF2-40B4-BE49-F238E27FC236}">
                                <a16:creationId xmlns:a16="http://schemas.microsoft.com/office/drawing/2014/main" id="{516202E9-285D-4CAF-89EA-B6082FD2A7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26" name="Picture 24 256">
                            <a:extLst>
                              <a:ext uri="{FF2B5EF4-FFF2-40B4-BE49-F238E27FC236}">
                                <a16:creationId xmlns:a16="http://schemas.microsoft.com/office/drawing/2014/main" id="{DB7E5099-1F05-4DB5-9423-913341C01B5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</p:grpSp>
            </p:grp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53D4D618-7A99-41FB-9982-35A8997D7084}"/>
                  </a:ext>
                </a:extLst>
              </p:cNvPr>
              <p:cNvGrpSpPr/>
              <p:nvPr/>
            </p:nvGrpSpPr>
            <p:grpSpPr>
              <a:xfrm rot="20754769">
                <a:off x="9682163" y="2873542"/>
                <a:ext cx="1184907" cy="905391"/>
                <a:chOff x="4930347" y="2731026"/>
                <a:chExt cx="2516626" cy="1922962"/>
              </a:xfrm>
            </p:grpSpPr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8052E501-78E0-4543-8E2E-11A42256D19E}"/>
                    </a:ext>
                  </a:extLst>
                </p:cNvPr>
                <p:cNvGrpSpPr/>
                <p:nvPr/>
              </p:nvGrpSpPr>
              <p:grpSpPr>
                <a:xfrm>
                  <a:off x="4930347" y="3360022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88" name="Group 487">
                    <a:extLst>
                      <a:ext uri="{FF2B5EF4-FFF2-40B4-BE49-F238E27FC236}">
                        <a16:creationId xmlns:a16="http://schemas.microsoft.com/office/drawing/2014/main" id="{B0AEA379-F0C5-47B0-96A2-BF45DD39908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96" name="Group 176">
                      <a:extLst>
                        <a:ext uri="{FF2B5EF4-FFF2-40B4-BE49-F238E27FC236}">
                          <a16:creationId xmlns:a16="http://schemas.microsoft.com/office/drawing/2014/main" id="{14354F02-70E8-4F90-8BAF-FEA392BC57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00" name="Picture 24 129">
                        <a:extLst>
                          <a:ext uri="{FF2B5EF4-FFF2-40B4-BE49-F238E27FC236}">
                            <a16:creationId xmlns:a16="http://schemas.microsoft.com/office/drawing/2014/main" id="{EF1151F6-AF19-4B35-8F48-A45D9BF2B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01" name="Picture 24 130">
                        <a:extLst>
                          <a:ext uri="{FF2B5EF4-FFF2-40B4-BE49-F238E27FC236}">
                            <a16:creationId xmlns:a16="http://schemas.microsoft.com/office/drawing/2014/main" id="{51E56BB9-8076-415C-B715-D2023089B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97" name="Group 179">
                      <a:extLst>
                        <a:ext uri="{FF2B5EF4-FFF2-40B4-BE49-F238E27FC236}">
                          <a16:creationId xmlns:a16="http://schemas.microsoft.com/office/drawing/2014/main" id="{1FFB3A8D-BFEE-4898-840C-3334C451E2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98" name="Picture 24 131">
                        <a:extLst>
                          <a:ext uri="{FF2B5EF4-FFF2-40B4-BE49-F238E27FC236}">
                            <a16:creationId xmlns:a16="http://schemas.microsoft.com/office/drawing/2014/main" id="{C92F1CAE-5738-4E38-AC31-CA4833550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99" name="Picture 24 132">
                        <a:extLst>
                          <a:ext uri="{FF2B5EF4-FFF2-40B4-BE49-F238E27FC236}">
                            <a16:creationId xmlns:a16="http://schemas.microsoft.com/office/drawing/2014/main" id="{41370FB1-60D6-4931-8925-194D3D5E5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22C0B8E8-CB06-447E-977C-2E89E144F3C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90" name="Group 176">
                      <a:extLst>
                        <a:ext uri="{FF2B5EF4-FFF2-40B4-BE49-F238E27FC236}">
                          <a16:creationId xmlns:a16="http://schemas.microsoft.com/office/drawing/2014/main" id="{D5BC6BDC-686A-46B8-BAE0-1F710F0502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94" name="Picture 24 133">
                        <a:extLst>
                          <a:ext uri="{FF2B5EF4-FFF2-40B4-BE49-F238E27FC236}">
                            <a16:creationId xmlns:a16="http://schemas.microsoft.com/office/drawing/2014/main" id="{80AC565B-030C-4B80-A49F-77482B848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95" name="Picture 24 134">
                        <a:extLst>
                          <a:ext uri="{FF2B5EF4-FFF2-40B4-BE49-F238E27FC236}">
                            <a16:creationId xmlns:a16="http://schemas.microsoft.com/office/drawing/2014/main" id="{1395E85C-86A0-49FC-B9B4-2D164D13E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91" name="Group 179">
                      <a:extLst>
                        <a:ext uri="{FF2B5EF4-FFF2-40B4-BE49-F238E27FC236}">
                          <a16:creationId xmlns:a16="http://schemas.microsoft.com/office/drawing/2014/main" id="{29705E53-C94E-4A7C-B3D6-C4CEC03D13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92" name="Picture 24 135">
                        <a:extLst>
                          <a:ext uri="{FF2B5EF4-FFF2-40B4-BE49-F238E27FC236}">
                            <a16:creationId xmlns:a16="http://schemas.microsoft.com/office/drawing/2014/main" id="{C1C3879F-0416-4771-8B82-034CB8497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93" name="Picture 24 136">
                        <a:extLst>
                          <a:ext uri="{FF2B5EF4-FFF2-40B4-BE49-F238E27FC236}">
                            <a16:creationId xmlns:a16="http://schemas.microsoft.com/office/drawing/2014/main" id="{687531F7-17AB-41EA-AAD2-1D55C51E0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94E3CACC-BCB3-4D56-B491-54DDAA751373}"/>
                    </a:ext>
                  </a:extLst>
                </p:cNvPr>
                <p:cNvGrpSpPr/>
                <p:nvPr/>
              </p:nvGrpSpPr>
              <p:grpSpPr>
                <a:xfrm>
                  <a:off x="4938661" y="3636001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74" name="Group 473">
                    <a:extLst>
                      <a:ext uri="{FF2B5EF4-FFF2-40B4-BE49-F238E27FC236}">
                        <a16:creationId xmlns:a16="http://schemas.microsoft.com/office/drawing/2014/main" id="{6F4E914A-29F9-489E-8D4B-A4FA0525FCD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82" name="Group 176">
                      <a:extLst>
                        <a:ext uri="{FF2B5EF4-FFF2-40B4-BE49-F238E27FC236}">
                          <a16:creationId xmlns:a16="http://schemas.microsoft.com/office/drawing/2014/main" id="{77267E03-EB3C-42D4-92C8-3733490D68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6" name="Picture 24 137">
                        <a:extLst>
                          <a:ext uri="{FF2B5EF4-FFF2-40B4-BE49-F238E27FC236}">
                            <a16:creationId xmlns:a16="http://schemas.microsoft.com/office/drawing/2014/main" id="{84095387-947E-4F28-A94E-27BC057BC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87" name="Picture 24 138">
                        <a:extLst>
                          <a:ext uri="{FF2B5EF4-FFF2-40B4-BE49-F238E27FC236}">
                            <a16:creationId xmlns:a16="http://schemas.microsoft.com/office/drawing/2014/main" id="{12D23A19-7D9F-431C-9687-0F629E133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83" name="Group 179">
                      <a:extLst>
                        <a:ext uri="{FF2B5EF4-FFF2-40B4-BE49-F238E27FC236}">
                          <a16:creationId xmlns:a16="http://schemas.microsoft.com/office/drawing/2014/main" id="{AEF1B2DA-2FA5-4551-9F24-2D6CB05922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84" name="Picture 24 139">
                        <a:extLst>
                          <a:ext uri="{FF2B5EF4-FFF2-40B4-BE49-F238E27FC236}">
                            <a16:creationId xmlns:a16="http://schemas.microsoft.com/office/drawing/2014/main" id="{AC456702-B656-4C6A-BCBF-8E4D7C65E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85" name="Picture 24 140">
                        <a:extLst>
                          <a:ext uri="{FF2B5EF4-FFF2-40B4-BE49-F238E27FC236}">
                            <a16:creationId xmlns:a16="http://schemas.microsoft.com/office/drawing/2014/main" id="{09485A67-2361-4B86-A10B-2A5648224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75" name="Group 474">
                    <a:extLst>
                      <a:ext uri="{FF2B5EF4-FFF2-40B4-BE49-F238E27FC236}">
                        <a16:creationId xmlns:a16="http://schemas.microsoft.com/office/drawing/2014/main" id="{7698DBC5-29A5-417D-8D28-673807BE9F89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6" name="Group 176">
                      <a:extLst>
                        <a:ext uri="{FF2B5EF4-FFF2-40B4-BE49-F238E27FC236}">
                          <a16:creationId xmlns:a16="http://schemas.microsoft.com/office/drawing/2014/main" id="{85B7AC47-1E6B-4F6E-9F94-DB1C3879CE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0" name="Picture 24 141">
                        <a:extLst>
                          <a:ext uri="{FF2B5EF4-FFF2-40B4-BE49-F238E27FC236}">
                            <a16:creationId xmlns:a16="http://schemas.microsoft.com/office/drawing/2014/main" id="{01807E0E-9D08-453D-9DA6-65682CFD3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81" name="Picture 24 142">
                        <a:extLst>
                          <a:ext uri="{FF2B5EF4-FFF2-40B4-BE49-F238E27FC236}">
                            <a16:creationId xmlns:a16="http://schemas.microsoft.com/office/drawing/2014/main" id="{EFA670D3-E043-42B0-BD4F-0E2E29876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7" name="Group 179">
                      <a:extLst>
                        <a:ext uri="{FF2B5EF4-FFF2-40B4-BE49-F238E27FC236}">
                          <a16:creationId xmlns:a16="http://schemas.microsoft.com/office/drawing/2014/main" id="{583BB0FD-ACA7-4616-ACEB-B57C5F426C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8" name="Picture 24 143">
                        <a:extLst>
                          <a:ext uri="{FF2B5EF4-FFF2-40B4-BE49-F238E27FC236}">
                            <a16:creationId xmlns:a16="http://schemas.microsoft.com/office/drawing/2014/main" id="{7D14E34D-0C94-4EE5-8D32-346A50867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9" name="Picture 24 144">
                        <a:extLst>
                          <a:ext uri="{FF2B5EF4-FFF2-40B4-BE49-F238E27FC236}">
                            <a16:creationId xmlns:a16="http://schemas.microsoft.com/office/drawing/2014/main" id="{D325A641-474B-4084-9250-7ED86B2AC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1D3CB7E0-F771-46AC-A3D3-AB358FCCEEAF}"/>
                    </a:ext>
                  </a:extLst>
                </p:cNvPr>
                <p:cNvGrpSpPr/>
                <p:nvPr/>
              </p:nvGrpSpPr>
              <p:grpSpPr>
                <a:xfrm>
                  <a:off x="5407774" y="3379418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68C53B55-0E53-43F6-B92F-72941AC7696D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460" name="Group 459">
                      <a:extLst>
                        <a:ext uri="{FF2B5EF4-FFF2-40B4-BE49-F238E27FC236}">
                          <a16:creationId xmlns:a16="http://schemas.microsoft.com/office/drawing/2014/main" id="{6AB41486-A135-49FD-A622-323F4CBDAA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68" name="Group 176">
                        <a:extLst>
                          <a:ext uri="{FF2B5EF4-FFF2-40B4-BE49-F238E27FC236}">
                            <a16:creationId xmlns:a16="http://schemas.microsoft.com/office/drawing/2014/main" id="{40FE63AF-0857-4EED-ABF9-B23AFCDFE2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72" name="Picture 24 145">
                          <a:extLst>
                            <a:ext uri="{FF2B5EF4-FFF2-40B4-BE49-F238E27FC236}">
                              <a16:creationId xmlns:a16="http://schemas.microsoft.com/office/drawing/2014/main" id="{64C7DB85-C9A9-4643-81A4-FC3D81114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73" name="Picture 24 146">
                          <a:extLst>
                            <a:ext uri="{FF2B5EF4-FFF2-40B4-BE49-F238E27FC236}">
                              <a16:creationId xmlns:a16="http://schemas.microsoft.com/office/drawing/2014/main" id="{14F4B8C5-2126-42A9-A15B-84409A8A10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69" name="Group 179">
                        <a:extLst>
                          <a:ext uri="{FF2B5EF4-FFF2-40B4-BE49-F238E27FC236}">
                            <a16:creationId xmlns:a16="http://schemas.microsoft.com/office/drawing/2014/main" id="{C55E100D-C31D-4CF8-AEEE-9432FEDC2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70" name="Picture 24 147">
                          <a:extLst>
                            <a:ext uri="{FF2B5EF4-FFF2-40B4-BE49-F238E27FC236}">
                              <a16:creationId xmlns:a16="http://schemas.microsoft.com/office/drawing/2014/main" id="{866CF59A-199F-43A1-A61B-61C36A9996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71" name="Picture 24 148">
                          <a:extLst>
                            <a:ext uri="{FF2B5EF4-FFF2-40B4-BE49-F238E27FC236}">
                              <a16:creationId xmlns:a16="http://schemas.microsoft.com/office/drawing/2014/main" id="{F8FCEEF5-0597-4010-A944-0C172F34C4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373D0ECB-A1E7-41F7-86B6-35C11906B6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62" name="Group 176">
                        <a:extLst>
                          <a:ext uri="{FF2B5EF4-FFF2-40B4-BE49-F238E27FC236}">
                            <a16:creationId xmlns:a16="http://schemas.microsoft.com/office/drawing/2014/main" id="{5E8A75EF-34D2-454A-B677-463D7C983C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66" name="Picture 24 149">
                          <a:extLst>
                            <a:ext uri="{FF2B5EF4-FFF2-40B4-BE49-F238E27FC236}">
                              <a16:creationId xmlns:a16="http://schemas.microsoft.com/office/drawing/2014/main" id="{BC4AACCD-D5CB-46A9-B483-C4D8CEE3D9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67" name="Picture 24 150">
                          <a:extLst>
                            <a:ext uri="{FF2B5EF4-FFF2-40B4-BE49-F238E27FC236}">
                              <a16:creationId xmlns:a16="http://schemas.microsoft.com/office/drawing/2014/main" id="{41E1B58B-3801-4AE3-80F8-FFDA5FC2D4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63" name="Group 179">
                        <a:extLst>
                          <a:ext uri="{FF2B5EF4-FFF2-40B4-BE49-F238E27FC236}">
                            <a16:creationId xmlns:a16="http://schemas.microsoft.com/office/drawing/2014/main" id="{03CFC389-AE45-47B3-86F4-820080AAF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64" name="Picture 24 151">
                          <a:extLst>
                            <a:ext uri="{FF2B5EF4-FFF2-40B4-BE49-F238E27FC236}">
                              <a16:creationId xmlns:a16="http://schemas.microsoft.com/office/drawing/2014/main" id="{7B3D8AE0-A8AB-40AA-AD68-87324F7467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65" name="Picture 24 152">
                          <a:extLst>
                            <a:ext uri="{FF2B5EF4-FFF2-40B4-BE49-F238E27FC236}">
                              <a16:creationId xmlns:a16="http://schemas.microsoft.com/office/drawing/2014/main" id="{84C72330-4657-41F7-B1D8-25AF74DAC5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D49495A2-1D6B-4EE5-903C-2B8B7FE6E2CE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6A4DEF74-6038-4D73-8BC6-5189E0B32301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54" name="Group 176">
                        <a:extLst>
                          <a:ext uri="{FF2B5EF4-FFF2-40B4-BE49-F238E27FC236}">
                            <a16:creationId xmlns:a16="http://schemas.microsoft.com/office/drawing/2014/main" id="{B7BA772B-123E-4EFB-8DCD-7C07D46FFD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58" name="Picture 24 153">
                          <a:extLst>
                            <a:ext uri="{FF2B5EF4-FFF2-40B4-BE49-F238E27FC236}">
                              <a16:creationId xmlns:a16="http://schemas.microsoft.com/office/drawing/2014/main" id="{A19492D2-E540-4D21-BBFA-F788C08398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59" name="Picture 24 154">
                          <a:extLst>
                            <a:ext uri="{FF2B5EF4-FFF2-40B4-BE49-F238E27FC236}">
                              <a16:creationId xmlns:a16="http://schemas.microsoft.com/office/drawing/2014/main" id="{1826F639-4A11-4369-9408-00E6608FCF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55" name="Group 179">
                        <a:extLst>
                          <a:ext uri="{FF2B5EF4-FFF2-40B4-BE49-F238E27FC236}">
                            <a16:creationId xmlns:a16="http://schemas.microsoft.com/office/drawing/2014/main" id="{29E962C9-7F9B-4243-9A94-FA264D274F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56" name="Picture 24 155">
                          <a:extLst>
                            <a:ext uri="{FF2B5EF4-FFF2-40B4-BE49-F238E27FC236}">
                              <a16:creationId xmlns:a16="http://schemas.microsoft.com/office/drawing/2014/main" id="{CC07E4A7-50E7-4CF9-9A5A-460BF6B381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57" name="Picture 24 156">
                          <a:extLst>
                            <a:ext uri="{FF2B5EF4-FFF2-40B4-BE49-F238E27FC236}">
                              <a16:creationId xmlns:a16="http://schemas.microsoft.com/office/drawing/2014/main" id="{D7ED6AC9-7FF1-4F7C-A292-82203334A7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447" name="Group 446">
                      <a:extLst>
                        <a:ext uri="{FF2B5EF4-FFF2-40B4-BE49-F238E27FC236}">
                          <a16:creationId xmlns:a16="http://schemas.microsoft.com/office/drawing/2014/main" id="{D66F243B-B8D5-4930-BA75-FDD05A2E9520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48" name="Group 176">
                        <a:extLst>
                          <a:ext uri="{FF2B5EF4-FFF2-40B4-BE49-F238E27FC236}">
                            <a16:creationId xmlns:a16="http://schemas.microsoft.com/office/drawing/2014/main" id="{D9443236-0568-4664-8D5C-1F3CC28EE0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52" name="Picture 24 157">
                          <a:extLst>
                            <a:ext uri="{FF2B5EF4-FFF2-40B4-BE49-F238E27FC236}">
                              <a16:creationId xmlns:a16="http://schemas.microsoft.com/office/drawing/2014/main" id="{048A52E6-56F4-49C1-A540-C42F99D776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53" name="Picture 24 158">
                          <a:extLst>
                            <a:ext uri="{FF2B5EF4-FFF2-40B4-BE49-F238E27FC236}">
                              <a16:creationId xmlns:a16="http://schemas.microsoft.com/office/drawing/2014/main" id="{ECDA6EE9-010B-40A7-A8CD-D9D9F87B8B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49" name="Group 179">
                        <a:extLst>
                          <a:ext uri="{FF2B5EF4-FFF2-40B4-BE49-F238E27FC236}">
                            <a16:creationId xmlns:a16="http://schemas.microsoft.com/office/drawing/2014/main" id="{40F2399C-DDD2-4DB7-8476-478A84A855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50" name="Picture 24 159">
                          <a:extLst>
                            <a:ext uri="{FF2B5EF4-FFF2-40B4-BE49-F238E27FC236}">
                              <a16:creationId xmlns:a16="http://schemas.microsoft.com/office/drawing/2014/main" id="{3204F7BA-7AEC-4350-8A6B-4EA11DFF23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51" name="Picture 24 160">
                          <a:extLst>
                            <a:ext uri="{FF2B5EF4-FFF2-40B4-BE49-F238E27FC236}">
                              <a16:creationId xmlns:a16="http://schemas.microsoft.com/office/drawing/2014/main" id="{ECF8104D-38E7-4382-A783-4168194EEB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7A86D564-43B0-49B9-B08B-360579AB03AE}"/>
                    </a:ext>
                  </a:extLst>
                </p:cNvPr>
                <p:cNvGrpSpPr/>
                <p:nvPr/>
              </p:nvGrpSpPr>
              <p:grpSpPr>
                <a:xfrm>
                  <a:off x="5382005" y="3684276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384" name="Group 383">
                    <a:extLst>
                      <a:ext uri="{FF2B5EF4-FFF2-40B4-BE49-F238E27FC236}">
                        <a16:creationId xmlns:a16="http://schemas.microsoft.com/office/drawing/2014/main" id="{AB9D94DD-BB6F-4B37-9E25-153BB9E3FAEC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430" name="Group 429">
                      <a:extLst>
                        <a:ext uri="{FF2B5EF4-FFF2-40B4-BE49-F238E27FC236}">
                          <a16:creationId xmlns:a16="http://schemas.microsoft.com/office/drawing/2014/main" id="{BAFD7FD2-9916-4627-8C2A-044465FBD6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38" name="Group 176">
                        <a:extLst>
                          <a:ext uri="{FF2B5EF4-FFF2-40B4-BE49-F238E27FC236}">
                            <a16:creationId xmlns:a16="http://schemas.microsoft.com/office/drawing/2014/main" id="{24DFED66-E80A-4CB2-8D22-F22EF40262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42" name="Picture 24 161">
                          <a:extLst>
                            <a:ext uri="{FF2B5EF4-FFF2-40B4-BE49-F238E27FC236}">
                              <a16:creationId xmlns:a16="http://schemas.microsoft.com/office/drawing/2014/main" id="{1ECF2C84-9E52-400D-A79E-ADFBEB5C52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43" name="Picture 24 162">
                          <a:extLst>
                            <a:ext uri="{FF2B5EF4-FFF2-40B4-BE49-F238E27FC236}">
                              <a16:creationId xmlns:a16="http://schemas.microsoft.com/office/drawing/2014/main" id="{55AAB5B0-3C8F-4324-8AB3-897CE38433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39" name="Group 179">
                        <a:extLst>
                          <a:ext uri="{FF2B5EF4-FFF2-40B4-BE49-F238E27FC236}">
                            <a16:creationId xmlns:a16="http://schemas.microsoft.com/office/drawing/2014/main" id="{10DEF9A1-4796-4F57-B961-8A0D348D4D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40" name="Picture 24 163">
                          <a:extLst>
                            <a:ext uri="{FF2B5EF4-FFF2-40B4-BE49-F238E27FC236}">
                              <a16:creationId xmlns:a16="http://schemas.microsoft.com/office/drawing/2014/main" id="{A3D015CB-6DCF-4337-AB6A-7CC50C513C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41" name="Picture 24 164">
                          <a:extLst>
                            <a:ext uri="{FF2B5EF4-FFF2-40B4-BE49-F238E27FC236}">
                              <a16:creationId xmlns:a16="http://schemas.microsoft.com/office/drawing/2014/main" id="{01F1A5A2-44FA-4DDD-9A82-E2E0E5B3A4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431" name="Group 430">
                      <a:extLst>
                        <a:ext uri="{FF2B5EF4-FFF2-40B4-BE49-F238E27FC236}">
                          <a16:creationId xmlns:a16="http://schemas.microsoft.com/office/drawing/2014/main" id="{2950A8CD-2E10-47DB-A6CB-B01BADA9F9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32" name="Group 176">
                        <a:extLst>
                          <a:ext uri="{FF2B5EF4-FFF2-40B4-BE49-F238E27FC236}">
                            <a16:creationId xmlns:a16="http://schemas.microsoft.com/office/drawing/2014/main" id="{3C910D12-A90F-4369-A848-4ABDFF0FE1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36" name="Picture 24 165">
                          <a:extLst>
                            <a:ext uri="{FF2B5EF4-FFF2-40B4-BE49-F238E27FC236}">
                              <a16:creationId xmlns:a16="http://schemas.microsoft.com/office/drawing/2014/main" id="{AF279EDE-FDAF-4788-9E89-93A60DE1E8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37" name="Picture 24 166">
                          <a:extLst>
                            <a:ext uri="{FF2B5EF4-FFF2-40B4-BE49-F238E27FC236}">
                              <a16:creationId xmlns:a16="http://schemas.microsoft.com/office/drawing/2014/main" id="{782698AE-58BB-41FE-B12C-B6B078BDB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33" name="Group 179">
                        <a:extLst>
                          <a:ext uri="{FF2B5EF4-FFF2-40B4-BE49-F238E27FC236}">
                            <a16:creationId xmlns:a16="http://schemas.microsoft.com/office/drawing/2014/main" id="{5F1BEC95-5350-4BE9-B51A-A64FF826CC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34" name="Picture 24 167">
                          <a:extLst>
                            <a:ext uri="{FF2B5EF4-FFF2-40B4-BE49-F238E27FC236}">
                              <a16:creationId xmlns:a16="http://schemas.microsoft.com/office/drawing/2014/main" id="{694176A7-AE10-4F25-A2ED-415EAC9521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35" name="Picture 24 168">
                          <a:extLst>
                            <a:ext uri="{FF2B5EF4-FFF2-40B4-BE49-F238E27FC236}">
                              <a16:creationId xmlns:a16="http://schemas.microsoft.com/office/drawing/2014/main" id="{A9B875BD-462E-46B5-94DC-A2EC938EE3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AC682F8F-6E6D-4E94-BCAF-174D3E4D65F8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416" name="Group 415">
                      <a:extLst>
                        <a:ext uri="{FF2B5EF4-FFF2-40B4-BE49-F238E27FC236}">
                          <a16:creationId xmlns:a16="http://schemas.microsoft.com/office/drawing/2014/main" id="{5F658F20-429C-4889-99C6-660C62F5B4BB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24" name="Group 176">
                        <a:extLst>
                          <a:ext uri="{FF2B5EF4-FFF2-40B4-BE49-F238E27FC236}">
                            <a16:creationId xmlns:a16="http://schemas.microsoft.com/office/drawing/2014/main" id="{2A8FD893-8A55-4269-80FD-B63AEEAE11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28" name="Picture 24 169">
                          <a:extLst>
                            <a:ext uri="{FF2B5EF4-FFF2-40B4-BE49-F238E27FC236}">
                              <a16:creationId xmlns:a16="http://schemas.microsoft.com/office/drawing/2014/main" id="{F907E91D-06F7-4F66-98D5-9C7B246603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29" name="Picture 24 170">
                          <a:extLst>
                            <a:ext uri="{FF2B5EF4-FFF2-40B4-BE49-F238E27FC236}">
                              <a16:creationId xmlns:a16="http://schemas.microsoft.com/office/drawing/2014/main" id="{CABB0458-B1F8-4ABF-A03D-0834FBF786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25" name="Group 179">
                        <a:extLst>
                          <a:ext uri="{FF2B5EF4-FFF2-40B4-BE49-F238E27FC236}">
                            <a16:creationId xmlns:a16="http://schemas.microsoft.com/office/drawing/2014/main" id="{AE2BF266-EDD0-4713-90E8-B4A377FE74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26" name="Picture 24 171">
                          <a:extLst>
                            <a:ext uri="{FF2B5EF4-FFF2-40B4-BE49-F238E27FC236}">
                              <a16:creationId xmlns:a16="http://schemas.microsoft.com/office/drawing/2014/main" id="{BC915389-1F49-4531-B8F8-954CBA0C03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27" name="Picture 24 172">
                          <a:extLst>
                            <a:ext uri="{FF2B5EF4-FFF2-40B4-BE49-F238E27FC236}">
                              <a16:creationId xmlns:a16="http://schemas.microsoft.com/office/drawing/2014/main" id="{EF33F1FB-60E2-487F-8855-C50156B897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417" name="Group 416">
                      <a:extLst>
                        <a:ext uri="{FF2B5EF4-FFF2-40B4-BE49-F238E27FC236}">
                          <a16:creationId xmlns:a16="http://schemas.microsoft.com/office/drawing/2014/main" id="{C351B60E-22E3-43EE-A400-B4783669698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18" name="Group 176">
                        <a:extLst>
                          <a:ext uri="{FF2B5EF4-FFF2-40B4-BE49-F238E27FC236}">
                            <a16:creationId xmlns:a16="http://schemas.microsoft.com/office/drawing/2014/main" id="{05B61DA4-ECE1-40CD-8463-78CF5CB2AE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22" name="Picture 24 173">
                          <a:extLst>
                            <a:ext uri="{FF2B5EF4-FFF2-40B4-BE49-F238E27FC236}">
                              <a16:creationId xmlns:a16="http://schemas.microsoft.com/office/drawing/2014/main" id="{8E93D25F-1FBA-4828-AB80-C57D021433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23" name="Picture 24 174">
                          <a:extLst>
                            <a:ext uri="{FF2B5EF4-FFF2-40B4-BE49-F238E27FC236}">
                              <a16:creationId xmlns:a16="http://schemas.microsoft.com/office/drawing/2014/main" id="{39204F62-7D6E-4754-AAB8-DFE2DA1C52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19" name="Group 179">
                        <a:extLst>
                          <a:ext uri="{FF2B5EF4-FFF2-40B4-BE49-F238E27FC236}">
                            <a16:creationId xmlns:a16="http://schemas.microsoft.com/office/drawing/2014/main" id="{CD95E267-FA0F-479E-8E49-4390696296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20" name="Picture 24 175">
                          <a:extLst>
                            <a:ext uri="{FF2B5EF4-FFF2-40B4-BE49-F238E27FC236}">
                              <a16:creationId xmlns:a16="http://schemas.microsoft.com/office/drawing/2014/main" id="{B310A8C8-EAF3-4EEE-827B-3329BEE4E0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21" name="Picture 24 176">
                          <a:extLst>
                            <a:ext uri="{FF2B5EF4-FFF2-40B4-BE49-F238E27FC236}">
                              <a16:creationId xmlns:a16="http://schemas.microsoft.com/office/drawing/2014/main" id="{4D4EE123-C43B-408D-9A7D-20934D6A97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CC62DCB8-1C25-4E10-AD84-FA10E5AA612B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402" name="Group 401">
                      <a:extLst>
                        <a:ext uri="{FF2B5EF4-FFF2-40B4-BE49-F238E27FC236}">
                          <a16:creationId xmlns:a16="http://schemas.microsoft.com/office/drawing/2014/main" id="{9A93EEEE-9CFA-4001-91AF-76FABF3B2E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10" name="Group 176">
                        <a:extLst>
                          <a:ext uri="{FF2B5EF4-FFF2-40B4-BE49-F238E27FC236}">
                            <a16:creationId xmlns:a16="http://schemas.microsoft.com/office/drawing/2014/main" id="{CAAE0BF2-AAC5-4A5B-B556-39A3FB6D6E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14" name="Picture 24 177">
                          <a:extLst>
                            <a:ext uri="{FF2B5EF4-FFF2-40B4-BE49-F238E27FC236}">
                              <a16:creationId xmlns:a16="http://schemas.microsoft.com/office/drawing/2014/main" id="{51683C6D-8571-4105-9173-524B18F957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15" name="Picture 24 178">
                          <a:extLst>
                            <a:ext uri="{FF2B5EF4-FFF2-40B4-BE49-F238E27FC236}">
                              <a16:creationId xmlns:a16="http://schemas.microsoft.com/office/drawing/2014/main" id="{121D4127-C030-493B-8331-660094B957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11" name="Group 179">
                        <a:extLst>
                          <a:ext uri="{FF2B5EF4-FFF2-40B4-BE49-F238E27FC236}">
                            <a16:creationId xmlns:a16="http://schemas.microsoft.com/office/drawing/2014/main" id="{F00B7D25-8EAD-4EE0-A3D1-878D3FB45D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12" name="Picture 24 179">
                          <a:extLst>
                            <a:ext uri="{FF2B5EF4-FFF2-40B4-BE49-F238E27FC236}">
                              <a16:creationId xmlns:a16="http://schemas.microsoft.com/office/drawing/2014/main" id="{0E96A3ED-930D-4B4E-9332-4A75F91616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13" name="Picture 24 180">
                          <a:extLst>
                            <a:ext uri="{FF2B5EF4-FFF2-40B4-BE49-F238E27FC236}">
                              <a16:creationId xmlns:a16="http://schemas.microsoft.com/office/drawing/2014/main" id="{857CFC06-3B17-41A8-94C9-C325A66EA6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403" name="Group 402">
                      <a:extLst>
                        <a:ext uri="{FF2B5EF4-FFF2-40B4-BE49-F238E27FC236}">
                          <a16:creationId xmlns:a16="http://schemas.microsoft.com/office/drawing/2014/main" id="{556ABFFC-66DE-4FE8-81B0-4DE51FB83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404" name="Group 176">
                        <a:extLst>
                          <a:ext uri="{FF2B5EF4-FFF2-40B4-BE49-F238E27FC236}">
                            <a16:creationId xmlns:a16="http://schemas.microsoft.com/office/drawing/2014/main" id="{FBF8F956-9150-4DDD-A1B6-20A481BA53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08" name="Picture 24 181">
                          <a:extLst>
                            <a:ext uri="{FF2B5EF4-FFF2-40B4-BE49-F238E27FC236}">
                              <a16:creationId xmlns:a16="http://schemas.microsoft.com/office/drawing/2014/main" id="{A3B87FA3-0BDF-40C1-92B9-0ED3F92BBE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09" name="Picture 24 182">
                          <a:extLst>
                            <a:ext uri="{FF2B5EF4-FFF2-40B4-BE49-F238E27FC236}">
                              <a16:creationId xmlns:a16="http://schemas.microsoft.com/office/drawing/2014/main" id="{B7B8B4D8-B16D-4E32-808C-3A4C246652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405" name="Group 179">
                        <a:extLst>
                          <a:ext uri="{FF2B5EF4-FFF2-40B4-BE49-F238E27FC236}">
                            <a16:creationId xmlns:a16="http://schemas.microsoft.com/office/drawing/2014/main" id="{CA2B0F66-803C-4C08-AEAF-2428D49D82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406" name="Picture 24 183">
                          <a:extLst>
                            <a:ext uri="{FF2B5EF4-FFF2-40B4-BE49-F238E27FC236}">
                              <a16:creationId xmlns:a16="http://schemas.microsoft.com/office/drawing/2014/main" id="{2C745A00-C80B-4EA0-9EF5-A2F2F531EA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407" name="Picture 24 184">
                          <a:extLst>
                            <a:ext uri="{FF2B5EF4-FFF2-40B4-BE49-F238E27FC236}">
                              <a16:creationId xmlns:a16="http://schemas.microsoft.com/office/drawing/2014/main" id="{C94D1497-FDB5-48BA-8832-E1055F2969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44B50D09-F57A-4073-8C7A-A27A7BB65CCB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C3610D31-1F41-4021-A5BB-0D40008F5C3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96" name="Group 176">
                        <a:extLst>
                          <a:ext uri="{FF2B5EF4-FFF2-40B4-BE49-F238E27FC236}">
                            <a16:creationId xmlns:a16="http://schemas.microsoft.com/office/drawing/2014/main" id="{D5BA6C96-9FE6-481F-8FBC-64959485B0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400" name="Picture 24 185">
                          <a:extLst>
                            <a:ext uri="{FF2B5EF4-FFF2-40B4-BE49-F238E27FC236}">
                              <a16:creationId xmlns:a16="http://schemas.microsoft.com/office/drawing/2014/main" id="{1BB19DCC-4EAC-4807-A8FC-2111089576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401" name="Picture 24 186">
                          <a:extLst>
                            <a:ext uri="{FF2B5EF4-FFF2-40B4-BE49-F238E27FC236}">
                              <a16:creationId xmlns:a16="http://schemas.microsoft.com/office/drawing/2014/main" id="{EF1DD5EE-E3FF-435F-B6F6-6C2B5FDF84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97" name="Group 179">
                        <a:extLst>
                          <a:ext uri="{FF2B5EF4-FFF2-40B4-BE49-F238E27FC236}">
                            <a16:creationId xmlns:a16="http://schemas.microsoft.com/office/drawing/2014/main" id="{7FE74290-78B9-4224-A506-8FAB9A3C7A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98" name="Picture 24 187">
                          <a:extLst>
                            <a:ext uri="{FF2B5EF4-FFF2-40B4-BE49-F238E27FC236}">
                              <a16:creationId xmlns:a16="http://schemas.microsoft.com/office/drawing/2014/main" id="{F79CA2BE-F8AB-495E-8255-83B4F07FEC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99" name="Picture 24 188">
                          <a:extLst>
                            <a:ext uri="{FF2B5EF4-FFF2-40B4-BE49-F238E27FC236}">
                              <a16:creationId xmlns:a16="http://schemas.microsoft.com/office/drawing/2014/main" id="{0D120F65-F840-490E-AF68-645690C3E2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4C805CFB-0106-41E5-BBE0-93C2DBB50ED3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90" name="Group 176">
                        <a:extLst>
                          <a:ext uri="{FF2B5EF4-FFF2-40B4-BE49-F238E27FC236}">
                            <a16:creationId xmlns:a16="http://schemas.microsoft.com/office/drawing/2014/main" id="{1F0E2601-E563-44A5-BD84-FFDB974708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94" name="Picture 24 189">
                          <a:extLst>
                            <a:ext uri="{FF2B5EF4-FFF2-40B4-BE49-F238E27FC236}">
                              <a16:creationId xmlns:a16="http://schemas.microsoft.com/office/drawing/2014/main" id="{900FF234-A70C-4835-854F-981738E469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95" name="Picture 24 190">
                          <a:extLst>
                            <a:ext uri="{FF2B5EF4-FFF2-40B4-BE49-F238E27FC236}">
                              <a16:creationId xmlns:a16="http://schemas.microsoft.com/office/drawing/2014/main" id="{D1A6F084-BD66-4A74-87D9-4786D6E788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91" name="Group 179">
                        <a:extLst>
                          <a:ext uri="{FF2B5EF4-FFF2-40B4-BE49-F238E27FC236}">
                            <a16:creationId xmlns:a16="http://schemas.microsoft.com/office/drawing/2014/main" id="{09F11566-FEAF-4DF6-A75D-D63963AA1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92" name="Picture 24 191">
                          <a:extLst>
                            <a:ext uri="{FF2B5EF4-FFF2-40B4-BE49-F238E27FC236}">
                              <a16:creationId xmlns:a16="http://schemas.microsoft.com/office/drawing/2014/main" id="{AC0CD8A8-2E76-4992-9E74-8418B9CE5E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93" name="Picture 24 192">
                          <a:extLst>
                            <a:ext uri="{FF2B5EF4-FFF2-40B4-BE49-F238E27FC236}">
                              <a16:creationId xmlns:a16="http://schemas.microsoft.com/office/drawing/2014/main" id="{7E075DC3-BCA9-4A76-BDB1-C78CC46DD9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592E9BBE-4D6D-4CB6-BAA4-1F986A0C91A4}"/>
                    </a:ext>
                  </a:extLst>
                </p:cNvPr>
                <p:cNvGrpSpPr/>
                <p:nvPr/>
              </p:nvGrpSpPr>
              <p:grpSpPr>
                <a:xfrm>
                  <a:off x="5889081" y="2731026"/>
                  <a:ext cx="1557892" cy="1293966"/>
                  <a:chOff x="6991903" y="2695004"/>
                  <a:chExt cx="1557892" cy="1293966"/>
                </a:xfrm>
              </p:grpSpPr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BF766448-4100-4AA3-AF30-1AD0A8BC9D0B}"/>
                      </a:ext>
                    </a:extLst>
                  </p:cNvPr>
                  <p:cNvGrpSpPr/>
                  <p:nvPr/>
                </p:nvGrpSpPr>
                <p:grpSpPr>
                  <a:xfrm>
                    <a:off x="6991903" y="2695004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70" name="Group 369">
                      <a:extLst>
                        <a:ext uri="{FF2B5EF4-FFF2-40B4-BE49-F238E27FC236}">
                          <a16:creationId xmlns:a16="http://schemas.microsoft.com/office/drawing/2014/main" id="{F15B47A2-11F5-4D77-ABB4-31405EAB23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78" name="Group 176">
                        <a:extLst>
                          <a:ext uri="{FF2B5EF4-FFF2-40B4-BE49-F238E27FC236}">
                            <a16:creationId xmlns:a16="http://schemas.microsoft.com/office/drawing/2014/main" id="{E84BCBB6-C0DF-41D5-9E8B-4D76E53BB6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82" name="Picture 24 193">
                          <a:extLst>
                            <a:ext uri="{FF2B5EF4-FFF2-40B4-BE49-F238E27FC236}">
                              <a16:creationId xmlns:a16="http://schemas.microsoft.com/office/drawing/2014/main" id="{C52A8AF0-0419-42E5-B680-2A772EE97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83" name="Picture 24 194">
                          <a:extLst>
                            <a:ext uri="{FF2B5EF4-FFF2-40B4-BE49-F238E27FC236}">
                              <a16:creationId xmlns:a16="http://schemas.microsoft.com/office/drawing/2014/main" id="{B6B2A0E9-3723-4ED6-AEE8-6D7C3D4F0F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79" name="Group 179">
                        <a:extLst>
                          <a:ext uri="{FF2B5EF4-FFF2-40B4-BE49-F238E27FC236}">
                            <a16:creationId xmlns:a16="http://schemas.microsoft.com/office/drawing/2014/main" id="{F1541A45-CE04-446F-9D0D-5884BB15DC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80" name="Picture 24 195">
                          <a:extLst>
                            <a:ext uri="{FF2B5EF4-FFF2-40B4-BE49-F238E27FC236}">
                              <a16:creationId xmlns:a16="http://schemas.microsoft.com/office/drawing/2014/main" id="{F6A3FE26-979F-4843-96B8-75FEE20450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81" name="Picture 24 196">
                          <a:extLst>
                            <a:ext uri="{FF2B5EF4-FFF2-40B4-BE49-F238E27FC236}">
                              <a16:creationId xmlns:a16="http://schemas.microsoft.com/office/drawing/2014/main" id="{0573408D-3F70-4EAC-BD03-7BAB7A743F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71" name="Group 370">
                      <a:extLst>
                        <a:ext uri="{FF2B5EF4-FFF2-40B4-BE49-F238E27FC236}">
                          <a16:creationId xmlns:a16="http://schemas.microsoft.com/office/drawing/2014/main" id="{22C4BD96-9AF5-41AD-829F-4CF82D7454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72" name="Group 176">
                        <a:extLst>
                          <a:ext uri="{FF2B5EF4-FFF2-40B4-BE49-F238E27FC236}">
                            <a16:creationId xmlns:a16="http://schemas.microsoft.com/office/drawing/2014/main" id="{24588C29-B241-4A91-8A65-520A1E0DFC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76" name="Picture 24 197">
                          <a:extLst>
                            <a:ext uri="{FF2B5EF4-FFF2-40B4-BE49-F238E27FC236}">
                              <a16:creationId xmlns:a16="http://schemas.microsoft.com/office/drawing/2014/main" id="{0DBC0E9C-7AAB-4BF6-803E-3532060C4F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77" name="Picture 24 198">
                          <a:extLst>
                            <a:ext uri="{FF2B5EF4-FFF2-40B4-BE49-F238E27FC236}">
                              <a16:creationId xmlns:a16="http://schemas.microsoft.com/office/drawing/2014/main" id="{F84D18CC-787D-4E17-A969-4F8A8869CF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73" name="Group 179">
                        <a:extLst>
                          <a:ext uri="{FF2B5EF4-FFF2-40B4-BE49-F238E27FC236}">
                            <a16:creationId xmlns:a16="http://schemas.microsoft.com/office/drawing/2014/main" id="{3F92B32B-2A5A-4E8F-B8A4-1B2E9706DC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74" name="Picture 24 199">
                          <a:extLst>
                            <a:ext uri="{FF2B5EF4-FFF2-40B4-BE49-F238E27FC236}">
                              <a16:creationId xmlns:a16="http://schemas.microsoft.com/office/drawing/2014/main" id="{D51950A6-124F-4FAF-8FC3-85E1E0D02B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75" name="Picture 24 200">
                          <a:extLst>
                            <a:ext uri="{FF2B5EF4-FFF2-40B4-BE49-F238E27FC236}">
                              <a16:creationId xmlns:a16="http://schemas.microsoft.com/office/drawing/2014/main" id="{EB922E1B-50DD-4C80-A291-D47173112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3" name="Group 262">
                    <a:extLst>
                      <a:ext uri="{FF2B5EF4-FFF2-40B4-BE49-F238E27FC236}">
                        <a16:creationId xmlns:a16="http://schemas.microsoft.com/office/drawing/2014/main" id="{51705C8E-3E09-4BA8-866C-559E5AA2E0B7}"/>
                      </a:ext>
                    </a:extLst>
                  </p:cNvPr>
                  <p:cNvGrpSpPr/>
                  <p:nvPr/>
                </p:nvGrpSpPr>
                <p:grpSpPr>
                  <a:xfrm>
                    <a:off x="7000217" y="2970983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356" name="Group 355">
                      <a:extLst>
                        <a:ext uri="{FF2B5EF4-FFF2-40B4-BE49-F238E27FC236}">
                          <a16:creationId xmlns:a16="http://schemas.microsoft.com/office/drawing/2014/main" id="{D4B3B74A-9A1B-4FAD-8A85-B0B7D881596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64" name="Group 176">
                        <a:extLst>
                          <a:ext uri="{FF2B5EF4-FFF2-40B4-BE49-F238E27FC236}">
                            <a16:creationId xmlns:a16="http://schemas.microsoft.com/office/drawing/2014/main" id="{735CAC86-5689-4BD2-8CFA-8BA9FC143C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68" name="Picture 24 201">
                          <a:extLst>
                            <a:ext uri="{FF2B5EF4-FFF2-40B4-BE49-F238E27FC236}">
                              <a16:creationId xmlns:a16="http://schemas.microsoft.com/office/drawing/2014/main" id="{D68C1E60-7558-4903-B826-5EA6220718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69" name="Picture 24 202">
                          <a:extLst>
                            <a:ext uri="{FF2B5EF4-FFF2-40B4-BE49-F238E27FC236}">
                              <a16:creationId xmlns:a16="http://schemas.microsoft.com/office/drawing/2014/main" id="{C5840F9F-2C46-4AD1-9176-D003BC0FFA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65" name="Group 179">
                        <a:extLst>
                          <a:ext uri="{FF2B5EF4-FFF2-40B4-BE49-F238E27FC236}">
                            <a16:creationId xmlns:a16="http://schemas.microsoft.com/office/drawing/2014/main" id="{E97CBCAD-0728-488C-AEC5-3E5A5C5323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66" name="Picture 24 203">
                          <a:extLst>
                            <a:ext uri="{FF2B5EF4-FFF2-40B4-BE49-F238E27FC236}">
                              <a16:creationId xmlns:a16="http://schemas.microsoft.com/office/drawing/2014/main" id="{E57BF5D5-CD23-4032-A6E8-74D7A2AAD1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67" name="Picture 24 204">
                          <a:extLst>
                            <a:ext uri="{FF2B5EF4-FFF2-40B4-BE49-F238E27FC236}">
                              <a16:creationId xmlns:a16="http://schemas.microsoft.com/office/drawing/2014/main" id="{E87B37B6-EDBE-402A-8111-388BF42BE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57" name="Group 356">
                      <a:extLst>
                        <a:ext uri="{FF2B5EF4-FFF2-40B4-BE49-F238E27FC236}">
                          <a16:creationId xmlns:a16="http://schemas.microsoft.com/office/drawing/2014/main" id="{10CBF542-6DBA-4A15-8672-ED5933EB7539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58" name="Group 176">
                        <a:extLst>
                          <a:ext uri="{FF2B5EF4-FFF2-40B4-BE49-F238E27FC236}">
                            <a16:creationId xmlns:a16="http://schemas.microsoft.com/office/drawing/2014/main" id="{9340C825-DB37-4830-A016-B98D234AEA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62" name="Picture 24 205">
                          <a:extLst>
                            <a:ext uri="{FF2B5EF4-FFF2-40B4-BE49-F238E27FC236}">
                              <a16:creationId xmlns:a16="http://schemas.microsoft.com/office/drawing/2014/main" id="{610FA667-8A80-441B-8EF9-6B48130DBE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63" name="Picture 24 206">
                          <a:extLst>
                            <a:ext uri="{FF2B5EF4-FFF2-40B4-BE49-F238E27FC236}">
                              <a16:creationId xmlns:a16="http://schemas.microsoft.com/office/drawing/2014/main" id="{8C6108CF-6790-4FCC-B5B4-DEB3A8F2D0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59" name="Group 179">
                        <a:extLst>
                          <a:ext uri="{FF2B5EF4-FFF2-40B4-BE49-F238E27FC236}">
                            <a16:creationId xmlns:a16="http://schemas.microsoft.com/office/drawing/2014/main" id="{FBA54E40-A346-4419-B78C-C68059C4DB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60" name="Picture 24 207">
                          <a:extLst>
                            <a:ext uri="{FF2B5EF4-FFF2-40B4-BE49-F238E27FC236}">
                              <a16:creationId xmlns:a16="http://schemas.microsoft.com/office/drawing/2014/main" id="{A31CBE4D-A564-4591-8983-96DB0CC9A3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61" name="Picture 24 208">
                          <a:extLst>
                            <a:ext uri="{FF2B5EF4-FFF2-40B4-BE49-F238E27FC236}">
                              <a16:creationId xmlns:a16="http://schemas.microsoft.com/office/drawing/2014/main" id="{E3227116-9417-4238-B3F1-C943EFAF2F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4" name="Group 263">
                    <a:extLst>
                      <a:ext uri="{FF2B5EF4-FFF2-40B4-BE49-F238E27FC236}">
                        <a16:creationId xmlns:a16="http://schemas.microsoft.com/office/drawing/2014/main" id="{FB2DFCB7-51FF-4BA7-8F4B-8BBEC81A34B0}"/>
                      </a:ext>
                    </a:extLst>
                  </p:cNvPr>
                  <p:cNvGrpSpPr/>
                  <p:nvPr/>
                </p:nvGrpSpPr>
                <p:grpSpPr>
                  <a:xfrm>
                    <a:off x="7469330" y="2714400"/>
                    <a:ext cx="1055948" cy="610380"/>
                    <a:chOff x="6261214" y="3135578"/>
                    <a:chExt cx="1055948" cy="610380"/>
                  </a:xfrm>
                </p:grpSpPr>
                <p:grpSp>
                  <p:nvGrpSpPr>
                    <p:cNvPr id="326" name="Group 325">
                      <a:extLst>
                        <a:ext uri="{FF2B5EF4-FFF2-40B4-BE49-F238E27FC236}">
                          <a16:creationId xmlns:a16="http://schemas.microsoft.com/office/drawing/2014/main" id="{82D66ABD-08F2-4287-89B1-EEE928FF6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59394" y="3135578"/>
                      <a:ext cx="657768" cy="378452"/>
                      <a:chOff x="4777947" y="3207622"/>
                      <a:chExt cx="657768" cy="378452"/>
                    </a:xfrm>
                  </p:grpSpPr>
                  <p:grpSp>
                    <p:nvGrpSpPr>
                      <p:cNvPr id="342" name="Group 341">
                        <a:extLst>
                          <a:ext uri="{FF2B5EF4-FFF2-40B4-BE49-F238E27FC236}">
                            <a16:creationId xmlns:a16="http://schemas.microsoft.com/office/drawing/2014/main" id="{A82C8101-7157-4F17-958C-031725A056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94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50" name="Group 176">
                          <a:extLst>
                            <a:ext uri="{FF2B5EF4-FFF2-40B4-BE49-F238E27FC236}">
                              <a16:creationId xmlns:a16="http://schemas.microsoft.com/office/drawing/2014/main" id="{ABC57A4B-FEE6-4F55-9044-43DE0EB773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54" name="Picture 24 209">
                            <a:extLst>
                              <a:ext uri="{FF2B5EF4-FFF2-40B4-BE49-F238E27FC236}">
                                <a16:creationId xmlns:a16="http://schemas.microsoft.com/office/drawing/2014/main" id="{AF28646B-AB6C-4A1B-B5D4-C9C2FD5D6E2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55" name="Picture 24 210">
                            <a:extLst>
                              <a:ext uri="{FF2B5EF4-FFF2-40B4-BE49-F238E27FC236}">
                                <a16:creationId xmlns:a16="http://schemas.microsoft.com/office/drawing/2014/main" id="{C041C3A3-E3F6-49A8-9011-46BB7FA046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51" name="Group 179">
                          <a:extLst>
                            <a:ext uri="{FF2B5EF4-FFF2-40B4-BE49-F238E27FC236}">
                              <a16:creationId xmlns:a16="http://schemas.microsoft.com/office/drawing/2014/main" id="{13DEF590-B915-481E-B454-BC6796C66D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52" name="Picture 24 211">
                            <a:extLst>
                              <a:ext uri="{FF2B5EF4-FFF2-40B4-BE49-F238E27FC236}">
                                <a16:creationId xmlns:a16="http://schemas.microsoft.com/office/drawing/2014/main" id="{654CC081-DE52-4CFF-95EA-E8F62F51BC2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53" name="Picture 24 212">
                            <a:extLst>
                              <a:ext uri="{FF2B5EF4-FFF2-40B4-BE49-F238E27FC236}">
                                <a16:creationId xmlns:a16="http://schemas.microsoft.com/office/drawing/2014/main" id="{79F3C35D-117F-48C5-91FD-C47DFD0564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A65ED314-C627-4E8F-811D-A20BB82FB8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35889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44" name="Group 176">
                          <a:extLst>
                            <a:ext uri="{FF2B5EF4-FFF2-40B4-BE49-F238E27FC236}">
                              <a16:creationId xmlns:a16="http://schemas.microsoft.com/office/drawing/2014/main" id="{19CD7A14-BAE7-473F-955A-4FD6EB160C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48" name="Picture 24 213">
                            <a:extLst>
                              <a:ext uri="{FF2B5EF4-FFF2-40B4-BE49-F238E27FC236}">
                                <a16:creationId xmlns:a16="http://schemas.microsoft.com/office/drawing/2014/main" id="{CDB527E6-35DA-4805-818C-90E7F4E9F2D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49" name="Picture 24 214">
                            <a:extLst>
                              <a:ext uri="{FF2B5EF4-FFF2-40B4-BE49-F238E27FC236}">
                                <a16:creationId xmlns:a16="http://schemas.microsoft.com/office/drawing/2014/main" id="{029F8181-54EF-4F78-8916-BA2D5812CD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45" name="Group 179">
                          <a:extLst>
                            <a:ext uri="{FF2B5EF4-FFF2-40B4-BE49-F238E27FC236}">
                              <a16:creationId xmlns:a16="http://schemas.microsoft.com/office/drawing/2014/main" id="{DF4DDAED-8F19-4839-855C-1237E2F585B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46" name="Picture 24 215">
                            <a:extLst>
                              <a:ext uri="{FF2B5EF4-FFF2-40B4-BE49-F238E27FC236}">
                                <a16:creationId xmlns:a16="http://schemas.microsoft.com/office/drawing/2014/main" id="{8CDB7CA6-9E5C-4423-8FC8-101834642D9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47" name="Picture 24 216">
                            <a:extLst>
                              <a:ext uri="{FF2B5EF4-FFF2-40B4-BE49-F238E27FC236}">
                                <a16:creationId xmlns:a16="http://schemas.microsoft.com/office/drawing/2014/main" id="{0A37BDCB-27D9-41A8-89C7-C177A822C9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327" name="Group 326">
                      <a:extLst>
                        <a:ext uri="{FF2B5EF4-FFF2-40B4-BE49-F238E27FC236}">
                          <a16:creationId xmlns:a16="http://schemas.microsoft.com/office/drawing/2014/main" id="{6A5AC183-F887-4321-BB4D-97859B2F0799}"/>
                        </a:ext>
                      </a:extLst>
                    </p:cNvPr>
                    <p:cNvGrpSpPr/>
                    <p:nvPr/>
                  </p:nvGrpSpPr>
                  <p:grpSpPr>
                    <a:xfrm rot="18877668">
                      <a:off x="6210508" y="3195426"/>
                      <a:ext cx="601238" cy="499826"/>
                      <a:chOff x="5841977" y="3176030"/>
                      <a:chExt cx="601238" cy="499826"/>
                    </a:xfrm>
                  </p:grpSpPr>
                  <p:grpSp>
                    <p:nvGrpSpPr>
                      <p:cNvPr id="328" name="Group 327">
                        <a:extLst>
                          <a:ext uri="{FF2B5EF4-FFF2-40B4-BE49-F238E27FC236}">
                            <a16:creationId xmlns:a16="http://schemas.microsoft.com/office/drawing/2014/main" id="{B5FBFE17-5609-4AE2-9E9E-A5FE1665688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742345">
                        <a:off x="584197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36" name="Group 176">
                          <a:extLst>
                            <a:ext uri="{FF2B5EF4-FFF2-40B4-BE49-F238E27FC236}">
                              <a16:creationId xmlns:a16="http://schemas.microsoft.com/office/drawing/2014/main" id="{ADF32761-5713-4B4B-B9B4-6CDB2318B8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40" name="Picture 24 217">
                            <a:extLst>
                              <a:ext uri="{FF2B5EF4-FFF2-40B4-BE49-F238E27FC236}">
                                <a16:creationId xmlns:a16="http://schemas.microsoft.com/office/drawing/2014/main" id="{A63E9EF4-89E1-4E97-AB75-AA091DC4D76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41" name="Picture 24 218">
                            <a:extLst>
                              <a:ext uri="{FF2B5EF4-FFF2-40B4-BE49-F238E27FC236}">
                                <a16:creationId xmlns:a16="http://schemas.microsoft.com/office/drawing/2014/main" id="{E7075963-11E4-4F84-ABB0-DF72C347782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37" name="Group 179">
                          <a:extLst>
                            <a:ext uri="{FF2B5EF4-FFF2-40B4-BE49-F238E27FC236}">
                              <a16:creationId xmlns:a16="http://schemas.microsoft.com/office/drawing/2014/main" id="{842B01F3-5881-4FF7-B913-B9A686E2E8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38" name="Picture 24 219">
                            <a:extLst>
                              <a:ext uri="{FF2B5EF4-FFF2-40B4-BE49-F238E27FC236}">
                                <a16:creationId xmlns:a16="http://schemas.microsoft.com/office/drawing/2014/main" id="{04CAC7FF-B202-44E7-9BD8-C97F09A06E7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39" name="Picture 24 220">
                            <a:extLst>
                              <a:ext uri="{FF2B5EF4-FFF2-40B4-BE49-F238E27FC236}">
                                <a16:creationId xmlns:a16="http://schemas.microsoft.com/office/drawing/2014/main" id="{EB6F868F-F717-48CA-9880-745D7884BC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329" name="Group 328">
                        <a:extLst>
                          <a:ext uri="{FF2B5EF4-FFF2-40B4-BE49-F238E27FC236}">
                            <a16:creationId xmlns:a16="http://schemas.microsoft.com/office/drawing/2014/main" id="{BED1103A-E2FD-45BE-AFBD-975DCFBD6D7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7239213">
                        <a:off x="6033171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30" name="Group 329">
                          <a:extLst>
                            <a:ext uri="{FF2B5EF4-FFF2-40B4-BE49-F238E27FC236}">
                              <a16:creationId xmlns:a16="http://schemas.microsoft.com/office/drawing/2014/main" id="{9289621B-1A6E-45B4-A7E0-63E2C0B46B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34" name="Picture 24 221">
                            <a:extLst>
                              <a:ext uri="{FF2B5EF4-FFF2-40B4-BE49-F238E27FC236}">
                                <a16:creationId xmlns:a16="http://schemas.microsoft.com/office/drawing/2014/main" id="{986FC4CF-D4B4-4E5C-8B95-C04BB70434B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35" name="Picture 24 222">
                            <a:extLst>
                              <a:ext uri="{FF2B5EF4-FFF2-40B4-BE49-F238E27FC236}">
                                <a16:creationId xmlns:a16="http://schemas.microsoft.com/office/drawing/2014/main" id="{00F3C431-2878-4D22-AC98-D7D6C66068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31" name="Group 179">
                          <a:extLst>
                            <a:ext uri="{FF2B5EF4-FFF2-40B4-BE49-F238E27FC236}">
                              <a16:creationId xmlns:a16="http://schemas.microsoft.com/office/drawing/2014/main" id="{4DFF9A21-583D-493B-AFE2-FF6BC5B810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32" name="Picture 24 223">
                            <a:extLst>
                              <a:ext uri="{FF2B5EF4-FFF2-40B4-BE49-F238E27FC236}">
                                <a16:creationId xmlns:a16="http://schemas.microsoft.com/office/drawing/2014/main" id="{F7854740-CA09-4851-B18F-370F26B7743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33" name="Picture 24 224">
                            <a:extLst>
                              <a:ext uri="{FF2B5EF4-FFF2-40B4-BE49-F238E27FC236}">
                                <a16:creationId xmlns:a16="http://schemas.microsoft.com/office/drawing/2014/main" id="{DA8F8CD9-73F3-4CEF-8D88-33C345A6B9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</p:grpSp>
              <p:grpSp>
                <p:nvGrpSpPr>
                  <p:cNvPr id="265" name="Group 264">
                    <a:extLst>
                      <a:ext uri="{FF2B5EF4-FFF2-40B4-BE49-F238E27FC236}">
                        <a16:creationId xmlns:a16="http://schemas.microsoft.com/office/drawing/2014/main" id="{72BAFA05-2CF0-4BA7-BECC-AF1C2E23C62C}"/>
                      </a:ext>
                    </a:extLst>
                  </p:cNvPr>
                  <p:cNvGrpSpPr/>
                  <p:nvPr/>
                </p:nvGrpSpPr>
                <p:grpSpPr>
                  <a:xfrm>
                    <a:off x="7443561" y="3019258"/>
                    <a:ext cx="1106234" cy="969712"/>
                    <a:chOff x="6792398" y="2509410"/>
                    <a:chExt cx="1106234" cy="969712"/>
                  </a:xfrm>
                </p:grpSpPr>
                <p:grpSp>
                  <p:nvGrpSpPr>
                    <p:cNvPr id="266" name="Group 265">
                      <a:extLst>
                        <a:ext uri="{FF2B5EF4-FFF2-40B4-BE49-F238E27FC236}">
                          <a16:creationId xmlns:a16="http://schemas.microsoft.com/office/drawing/2014/main" id="{664EA227-EE6F-496A-98C1-E3DB695DC7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92398" y="2703317"/>
                      <a:ext cx="657768" cy="378452"/>
                      <a:chOff x="4777947" y="3207622"/>
                      <a:chExt cx="657768" cy="378452"/>
                    </a:xfrm>
                  </p:grpSpPr>
                  <p:grpSp>
                    <p:nvGrpSpPr>
                      <p:cNvPr id="312" name="Group 311">
                        <a:extLst>
                          <a:ext uri="{FF2B5EF4-FFF2-40B4-BE49-F238E27FC236}">
                            <a16:creationId xmlns:a16="http://schemas.microsoft.com/office/drawing/2014/main" id="{B8E0D6D0-CA73-4C0C-85F3-E580246FFC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94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20" name="Group 176">
                          <a:extLst>
                            <a:ext uri="{FF2B5EF4-FFF2-40B4-BE49-F238E27FC236}">
                              <a16:creationId xmlns:a16="http://schemas.microsoft.com/office/drawing/2014/main" id="{90467BCE-D148-4FC6-B765-DD9DE503A0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24" name="Picture 24 225">
                            <a:extLst>
                              <a:ext uri="{FF2B5EF4-FFF2-40B4-BE49-F238E27FC236}">
                                <a16:creationId xmlns:a16="http://schemas.microsoft.com/office/drawing/2014/main" id="{02B87B74-BA12-4D72-B76B-1887CD7951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25" name="Picture 24 226">
                            <a:extLst>
                              <a:ext uri="{FF2B5EF4-FFF2-40B4-BE49-F238E27FC236}">
                                <a16:creationId xmlns:a16="http://schemas.microsoft.com/office/drawing/2014/main" id="{0A9B4806-4AC5-46AC-ABE8-5B34E74AAA8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21" name="Group 179">
                          <a:extLst>
                            <a:ext uri="{FF2B5EF4-FFF2-40B4-BE49-F238E27FC236}">
                              <a16:creationId xmlns:a16="http://schemas.microsoft.com/office/drawing/2014/main" id="{5958C820-6432-439F-A175-C6A6009FC7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22" name="Picture 24 227">
                            <a:extLst>
                              <a:ext uri="{FF2B5EF4-FFF2-40B4-BE49-F238E27FC236}">
                                <a16:creationId xmlns:a16="http://schemas.microsoft.com/office/drawing/2014/main" id="{CD4B6810-3770-406F-B416-BFF6C7046AD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23" name="Picture 24 228">
                            <a:extLst>
                              <a:ext uri="{FF2B5EF4-FFF2-40B4-BE49-F238E27FC236}">
                                <a16:creationId xmlns:a16="http://schemas.microsoft.com/office/drawing/2014/main" id="{51377DAE-840B-4D0D-8979-AF2FCA8681E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313" name="Group 312">
                        <a:extLst>
                          <a:ext uri="{FF2B5EF4-FFF2-40B4-BE49-F238E27FC236}">
                            <a16:creationId xmlns:a16="http://schemas.microsoft.com/office/drawing/2014/main" id="{DCDE8996-3604-4928-A3B0-345DA3C1DD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35889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14" name="Group 176">
                          <a:extLst>
                            <a:ext uri="{FF2B5EF4-FFF2-40B4-BE49-F238E27FC236}">
                              <a16:creationId xmlns:a16="http://schemas.microsoft.com/office/drawing/2014/main" id="{7FC6545E-6323-486C-8C85-392901DC5FF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18" name="Picture 24 229">
                            <a:extLst>
                              <a:ext uri="{FF2B5EF4-FFF2-40B4-BE49-F238E27FC236}">
                                <a16:creationId xmlns:a16="http://schemas.microsoft.com/office/drawing/2014/main" id="{8384CB39-99A0-4C7E-A90B-603FDF68568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19" name="Picture 24 230">
                            <a:extLst>
                              <a:ext uri="{FF2B5EF4-FFF2-40B4-BE49-F238E27FC236}">
                                <a16:creationId xmlns:a16="http://schemas.microsoft.com/office/drawing/2014/main" id="{EC57C3B5-3E9B-4592-AB12-1AC3D20787C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15" name="Group 179">
                          <a:extLst>
                            <a:ext uri="{FF2B5EF4-FFF2-40B4-BE49-F238E27FC236}">
                              <a16:creationId xmlns:a16="http://schemas.microsoft.com/office/drawing/2014/main" id="{E2EA3484-740B-46B3-8D34-3509460376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16" name="Picture 24 231">
                            <a:extLst>
                              <a:ext uri="{FF2B5EF4-FFF2-40B4-BE49-F238E27FC236}">
                                <a16:creationId xmlns:a16="http://schemas.microsoft.com/office/drawing/2014/main" id="{E877C1BE-09F9-4EC3-8FDC-FCF7061C0C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17" name="Picture 24 232">
                            <a:extLst>
                              <a:ext uri="{FF2B5EF4-FFF2-40B4-BE49-F238E27FC236}">
                                <a16:creationId xmlns:a16="http://schemas.microsoft.com/office/drawing/2014/main" id="{7D893926-E142-4DCB-809B-C170B569224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267" name="Group 266">
                      <a:extLst>
                        <a:ext uri="{FF2B5EF4-FFF2-40B4-BE49-F238E27FC236}">
                          <a16:creationId xmlns:a16="http://schemas.microsoft.com/office/drawing/2014/main" id="{BE55A428-037E-487D-816B-452FC99BE3CF}"/>
                        </a:ext>
                      </a:extLst>
                    </p:cNvPr>
                    <p:cNvGrpSpPr/>
                    <p:nvPr/>
                  </p:nvGrpSpPr>
                  <p:grpSpPr>
                    <a:xfrm rot="19661454">
                      <a:off x="6800712" y="2979296"/>
                      <a:ext cx="601238" cy="499826"/>
                      <a:chOff x="5841977" y="3176030"/>
                      <a:chExt cx="601238" cy="499826"/>
                    </a:xfrm>
                  </p:grpSpPr>
                  <p:grpSp>
                    <p:nvGrpSpPr>
                      <p:cNvPr id="298" name="Group 297">
                        <a:extLst>
                          <a:ext uri="{FF2B5EF4-FFF2-40B4-BE49-F238E27FC236}">
                            <a16:creationId xmlns:a16="http://schemas.microsoft.com/office/drawing/2014/main" id="{33AFC457-E6BF-483E-96F9-F4279B63622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742345">
                        <a:off x="584197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06" name="Group 176">
                          <a:extLst>
                            <a:ext uri="{FF2B5EF4-FFF2-40B4-BE49-F238E27FC236}">
                              <a16:creationId xmlns:a16="http://schemas.microsoft.com/office/drawing/2014/main" id="{803FAA9E-6275-4439-9E37-6F57902312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10" name="Picture 24 233">
                            <a:extLst>
                              <a:ext uri="{FF2B5EF4-FFF2-40B4-BE49-F238E27FC236}">
                                <a16:creationId xmlns:a16="http://schemas.microsoft.com/office/drawing/2014/main" id="{E021E294-3D02-47B2-8EBA-0AD07320418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11" name="Picture 24 234">
                            <a:extLst>
                              <a:ext uri="{FF2B5EF4-FFF2-40B4-BE49-F238E27FC236}">
                                <a16:creationId xmlns:a16="http://schemas.microsoft.com/office/drawing/2014/main" id="{9D0DDDB0-E68C-49AA-8665-E8244A5D0F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07" name="Group 179">
                          <a:extLst>
                            <a:ext uri="{FF2B5EF4-FFF2-40B4-BE49-F238E27FC236}">
                              <a16:creationId xmlns:a16="http://schemas.microsoft.com/office/drawing/2014/main" id="{B50508F9-DB73-4325-85C1-C259E858C7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08" name="Picture 24 235">
                            <a:extLst>
                              <a:ext uri="{FF2B5EF4-FFF2-40B4-BE49-F238E27FC236}">
                                <a16:creationId xmlns:a16="http://schemas.microsoft.com/office/drawing/2014/main" id="{5543ED6F-38CD-498B-B37D-2CC299CDD8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09" name="Picture 24 236">
                            <a:extLst>
                              <a:ext uri="{FF2B5EF4-FFF2-40B4-BE49-F238E27FC236}">
                                <a16:creationId xmlns:a16="http://schemas.microsoft.com/office/drawing/2014/main" id="{1DE159AA-0EDA-429B-AEAD-14EA354F97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299" name="Group 298">
                        <a:extLst>
                          <a:ext uri="{FF2B5EF4-FFF2-40B4-BE49-F238E27FC236}">
                            <a16:creationId xmlns:a16="http://schemas.microsoft.com/office/drawing/2014/main" id="{2E7ABE04-94F1-4D24-9C7A-8D3D44FD500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7239213">
                        <a:off x="6033171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300" name="Group 176">
                          <a:extLst>
                            <a:ext uri="{FF2B5EF4-FFF2-40B4-BE49-F238E27FC236}">
                              <a16:creationId xmlns:a16="http://schemas.microsoft.com/office/drawing/2014/main" id="{089966DE-F67A-4FD9-827C-AF85839D2F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304" name="Picture 24 237">
                            <a:extLst>
                              <a:ext uri="{FF2B5EF4-FFF2-40B4-BE49-F238E27FC236}">
                                <a16:creationId xmlns:a16="http://schemas.microsoft.com/office/drawing/2014/main" id="{D133F359-3DD4-4839-9931-7BB6AFCA82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305" name="Picture 24 238">
                            <a:extLst>
                              <a:ext uri="{FF2B5EF4-FFF2-40B4-BE49-F238E27FC236}">
                                <a16:creationId xmlns:a16="http://schemas.microsoft.com/office/drawing/2014/main" id="{DDAA4BFB-7F7F-4A85-B7F9-04284313956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301" name="Group 179">
                          <a:extLst>
                            <a:ext uri="{FF2B5EF4-FFF2-40B4-BE49-F238E27FC236}">
                              <a16:creationId xmlns:a16="http://schemas.microsoft.com/office/drawing/2014/main" id="{3C885656-C675-4288-9DC8-CB8389923F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302" name="Picture 24 239">
                            <a:extLst>
                              <a:ext uri="{FF2B5EF4-FFF2-40B4-BE49-F238E27FC236}">
                                <a16:creationId xmlns:a16="http://schemas.microsoft.com/office/drawing/2014/main" id="{A0774E83-8081-4D95-B6AC-9DBC7EF065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303" name="Picture 24 240">
                            <a:extLst>
                              <a:ext uri="{FF2B5EF4-FFF2-40B4-BE49-F238E27FC236}">
                                <a16:creationId xmlns:a16="http://schemas.microsoft.com/office/drawing/2014/main" id="{B2836A62-46EB-4922-864E-6F64E1C92A9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268" name="Group 267">
                      <a:extLst>
                        <a:ext uri="{FF2B5EF4-FFF2-40B4-BE49-F238E27FC236}">
                          <a16:creationId xmlns:a16="http://schemas.microsoft.com/office/drawing/2014/main" id="{4F2D7ECF-A9FC-4005-8A0D-60B0654188A8}"/>
                        </a:ext>
                      </a:extLst>
                    </p:cNvPr>
                    <p:cNvGrpSpPr/>
                    <p:nvPr/>
                  </p:nvGrpSpPr>
                  <p:grpSpPr>
                    <a:xfrm rot="2171672">
                      <a:off x="7240864" y="2945788"/>
                      <a:ext cx="657768" cy="378452"/>
                      <a:chOff x="4777947" y="3207622"/>
                      <a:chExt cx="657768" cy="378452"/>
                    </a:xfrm>
                  </p:grpSpPr>
                  <p:grpSp>
                    <p:nvGrpSpPr>
                      <p:cNvPr id="284" name="Group 283">
                        <a:extLst>
                          <a:ext uri="{FF2B5EF4-FFF2-40B4-BE49-F238E27FC236}">
                            <a16:creationId xmlns:a16="http://schemas.microsoft.com/office/drawing/2014/main" id="{A85E8B19-954F-4A33-B3CC-9BEC44CF06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7794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292" name="Group 176">
                          <a:extLst>
                            <a:ext uri="{FF2B5EF4-FFF2-40B4-BE49-F238E27FC236}">
                              <a16:creationId xmlns:a16="http://schemas.microsoft.com/office/drawing/2014/main" id="{4CF008A4-A3CA-4414-8526-C1AB94AA9D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296" name="Picture 24 241">
                            <a:extLst>
                              <a:ext uri="{FF2B5EF4-FFF2-40B4-BE49-F238E27FC236}">
                                <a16:creationId xmlns:a16="http://schemas.microsoft.com/office/drawing/2014/main" id="{71D890E1-1F46-4CCE-80AF-EB5D8CA333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297" name="Picture 24 242">
                            <a:extLst>
                              <a:ext uri="{FF2B5EF4-FFF2-40B4-BE49-F238E27FC236}">
                                <a16:creationId xmlns:a16="http://schemas.microsoft.com/office/drawing/2014/main" id="{322ED9A1-2C35-4BEC-AF05-C7B0CB40F7E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293" name="Group 179">
                          <a:extLst>
                            <a:ext uri="{FF2B5EF4-FFF2-40B4-BE49-F238E27FC236}">
                              <a16:creationId xmlns:a16="http://schemas.microsoft.com/office/drawing/2014/main" id="{758729CF-7968-451D-B7DA-D16D0ED34AA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294" name="Picture 24 243">
                            <a:extLst>
                              <a:ext uri="{FF2B5EF4-FFF2-40B4-BE49-F238E27FC236}">
                                <a16:creationId xmlns:a16="http://schemas.microsoft.com/office/drawing/2014/main" id="{159089E0-0B90-46E2-9093-CF6B20089F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295" name="Picture 24 244">
                            <a:extLst>
                              <a:ext uri="{FF2B5EF4-FFF2-40B4-BE49-F238E27FC236}">
                                <a16:creationId xmlns:a16="http://schemas.microsoft.com/office/drawing/2014/main" id="{51EEC707-0C30-4839-8DBB-501AACD2B8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285" name="Group 284">
                        <a:extLst>
                          <a:ext uri="{FF2B5EF4-FFF2-40B4-BE49-F238E27FC236}">
                            <a16:creationId xmlns:a16="http://schemas.microsoft.com/office/drawing/2014/main" id="{78433124-E1E1-40AE-88BC-913518086A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35889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286" name="Group 176">
                          <a:extLst>
                            <a:ext uri="{FF2B5EF4-FFF2-40B4-BE49-F238E27FC236}">
                              <a16:creationId xmlns:a16="http://schemas.microsoft.com/office/drawing/2014/main" id="{74C6B0A8-2C7D-4516-AE87-B26630A41D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290" name="Picture 24 245">
                            <a:extLst>
                              <a:ext uri="{FF2B5EF4-FFF2-40B4-BE49-F238E27FC236}">
                                <a16:creationId xmlns:a16="http://schemas.microsoft.com/office/drawing/2014/main" id="{5DB3CAA2-6742-4E5F-BD78-F81FA735758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291" name="Picture 24 246">
                            <a:extLst>
                              <a:ext uri="{FF2B5EF4-FFF2-40B4-BE49-F238E27FC236}">
                                <a16:creationId xmlns:a16="http://schemas.microsoft.com/office/drawing/2014/main" id="{C0B54DF7-C710-40F9-9C94-C401CEAB28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287" name="Group 179">
                          <a:extLst>
                            <a:ext uri="{FF2B5EF4-FFF2-40B4-BE49-F238E27FC236}">
                              <a16:creationId xmlns:a16="http://schemas.microsoft.com/office/drawing/2014/main" id="{70C44EDF-BD0F-4512-AEEC-76EB7B16D1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288" name="Picture 24 247">
                            <a:extLst>
                              <a:ext uri="{FF2B5EF4-FFF2-40B4-BE49-F238E27FC236}">
                                <a16:creationId xmlns:a16="http://schemas.microsoft.com/office/drawing/2014/main" id="{6751C3A3-0E91-4C43-91F9-CD417798E04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289" name="Picture 24 248">
                            <a:extLst>
                              <a:ext uri="{FF2B5EF4-FFF2-40B4-BE49-F238E27FC236}">
                                <a16:creationId xmlns:a16="http://schemas.microsoft.com/office/drawing/2014/main" id="{542F521F-E079-41CB-9868-7F54978669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  <p:grpSp>
                  <p:nvGrpSpPr>
                    <p:cNvPr id="269" name="Group 268">
                      <a:extLst>
                        <a:ext uri="{FF2B5EF4-FFF2-40B4-BE49-F238E27FC236}">
                          <a16:creationId xmlns:a16="http://schemas.microsoft.com/office/drawing/2014/main" id="{4948B225-DFBA-43C3-AC43-EAAFDA94371A}"/>
                        </a:ext>
                      </a:extLst>
                    </p:cNvPr>
                    <p:cNvGrpSpPr/>
                    <p:nvPr/>
                  </p:nvGrpSpPr>
                  <p:grpSpPr>
                    <a:xfrm rot="21049340">
                      <a:off x="7270080" y="2509410"/>
                      <a:ext cx="601238" cy="499826"/>
                      <a:chOff x="5841977" y="3176030"/>
                      <a:chExt cx="601238" cy="499826"/>
                    </a:xfrm>
                  </p:grpSpPr>
                  <p:grpSp>
                    <p:nvGrpSpPr>
                      <p:cNvPr id="270" name="Group 269">
                        <a:extLst>
                          <a:ext uri="{FF2B5EF4-FFF2-40B4-BE49-F238E27FC236}">
                            <a16:creationId xmlns:a16="http://schemas.microsoft.com/office/drawing/2014/main" id="{C0AFE36C-225F-46C4-AF1F-6B36D08DA01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742345">
                        <a:off x="5841977" y="3207622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278" name="Group 176">
                          <a:extLst>
                            <a:ext uri="{FF2B5EF4-FFF2-40B4-BE49-F238E27FC236}">
                              <a16:creationId xmlns:a16="http://schemas.microsoft.com/office/drawing/2014/main" id="{F0F151E0-4E32-472A-B504-6353566B12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282" name="Picture 24 249">
                            <a:extLst>
                              <a:ext uri="{FF2B5EF4-FFF2-40B4-BE49-F238E27FC236}">
                                <a16:creationId xmlns:a16="http://schemas.microsoft.com/office/drawing/2014/main" id="{CBCB7919-7CCA-48BB-AA17-671C61E48B6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283" name="Picture 24 250">
                            <a:extLst>
                              <a:ext uri="{FF2B5EF4-FFF2-40B4-BE49-F238E27FC236}">
                                <a16:creationId xmlns:a16="http://schemas.microsoft.com/office/drawing/2014/main" id="{0AD0BD2F-1632-4034-8F81-462EE5F4A7B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279" name="Group 179">
                          <a:extLst>
                            <a:ext uri="{FF2B5EF4-FFF2-40B4-BE49-F238E27FC236}">
                              <a16:creationId xmlns:a16="http://schemas.microsoft.com/office/drawing/2014/main" id="{029B75D3-ABCF-4E7E-B63B-20CB0DD464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280" name="Picture 24 251">
                            <a:extLst>
                              <a:ext uri="{FF2B5EF4-FFF2-40B4-BE49-F238E27FC236}">
                                <a16:creationId xmlns:a16="http://schemas.microsoft.com/office/drawing/2014/main" id="{8AEBC56B-FD25-47E4-9945-548BD0E353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281" name="Picture 24 252">
                            <a:extLst>
                              <a:ext uri="{FF2B5EF4-FFF2-40B4-BE49-F238E27FC236}">
                                <a16:creationId xmlns:a16="http://schemas.microsoft.com/office/drawing/2014/main" id="{1B8FF1C7-5311-48AA-899B-15F320CB69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  <p:grpSp>
                    <p:nvGrpSpPr>
                      <p:cNvPr id="271" name="Group 270">
                        <a:extLst>
                          <a:ext uri="{FF2B5EF4-FFF2-40B4-BE49-F238E27FC236}">
                            <a16:creationId xmlns:a16="http://schemas.microsoft.com/office/drawing/2014/main" id="{4814EC5A-A852-40D7-89EA-B638C9F5011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7239213">
                        <a:off x="6033171" y="3265811"/>
                        <a:ext cx="499826" cy="320263"/>
                        <a:chOff x="4503627" y="2218458"/>
                        <a:chExt cx="499826" cy="320263"/>
                      </a:xfrm>
                    </p:grpSpPr>
                    <p:grpSp>
                      <p:nvGrpSpPr>
                        <p:cNvPr id="272" name="Group 176">
                          <a:extLst>
                            <a:ext uri="{FF2B5EF4-FFF2-40B4-BE49-F238E27FC236}">
                              <a16:creationId xmlns:a16="http://schemas.microsoft.com/office/drawing/2014/main" id="{CAECF2D3-82B3-49C6-B039-EDE051F42B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03627" y="2301538"/>
                          <a:ext cx="300259" cy="237183"/>
                          <a:chOff x="2962956" y="2115885"/>
                          <a:chExt cx="300259" cy="237183"/>
                        </a:xfrm>
                      </p:grpSpPr>
                      <p:pic>
                        <p:nvPicPr>
                          <p:cNvPr id="276" name="Picture 24 253">
                            <a:extLst>
                              <a:ext uri="{FF2B5EF4-FFF2-40B4-BE49-F238E27FC236}">
                                <a16:creationId xmlns:a16="http://schemas.microsoft.com/office/drawing/2014/main" id="{BB0F04D0-8B49-4106-A4C6-A3F3EE3B10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3076683" y="211667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  <p:pic>
                        <p:nvPicPr>
                          <p:cNvPr id="277" name="Picture 24 254">
                            <a:extLst>
                              <a:ext uri="{FF2B5EF4-FFF2-40B4-BE49-F238E27FC236}">
                                <a16:creationId xmlns:a16="http://schemas.microsoft.com/office/drawing/2014/main" id="{96647ACA-B576-4313-A565-DF05F973503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2962162" y="2166537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</p:grpSp>
                    <p:grpSp>
                      <p:nvGrpSpPr>
                        <p:cNvPr id="273" name="Group 179">
                          <a:extLst>
                            <a:ext uri="{FF2B5EF4-FFF2-40B4-BE49-F238E27FC236}">
                              <a16:creationId xmlns:a16="http://schemas.microsoft.com/office/drawing/2014/main" id="{E96D63DF-37EF-4AA1-84D4-CCA86911F6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19823" y="2218458"/>
                          <a:ext cx="283630" cy="253824"/>
                          <a:chOff x="6986427" y="2972145"/>
                          <a:chExt cx="283630" cy="253824"/>
                        </a:xfrm>
                      </p:grpSpPr>
                      <p:pic>
                        <p:nvPicPr>
                          <p:cNvPr id="274" name="Picture 24 255">
                            <a:extLst>
                              <a:ext uri="{FF2B5EF4-FFF2-40B4-BE49-F238E27FC236}">
                                <a16:creationId xmlns:a16="http://schemas.microsoft.com/office/drawing/2014/main" id="{C99A6C78-76DC-46C9-B8BA-1F4EE55918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16200000">
                            <a:off x="6985633" y="3039438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</p:spPr>
                      </p:pic>
                      <p:pic>
                        <p:nvPicPr>
                          <p:cNvPr id="275" name="Picture 24 256">
                            <a:extLst>
                              <a:ext uri="{FF2B5EF4-FFF2-40B4-BE49-F238E27FC236}">
                                <a16:creationId xmlns:a16="http://schemas.microsoft.com/office/drawing/2014/main" id="{B3807E31-67D5-4237-98F5-CA83D4B58F9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 cstate="screen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 rot="5400000" flipV="1">
                            <a:off x="7083525" y="2972939"/>
                            <a:ext cx="187325" cy="185738"/>
                          </a:xfrm>
                          <a:prstGeom prst="rect">
                            <a:avLst/>
                          </a:prstGeom>
                          <a:noFill/>
                          <a:ln w="12700">
                            <a:noFill/>
                            <a:miter lim="800000"/>
                            <a:headEnd type="none" w="lg" len="med"/>
                            <a:tailEnd type="none" w="lg" len="med"/>
                          </a:ln>
                          <a:effectLst/>
                          <a:scene3d>
                            <a:camera prst="orthographicFront">
                              <a:rot lat="0" lon="0" rev="19799999"/>
                            </a:camera>
                            <a:lightRig rig="threePt" dir="t"/>
                          </a:scene3d>
                        </p:spPr>
                      </p:pic>
                    </p:grpSp>
                  </p:grpSp>
                </p:grpSp>
              </p:grpSp>
            </p:grp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3CA153F-14DD-4FDA-AB91-BAA1FE6AFD48}"/>
                </a:ext>
              </a:extLst>
            </p:cNvPr>
            <p:cNvCxnSpPr/>
            <p:nvPr/>
          </p:nvCxnSpPr>
          <p:spPr>
            <a:xfrm flipH="1" flipV="1">
              <a:off x="10185489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>
              <a:extLst>
                <a:ext uri="{FF2B5EF4-FFF2-40B4-BE49-F238E27FC236}">
                  <a16:creationId xmlns:a16="http://schemas.microsoft.com/office/drawing/2014/main" id="{734DEB9F-C078-4AC6-8B11-0310BBDC02D7}"/>
                </a:ext>
              </a:extLst>
            </p:cNvPr>
            <p:cNvCxnSpPr/>
            <p:nvPr/>
          </p:nvCxnSpPr>
          <p:spPr>
            <a:xfrm flipH="1" flipV="1">
              <a:off x="10340356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>
              <a:extLst>
                <a:ext uri="{FF2B5EF4-FFF2-40B4-BE49-F238E27FC236}">
                  <a16:creationId xmlns:a16="http://schemas.microsoft.com/office/drawing/2014/main" id="{C83B2525-1E4D-44CA-932A-EE0F87587560}"/>
                </a:ext>
              </a:extLst>
            </p:cNvPr>
            <p:cNvCxnSpPr/>
            <p:nvPr/>
          </p:nvCxnSpPr>
          <p:spPr>
            <a:xfrm flipH="1" flipV="1">
              <a:off x="10495223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CA2D417A-3EF6-495A-B12E-A09783BF8A93}"/>
                </a:ext>
              </a:extLst>
            </p:cNvPr>
            <p:cNvCxnSpPr/>
            <p:nvPr/>
          </p:nvCxnSpPr>
          <p:spPr>
            <a:xfrm flipH="1" flipV="1">
              <a:off x="10650090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4CAEE42B-786E-46A0-AA50-C04710B127C5}"/>
                </a:ext>
              </a:extLst>
            </p:cNvPr>
            <p:cNvCxnSpPr/>
            <p:nvPr/>
          </p:nvCxnSpPr>
          <p:spPr>
            <a:xfrm flipH="1" flipV="1">
              <a:off x="10804957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AB789709-5768-4E15-BCD3-38686CB55A71}"/>
                </a:ext>
              </a:extLst>
            </p:cNvPr>
            <p:cNvCxnSpPr/>
            <p:nvPr/>
          </p:nvCxnSpPr>
          <p:spPr>
            <a:xfrm flipH="1" flipV="1">
              <a:off x="10959824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315ABCEA-04D2-4834-94C0-3EBB7ADAD015}"/>
                </a:ext>
              </a:extLst>
            </p:cNvPr>
            <p:cNvCxnSpPr/>
            <p:nvPr/>
          </p:nvCxnSpPr>
          <p:spPr>
            <a:xfrm flipH="1" flipV="1">
              <a:off x="11114691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E0003B1D-F579-4C7F-8029-00044F5BC37C}"/>
                </a:ext>
              </a:extLst>
            </p:cNvPr>
            <p:cNvCxnSpPr/>
            <p:nvPr/>
          </p:nvCxnSpPr>
          <p:spPr>
            <a:xfrm flipH="1" flipV="1">
              <a:off x="11269558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>
              <a:extLst>
                <a:ext uri="{FF2B5EF4-FFF2-40B4-BE49-F238E27FC236}">
                  <a16:creationId xmlns:a16="http://schemas.microsoft.com/office/drawing/2014/main" id="{81529B6D-909F-493C-96D7-B39CA0E298BB}"/>
                </a:ext>
              </a:extLst>
            </p:cNvPr>
            <p:cNvCxnSpPr/>
            <p:nvPr/>
          </p:nvCxnSpPr>
          <p:spPr>
            <a:xfrm flipH="1" flipV="1">
              <a:off x="11424425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>
              <a:extLst>
                <a:ext uri="{FF2B5EF4-FFF2-40B4-BE49-F238E27FC236}">
                  <a16:creationId xmlns:a16="http://schemas.microsoft.com/office/drawing/2014/main" id="{B22E3B8F-D295-4FAA-99C4-71606B0EF5B4}"/>
                </a:ext>
              </a:extLst>
            </p:cNvPr>
            <p:cNvCxnSpPr/>
            <p:nvPr/>
          </p:nvCxnSpPr>
          <p:spPr>
            <a:xfrm flipH="1" flipV="1">
              <a:off x="11579292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>
              <a:extLst>
                <a:ext uri="{FF2B5EF4-FFF2-40B4-BE49-F238E27FC236}">
                  <a16:creationId xmlns:a16="http://schemas.microsoft.com/office/drawing/2014/main" id="{5402EDF1-47ED-4828-BFEA-334D9192F712}"/>
                </a:ext>
              </a:extLst>
            </p:cNvPr>
            <p:cNvCxnSpPr/>
            <p:nvPr/>
          </p:nvCxnSpPr>
          <p:spPr>
            <a:xfrm flipH="1" flipV="1">
              <a:off x="11734159" y="4309313"/>
              <a:ext cx="0" cy="458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3" name="Picture 24">
            <a:extLst>
              <a:ext uri="{FF2B5EF4-FFF2-40B4-BE49-F238E27FC236}">
                <a16:creationId xmlns:a16="http://schemas.microsoft.com/office/drawing/2014/main" id="{4920AAB1-BFA6-4DE4-B03D-2FC0CE97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086497" y="5030783"/>
            <a:ext cx="124625" cy="12356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C -0.0013 -0.06342 -0.00078 -0.14884 -0.00377 -0.19004 C -0.00677 -0.23125 -0.01771 -0.21666 -0.01784 -0.24861 C -0.0181 -0.28032 -0.00612 -0.34467 -0.00482 -0.38148 L -0.00117 -0.49305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8" y="-2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5C69-8763-4520-B500-188A4953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3D03-3067-4DC4-8F3C-E803B3D0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fast do flocs form?</a:t>
            </a:r>
          </a:p>
          <a:p>
            <a:r>
              <a:rPr lang="en-US" dirty="0"/>
              <a:t>What controls the rate of collisions between particles?</a:t>
            </a:r>
          </a:p>
          <a:p>
            <a:r>
              <a:rPr lang="en-US" dirty="0"/>
              <a:t>What do the resulting flocs look like?</a:t>
            </a:r>
          </a:p>
          <a:p>
            <a:r>
              <a:rPr lang="en-US" dirty="0"/>
              <a:t>How does this influence how we design the reactors to build the flocs (flocculators)?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45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A7CD-CE6F-45ED-82D8-E4C72B1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 differences between water and the contaminant to separate them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AD30EB-FA92-4215-B739-B79422621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93386"/>
              </p:ext>
            </p:extLst>
          </p:nvPr>
        </p:nvGraphicFramePr>
        <p:xfrm>
          <a:off x="1490134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17239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1890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47757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48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Floc Blanket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Sedimentation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3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6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Molecular 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3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Magnetism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Electrical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3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Optical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59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7E5CF9-C9B1-4D3F-B79E-15304A4B9CE4}"/>
              </a:ext>
            </a:extLst>
          </p:cNvPr>
          <p:cNvSpPr txBox="1"/>
          <p:nvPr/>
        </p:nvSpPr>
        <p:spPr>
          <a:xfrm>
            <a:off x="1085850" y="5105400"/>
            <a:ext cx="7293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and Density both influence terminal velocity</a:t>
            </a:r>
          </a:p>
        </p:txBody>
      </p:sp>
    </p:spTree>
    <p:extLst>
      <p:ext uri="{BB962C8B-B14F-4D97-AF65-F5344CB8AC3E}">
        <p14:creationId xmlns:p14="http://schemas.microsoft.com/office/powerpoint/2010/main" val="34896441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1F3AD4-404E-4734-A1F5-BBD530275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72" y="1529998"/>
            <a:ext cx="3990856" cy="3868952"/>
          </a:xfrm>
          <a:prstGeom prst="rect">
            <a:avLst/>
          </a:prstGeom>
        </p:spPr>
      </p:pic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928718" y="1603371"/>
            <a:ext cx="13160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projected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Sedimentation:</a:t>
            </a:r>
            <a:br>
              <a:rPr lang="en-US" dirty="0"/>
            </a:br>
            <a:r>
              <a:rPr lang="en-US" dirty="0"/>
              <a:t>Particle Terminal Fall Velocity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581400" y="3494088"/>
            <a:ext cx="828675" cy="760412"/>
          </a:xfrm>
          <a:prstGeom prst="ellipse">
            <a:avLst/>
          </a:prstGeom>
          <a:solidFill>
            <a:srgbClr val="975737"/>
          </a:solidFill>
          <a:ln w="12700">
            <a:solidFill>
              <a:srgbClr val="9757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3995738" y="3162300"/>
            <a:ext cx="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995738" y="4284663"/>
            <a:ext cx="0" cy="1049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4122738" y="2794000"/>
            <a:ext cx="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 1"/>
          <p:cNvSpPr>
            <a:spLocks noChangeShapeType="1"/>
          </p:cNvSpPr>
          <p:nvPr/>
        </p:nvSpPr>
        <p:spPr bwMode="auto">
          <a:xfrm>
            <a:off x="203200" y="30607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171825" y="1995488"/>
            <a:ext cx="1668463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Identify forces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38600" y="2743200"/>
            <a:ext cx="27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3505200" y="3403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835400" y="5816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995393" y="1955796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2" y="2132013"/>
            <a:ext cx="1276952" cy="355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0" y="3650182"/>
            <a:ext cx="513524" cy="178286"/>
          </a:xfrm>
          <a:prstGeom prst="rect">
            <a:avLst/>
          </a:prstGeom>
        </p:spPr>
      </p:pic>
      <p:sp>
        <p:nvSpPr>
          <p:cNvPr id="32" name="Line 19 2 1">
            <a:extLst>
              <a:ext uri="{FF2B5EF4-FFF2-40B4-BE49-F238E27FC236}">
                <a16:creationId xmlns:a16="http://schemas.microsoft.com/office/drawing/2014/main" id="{9ABF5856-6578-4020-96A8-F9BD6AA2D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21" y="3929063"/>
            <a:ext cx="13884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" y="3637022"/>
            <a:ext cx="1244952" cy="227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8" y="2769929"/>
            <a:ext cx="1881905" cy="21181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670840"/>
            <a:ext cx="508952" cy="211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" y="4634846"/>
            <a:ext cx="1258667" cy="234666"/>
          </a:xfrm>
          <a:prstGeom prst="rect">
            <a:avLst/>
          </a:prstGeom>
        </p:spPr>
      </p:pic>
      <p:sp>
        <p:nvSpPr>
          <p:cNvPr id="53" name="Line 19 2 2">
            <a:extLst>
              <a:ext uri="{FF2B5EF4-FFF2-40B4-BE49-F238E27FC236}">
                <a16:creationId xmlns:a16="http://schemas.microsoft.com/office/drawing/2014/main" id="{2EE43949-B01E-4AFD-87E1-660983BBB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712" y="4913823"/>
            <a:ext cx="13884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5" y="5378168"/>
            <a:ext cx="2428952" cy="554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72" y="5674952"/>
            <a:ext cx="3597716" cy="881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50091"/>
            <a:ext cx="237714" cy="211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69" y="3092451"/>
            <a:ext cx="256000" cy="211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6" y="5515425"/>
            <a:ext cx="251428" cy="1782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736624" y="4597400"/>
            <a:ext cx="0" cy="226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8957155">
            <a:off x="6566170" y="5415710"/>
            <a:ext cx="515566" cy="2466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>
            <p:extLst/>
          </p:nvPr>
        </p:nvGraphicFramePr>
        <p:xfrm>
          <a:off x="447675" y="2178874"/>
          <a:ext cx="879792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06" name="Worksheet" r:id="rId8" imgW="8391650" imgH="4495800" progId="Excel.Sheet.8">
                  <p:embed followColorScheme="full"/>
                </p:oleObj>
              </mc:Choice>
              <mc:Fallback>
                <p:oleObj name="Worksheet" r:id="rId8" imgW="8391650" imgH="4495800" progId="Excel.Sheet.8">
                  <p:embed followColorScheme="full"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178874"/>
                        <a:ext cx="8797925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latin typeface="+mn-lt"/>
              </a:rPr>
              <a:t>Drag Coefficient on a Sphere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15414" y="6311821"/>
            <a:ext cx="1120607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laminar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10470" y="6311821"/>
            <a:ext cx="1360917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turbulent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718039" y="6311821"/>
            <a:ext cx="2342288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turbulent boundary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079024" y="1631950"/>
            <a:ext cx="0" cy="5226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470" name="Comment 14"/>
          <p:cNvSpPr>
            <a:spLocks noChangeArrowheads="1"/>
          </p:cNvSpPr>
          <p:nvPr/>
        </p:nvSpPr>
        <p:spPr bwMode="auto">
          <a:xfrm>
            <a:off x="1968479" y="3778857"/>
            <a:ext cx="999947" cy="70788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+mn-lt"/>
              </a:rPr>
              <a:t>Stokes Law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2470824" y="3532791"/>
            <a:ext cx="265798" cy="24212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9" y="1704667"/>
            <a:ext cx="2725612" cy="666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49" y="1639142"/>
            <a:ext cx="3254640" cy="797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94" y="2676179"/>
            <a:ext cx="696457" cy="3822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79" y="5480090"/>
            <a:ext cx="1086477" cy="51657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457200" y="6665070"/>
            <a:ext cx="26218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36624" y="6665070"/>
            <a:ext cx="227118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3079024" y="6665070"/>
            <a:ext cx="3657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59" grpId="0" build="p" autoUpdateAnimBg="0"/>
      <p:bldP spid="19461" grpId="0" build="p" autoUpdateAnimBg="0"/>
      <p:bldP spid="19462" grpId="0" build="p" autoUpdateAnimBg="0"/>
      <p:bldP spid="19463" grpId="0" animBg="1"/>
      <p:bldP spid="1947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E03-13C4-4019-9355-3AE0367A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Sedimentation is too slow for pathogens and clay</a:t>
            </a:r>
          </a:p>
        </p:txBody>
      </p:sp>
      <p:pic>
        <p:nvPicPr>
          <p:cNvPr id="5" name="Picture 4" descr="\documentclass{article}&#10;\usepackage{amsmath}&#10;\pagestyle{empty}&#10;\begin{document}&#10;&#10;$$v_t = \frac{D^2 g}{18\nu} \frac{\rho_{Bacteria} - 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58295C7E-3D69-40EF-8050-D9E2C380C5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" y="2735563"/>
            <a:ext cx="10223279" cy="215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AE8A1-B838-4CD4-815B-A534E498A5BF}"/>
              </a:ext>
            </a:extLst>
          </p:cNvPr>
          <p:cNvSpPr txBox="1"/>
          <p:nvPr/>
        </p:nvSpPr>
        <p:spPr>
          <a:xfrm>
            <a:off x="3069772" y="2212343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DB7A3-3588-4AA5-A1EC-6E8322F1B20B}"/>
              </a:ext>
            </a:extLst>
          </p:cNvPr>
          <p:cNvSpPr txBox="1"/>
          <p:nvPr/>
        </p:nvSpPr>
        <p:spPr>
          <a:xfrm>
            <a:off x="4167079" y="2212343"/>
            <a:ext cx="64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34289-14B4-41F7-A70E-6C1D19829A72}"/>
              </a:ext>
            </a:extLst>
          </p:cNvPr>
          <p:cNvSpPr txBox="1"/>
          <p:nvPr/>
        </p:nvSpPr>
        <p:spPr>
          <a:xfrm>
            <a:off x="3971143" y="4824920"/>
            <a:ext cx="84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-6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37AF7-4794-48E5-B933-0A0A9DE6204F}"/>
              </a:ext>
            </a:extLst>
          </p:cNvPr>
          <p:cNvSpPr txBox="1"/>
          <p:nvPr/>
        </p:nvSpPr>
        <p:spPr>
          <a:xfrm>
            <a:off x="7380516" y="2277219"/>
            <a:ext cx="84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-3</a:t>
            </a:r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$v_t = 10^{-9} m/s$$&#10;&#10;&#10;\end{document}" title="IguanaTex Bitmap Display">
            <a:extLst>
              <a:ext uri="{FF2B5EF4-FFF2-40B4-BE49-F238E27FC236}">
                <a16:creationId xmlns:a16="http://schemas.microsoft.com/office/drawing/2014/main" id="{E5DCE6CE-3542-4D53-92DB-60332788A7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77" y="5629410"/>
            <a:ext cx="5319082" cy="9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Gravity separation is awesome, but we need help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could we increase the sedimentation rate of small particles?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978650" y="2411413"/>
            <a:ext cx="35464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d (stick particles together)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004050" y="3478213"/>
            <a:ext cx="34004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g (centrifuge)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7029450" y="5408613"/>
            <a:ext cx="34956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Decrease viscosity (increase temperature)</a:t>
            </a:r>
          </a:p>
        </p:txBody>
      </p:sp>
      <p:sp>
        <p:nvSpPr>
          <p:cNvPr id="65544" name="Freeform 8"/>
          <p:cNvSpPr>
            <a:spLocks/>
          </p:cNvSpPr>
          <p:nvPr/>
        </p:nvSpPr>
        <p:spPr bwMode="auto">
          <a:xfrm>
            <a:off x="3413125" y="2928938"/>
            <a:ext cx="3556000" cy="812800"/>
          </a:xfrm>
          <a:custGeom>
            <a:avLst/>
            <a:gdLst/>
            <a:ahLst/>
            <a:cxnLst>
              <a:cxn ang="0">
                <a:pos x="2240" y="0"/>
              </a:cxn>
              <a:cxn ang="0">
                <a:pos x="368" y="208"/>
              </a:cxn>
              <a:cxn ang="0">
                <a:pos x="32" y="512"/>
              </a:cxn>
            </a:cxnLst>
            <a:rect l="0" t="0" r="r" b="b"/>
            <a:pathLst>
              <a:path w="2240" h="512">
                <a:moveTo>
                  <a:pt x="2240" y="0"/>
                </a:moveTo>
                <a:cubicBezTo>
                  <a:pt x="1928" y="32"/>
                  <a:pt x="736" y="123"/>
                  <a:pt x="368" y="208"/>
                </a:cubicBezTo>
                <a:cubicBezTo>
                  <a:pt x="0" y="293"/>
                  <a:pt x="102" y="449"/>
                  <a:pt x="32" y="512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Freeform 9"/>
          <p:cNvSpPr>
            <a:spLocks/>
          </p:cNvSpPr>
          <p:nvPr/>
        </p:nvSpPr>
        <p:spPr bwMode="auto">
          <a:xfrm>
            <a:off x="4040188" y="3398838"/>
            <a:ext cx="3005137" cy="520700"/>
          </a:xfrm>
          <a:custGeom>
            <a:avLst/>
            <a:gdLst/>
            <a:ahLst/>
            <a:cxnLst>
              <a:cxn ang="0">
                <a:pos x="1893" y="184"/>
              </a:cxn>
              <a:cxn ang="0">
                <a:pos x="309" y="24"/>
              </a:cxn>
              <a:cxn ang="0">
                <a:pos x="37" y="328"/>
              </a:cxn>
            </a:cxnLst>
            <a:rect l="0" t="0" r="r" b="b"/>
            <a:pathLst>
              <a:path w="1893" h="328">
                <a:moveTo>
                  <a:pt x="1893" y="184"/>
                </a:moveTo>
                <a:cubicBezTo>
                  <a:pt x="1629" y="160"/>
                  <a:pt x="618" y="0"/>
                  <a:pt x="309" y="24"/>
                </a:cubicBezTo>
                <a:cubicBezTo>
                  <a:pt x="0" y="48"/>
                  <a:pt x="94" y="265"/>
                  <a:pt x="37" y="328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3989387" y="5183188"/>
            <a:ext cx="3005137" cy="830263"/>
          </a:xfrm>
          <a:custGeom>
            <a:avLst/>
            <a:gdLst/>
            <a:ahLst/>
            <a:cxnLst>
              <a:cxn ang="0">
                <a:pos x="1256" y="280"/>
              </a:cxn>
              <a:cxn ang="0">
                <a:pos x="205" y="304"/>
              </a:cxn>
              <a:cxn ang="0">
                <a:pos x="27" y="0"/>
              </a:cxn>
            </a:cxnLst>
            <a:rect l="0" t="0" r="r" b="b"/>
            <a:pathLst>
              <a:path w="1256" h="351">
                <a:moveTo>
                  <a:pt x="1256" y="280"/>
                </a:moveTo>
                <a:cubicBezTo>
                  <a:pt x="1081" y="281"/>
                  <a:pt x="410" y="351"/>
                  <a:pt x="205" y="304"/>
                </a:cubicBezTo>
                <a:cubicBezTo>
                  <a:pt x="0" y="257"/>
                  <a:pt x="64" y="63"/>
                  <a:pt x="27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7070725" y="2852738"/>
            <a:ext cx="238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7070725" y="3335338"/>
            <a:ext cx="256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7070725" y="3919538"/>
            <a:ext cx="322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7096125" y="5849938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7070725" y="6332538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6515100" y="4189413"/>
            <a:ext cx="40100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density difference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(dissolved air flotation)</a:t>
            </a: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6613525" y="4656138"/>
            <a:ext cx="391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6600825" y="5087938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/>
        </p:nvSpPr>
        <p:spPr bwMode="auto">
          <a:xfrm>
            <a:off x="5235575" y="4237038"/>
            <a:ext cx="1365250" cy="560388"/>
          </a:xfrm>
          <a:custGeom>
            <a:avLst/>
            <a:gdLst/>
            <a:ahLst/>
            <a:cxnLst>
              <a:cxn ang="0">
                <a:pos x="860" y="296"/>
              </a:cxn>
              <a:cxn ang="0">
                <a:pos x="141" y="304"/>
              </a:cxn>
              <a:cxn ang="0">
                <a:pos x="16" y="0"/>
              </a:cxn>
            </a:cxnLst>
            <a:rect l="0" t="0" r="r" b="b"/>
            <a:pathLst>
              <a:path w="860" h="353">
                <a:moveTo>
                  <a:pt x="860" y="296"/>
                </a:moveTo>
                <a:cubicBezTo>
                  <a:pt x="740" y="295"/>
                  <a:pt x="282" y="353"/>
                  <a:pt x="141" y="304"/>
                </a:cubicBezTo>
                <a:cubicBezTo>
                  <a:pt x="0" y="255"/>
                  <a:pt x="42" y="63"/>
                  <a:pt x="16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33919-4913-4527-8FD1-34D7DB5FEB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05" y="3781929"/>
            <a:ext cx="4521480" cy="1456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uild="p" autoUpdateAnimBg="0"/>
      <p:bldP spid="65542" grpId="0" build="p" autoUpdateAnimBg="0"/>
      <p:bldP spid="65543" grpId="0" build="p" autoUpdateAnimBg="0"/>
      <p:bldP spid="65544" grpId="0" animBg="1"/>
      <p:bldP spid="65545" grpId="0" animBg="1"/>
      <p:bldP spid="65546" grpId="0" animBg="1"/>
      <p:bldP spid="65552" grpId="0" build="p" autoUpdateAnimBg="0"/>
      <p:bldP spid="655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A00-82C4-4868-920F-02716CC3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AF3-C36C-4201-B32C-B79DF110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where we create the conditions so that particles can attach to each other</a:t>
            </a:r>
          </a:p>
          <a:p>
            <a:r>
              <a:rPr lang="en-US" dirty="0"/>
              <a:t>Requires two things</a:t>
            </a:r>
          </a:p>
          <a:p>
            <a:pPr lvl="1"/>
            <a:r>
              <a:rPr lang="en-US" dirty="0"/>
              <a:t>Transport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Attachment </a:t>
            </a:r>
          </a:p>
          <a:p>
            <a:pPr lvl="2"/>
            <a:r>
              <a:rPr lang="en-US" dirty="0"/>
              <a:t>The point of contact must be sticky</a:t>
            </a:r>
          </a:p>
          <a:p>
            <a:r>
              <a:rPr lang="en-US" dirty="0"/>
              <a:t>The goal of flocculation is to have all particles attach to each other and form flocs that settle faster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7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DD96-0129-4CB4-9757-0A15D1A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processes to create collisions between particles (clay and pathogens)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36160-9DCF-4AF4-BF95-90DAB18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788196"/>
              </p:ext>
            </p:extLst>
          </p:nvPr>
        </p:nvGraphicFramePr>
        <p:xfrm>
          <a:off x="457200" y="1600200"/>
          <a:ext cx="1130458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294">
                  <a:extLst>
                    <a:ext uri="{9D8B030D-6E8A-4147-A177-3AD203B41FA5}">
                      <a16:colId xmlns:a16="http://schemas.microsoft.com/office/drawing/2014/main" val="64524318"/>
                    </a:ext>
                  </a:extLst>
                </a:gridCol>
                <a:gridCol w="5652294">
                  <a:extLst>
                    <a:ext uri="{9D8B030D-6E8A-4147-A177-3AD203B41FA5}">
                      <a16:colId xmlns:a16="http://schemas.microsoft.com/office/drawing/2014/main" val="37905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it help flocculation?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Differential sedimentation (larger particles settle faster)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Not significant because particles of different sizes can’t get close enough to each other to attach because of the boundary layer thickness on the larger particle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7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Turbulent mixing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The smallest turbulent eddies are so large that both particles are in the same eddy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3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Viscous shear (fluid deformation) </a:t>
                      </a:r>
                    </a:p>
                  </a:txBody>
                  <a:tcPr>
                    <a:solidFill>
                      <a:srgbClr val="6AFE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YES!!!!!</a:t>
                      </a:r>
                    </a:p>
                  </a:txBody>
                  <a:tcPr>
                    <a:solidFill>
                      <a:srgbClr val="6AF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4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Too slow for particles that are smaller than about 1 </a:t>
                      </a:r>
                      <a:r>
                        <a:rPr lang="en-US" dirty="0">
                          <a:latin typeface="Symbol" panose="05050102010706020507" pitchFamily="18" charset="2"/>
                        </a:rPr>
                        <a:t>m</a:t>
                      </a:r>
                      <a:r>
                        <a:rPr lang="en-US" dirty="0"/>
                        <a:t>m (very important for transporting coagulant nanoparticles and dissolved organic molecules)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forces (Van der Waals force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Only act over lengths of a few nm and thus are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6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942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4.012"/>
  <p:tag name="ORIGINALWIDTH" val="1964.004"/>
  <p:tag name="LATEXADDIN" val="\documentclass{article}&#10;\usepackage{amsmath}&#10;\usepackage{xcolor}&#10;\pagestyle{empty}&#10;\begin{document}&#10;&#10;\definecolor{Monred}{RGB}{172,0,0}&#10;&#10;$$\begin{array}{l}&#10;\rlap{--} V_{Floc} = \rm{particle \, \, volume}&#10;\\ \\&#10;A_{Floc} = \rm{particle \, \, cross \, \, sectional \, \, area}&#10;\\ \\&#10;\rho_{Floc} = \rm{particle \, \, density}&#10;\\ \\&#10;\rho_{H_2O} = \rm{water \, \, density}&#10;\\ \\&#10;g = \rm{acceleration \, \, due \, \, to \, \, gravity}&#10;\\ \\&#10;C_D = \rm{drag \, \, coefficient}&#10;\\ \\&#10;V_t = \rm{particle \, \, terminal \, \, velocity}&#10;\end{array}$$&#10;&#10;&#10;\end{document}"/>
  <p:tag name="IGUANATEXSIZE" val="20"/>
  <p:tag name="IGUANATEXCURSOR" val="4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6.9854"/>
  <p:tag name="LATEXADDIN" val="\documentclass{article}&#10;\usepackage{amsmath}&#10;\pagestyle{empty}&#10;\begin{document}&#10;&#10;$$F_b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5.9843"/>
  <p:tag name="LATEXADDIN" val="\documentclass{article}&#10;\usepackage{amsmath}&#10;\pagestyle{empty}&#10;\begin{document}&#10;&#10;$$F_d$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3.7346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241.845"/>
  <p:tag name="LATEXADDIN" val="\documentclass{article}&#10;\usepackage{amsmath}&#10;\pagestyle{empty}&#10;\begin{document}&#10;&#10;$$v_t = \frac{D^2 g}{18\nu} \frac{\rho_{Floc} - \rho_{H_2O}}{\rho_{H_2O}}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$$v_t = \sqrt{ \frac{4}{3} \frac{g D}{C_D} \frac{\left( \rho_{Floc} - \rho_{H_2O} \right)}{\rho_{H_2O}} }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68.6914"/>
  <p:tag name="LATEXADDIN" val="\documentclass{article}&#10;\usepackage{amsmath}&#10;\pagestyle{empty}&#10;\begin{document}&#10;&#10;$$C_d = \frac{24}{\rm Re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534.6832"/>
  <p:tag name="LATEXADDIN" val="\documentclass{article}&#10;\usepackage{amsmath}&#10;\pagestyle{empty}&#10;\begin{document}&#10;&#10;$${\rm Re} = \frac{v_t D}{\nu}$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441.32"/>
  <p:tag name="LATEXADDIN" val="\documentclass{article}&#10;\usepackage{amsmath}&#10;\pagestyle{empty}&#10;\begin{document}&#10;&#10;$$v_t = \frac{D^2 g}{18\nu} \frac{\rho_{Bacteria} - \rho_{H_2O}}{\rho_{H_2O}}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49.9063"/>
  <p:tag name="LATEXADDIN" val="\documentclass{article}&#10;\usepackage{amsmath}&#10;\pagestyle{empty}&#10;\begin{document}&#10;&#10;$$v_t = 10^{-9} m/s$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124"/>
  <p:tag name="ORIGINALWIDTH" val="933.6333"/>
  <p:tag name="LATEXADDIN" val="\documentclass{article}&#10;\usepackage{amsmath}&#10;\pagestyle{empty}&#10;\begin{document}&#10;&#10;$$V_t = \frac{d^2 g}{18 \nu} \frac{\rho_p - \rho_w}{\rho_w}$$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628.4214"/>
  <p:tag name="LATEXADDIN" val="\documentclass{article}&#10;\usepackage{amsmath}&#10;\pagestyle{empty}&#10;\begin{document}&#10;&#10;$$\sum F  = m a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929.8838"/>
  <p:tag name="LATEXADDIN" val="\documentclass{article}&#10;\usepackage{amsmath}&#10;\pagestyle{empty}&#10;\begin{document}&#10;&#10;$$Basicity = \left( \frac{m}{3n} \right)$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52.7184"/>
  <p:tag name="LATEXADDIN" val="\documentclass{article}&#10;\usepackage{amsmath}&#10;\pagestyle{empty}&#10;\begin{document}&#10;&#10;$$W = $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12.6734"/>
  <p:tag name="LATEXADDIN" val="\documentclass{article}&#10;\usepackage{amsmath}&#10;\pagestyle{empty}&#10;\begin{document}&#10;&#10;$$\rlap{--} V_{Floc} \rho_{Floc} g $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26.1343"/>
  <p:tag name="LATEXADDIN" val="\documentclass{article}&#10;\usepackage{amsmath}&#10;\pagestyle{empty}&#10;\begin{document}&#10;&#10;$$F_d + F_b - W = 0$$&#10;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50.4687"/>
  <p:tag name="LATEXADDIN" val="\documentclass{article}&#10;\usepackage{amsmath}&#10;\pagestyle{empty}&#10;\begin{document}&#10;&#10;$$F_b = $$&#10;&#10;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619.4226"/>
  <p:tag name="LATEXADDIN" val="\documentclass{article}&#10;\usepackage{amsmath}&#10;\pagestyle{empty}&#10;\begin{document}&#10;&#10;$$\rlap{--} V_{Floc} \rho_{H_2O} g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195.351"/>
  <p:tag name="LATEXADDIN" val="\documentclass{article}&#10;\usepackage{amsmath}&#10;\pagestyle{empty}&#10;\begin{document}&#10;&#10;$$F_d = C_D A_{Floc} \rho_{H_2O} \frac{v_t^2}{2}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$$v_t = \sqrt{ \frac{4}{3} \frac{g D}{C_D} \frac{\left( \rho_{Floc} - \rho_{H_2O} \right)}{\rho_{H_2O}} }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246746</TotalTime>
  <Words>2079</Words>
  <Application>Microsoft Office PowerPoint</Application>
  <PresentationFormat>Widescreen</PresentationFormat>
  <Paragraphs>238</Paragraphs>
  <Slides>29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Candara</vt:lpstr>
      <vt:lpstr>Century Gothic</vt:lpstr>
      <vt:lpstr>Helvetica</vt:lpstr>
      <vt:lpstr>Monotype Sorts</vt:lpstr>
      <vt:lpstr>Symbol</vt:lpstr>
      <vt:lpstr>Times New Roman</vt:lpstr>
      <vt:lpstr>Wingdings</vt:lpstr>
      <vt:lpstr>SWOT 2021</vt:lpstr>
      <vt:lpstr>Worksheet</vt:lpstr>
      <vt:lpstr>Flocculation Introduction</vt:lpstr>
      <vt:lpstr>Overview</vt:lpstr>
      <vt:lpstr>Exploit differences between water and the contaminant to separate them</vt:lpstr>
      <vt:lpstr>Sedimentation: Particle Terminal Fall Velocity</vt:lpstr>
      <vt:lpstr>Drag Coefficient on a Sphere </vt:lpstr>
      <vt:lpstr>Sedimentation is too slow for pathogens and clay</vt:lpstr>
      <vt:lpstr>Gravity separation is awesome, but we need help</vt:lpstr>
      <vt:lpstr>Flocculation</vt:lpstr>
      <vt:lpstr>Transport processes to create collisions between particles (clay and pathogens) </vt:lpstr>
      <vt:lpstr>Fluids deform continuously (velocity gradient - G) given a stress (t)</vt:lpstr>
      <vt:lpstr>Definitions</vt:lpstr>
      <vt:lpstr>Aluminum Sulfate Chemistry Alum [Al2(SO4)3*14.3H2O]</vt:lpstr>
      <vt:lpstr>Acid Neutralizing Capacity (ANC or Alkalinity) Requirement</vt:lpstr>
      <vt:lpstr>Polyaluminum Chloride (PACl)</vt:lpstr>
      <vt:lpstr>PACl Formula and Basicity [Aln(OH)mCl3n−m] x</vt:lpstr>
      <vt:lpstr>Sticky nanoparticles?</vt:lpstr>
      <vt:lpstr>Seeking favorable interactions between particles</vt:lpstr>
      <vt:lpstr>Human hair is 50 mm in diameter</vt:lpstr>
      <vt:lpstr>Sizes of a few particles</vt:lpstr>
      <vt:lpstr>How much coagulant should we add?</vt:lpstr>
      <vt:lpstr>Evolving hypotheses</vt:lpstr>
      <vt:lpstr>Primary particle can not collide with a large floc in uniform shear* (edge of knowledge alert)</vt:lpstr>
      <vt:lpstr>Similar sized particles can collide in a shear flow</vt:lpstr>
      <vt:lpstr>Primary Particle collisions slow to a crawl when the primary particles are far apart</vt:lpstr>
      <vt:lpstr>In shear flow only particles of similar size are able to collide</vt:lpstr>
      <vt:lpstr>Wait! How do the coagulant nanoparticles get to the clay?</vt:lpstr>
      <vt:lpstr>Preview: Flocculation, Floc Blanket, Sand Filtration</vt:lpstr>
      <vt:lpstr>Preview: Core idea for 3 water treatment processes</vt:lpstr>
      <vt:lpstr>Coming up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6864</cp:revision>
  <dcterms:created xsi:type="dcterms:W3CDTF">2009-05-27T15:44:15Z</dcterms:created>
  <dcterms:modified xsi:type="dcterms:W3CDTF">2022-02-03T15:47:25Z</dcterms:modified>
</cp:coreProperties>
</file>