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0" r:id="rId1"/>
  </p:sldMasterIdLst>
  <p:notesMasterIdLst>
    <p:notesMasterId r:id="rId4"/>
  </p:notesMasterIdLst>
  <p:handoutMasterIdLst>
    <p:handoutMasterId r:id="rId5"/>
  </p:handoutMasterIdLst>
  <p:sldIdLst>
    <p:sldId id="320" r:id="rId2"/>
    <p:sldId id="257" r:id="rId3"/>
  </p:sldIdLst>
  <p:sldSz cx="12192000" cy="6858000"/>
  <p:notesSz cx="6858000" cy="9296400"/>
  <p:embeddedFontLst>
    <p:embeddedFont>
      <p:font typeface="Candara" panose="020E050203030302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0400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03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16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0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25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00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Colab</a:t>
            </a:r>
            <a:r>
              <a:rPr lang="en-US" sz="2800" dirty="0"/>
              <a:t> notebooks</a:t>
            </a:r>
          </a:p>
          <a:p>
            <a:r>
              <a:rPr lang="en-US" sz="2800" dirty="0"/>
              <a:t>AguaClara code base</a:t>
            </a:r>
          </a:p>
          <a:p>
            <a:r>
              <a:rPr lang="en-US" sz="2800" dirty="0"/>
              <a:t>Units!</a:t>
            </a:r>
          </a:p>
          <a:p>
            <a:r>
              <a:rPr lang="en-US" sz="2800"/>
              <a:t>Dependency</a:t>
            </a:r>
            <a:endParaRPr lang="en-US" sz="2800" dirty="0"/>
          </a:p>
          <a:p>
            <a:r>
              <a:rPr lang="en-US" sz="2800" dirty="0"/>
              <a:t>Entrance tank </a:t>
            </a:r>
          </a:p>
          <a:p>
            <a:r>
              <a:rPr lang="en-US" dirty="0"/>
              <a:t>480 L/s plant layout</a:t>
            </a:r>
          </a:p>
          <a:p>
            <a:r>
              <a:rPr lang="en-US" sz="2800" dirty="0"/>
              <a:t>100+ L/s sedimentation tank </a:t>
            </a:r>
          </a:p>
          <a:p>
            <a:r>
              <a:rPr lang="en-US" sz="2800" dirty="0"/>
              <a:t>CDC for flows above 100 L/s. </a:t>
            </a:r>
          </a:p>
        </p:txBody>
      </p:sp>
    </p:spTree>
    <p:extLst>
      <p:ext uri="{BB962C8B-B14F-4D97-AF65-F5344CB8AC3E}">
        <p14:creationId xmlns:p14="http://schemas.microsoft.com/office/powerpoint/2010/main" val="3838995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Intelligent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/>
              <a:t>Identify the 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bjectives</a:t>
            </a:r>
            <a:endParaRPr lang="en-US" dirty="0"/>
          </a:p>
          <a:p>
            <a:r>
              <a:rPr lang="en-US" dirty="0"/>
              <a:t>Identifying the correct </a:t>
            </a:r>
            <a:r>
              <a:rPr lang="en-US" b="1" u="sng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onstraints</a:t>
            </a:r>
            <a:r>
              <a:rPr lang="en-US" dirty="0"/>
              <a:t> (sketch them) and create dimensionless parameters</a:t>
            </a:r>
          </a:p>
          <a:p>
            <a:r>
              <a:rPr lang="en-US" dirty="0"/>
              <a:t>Creating the best </a:t>
            </a:r>
            <a:r>
              <a:rPr lang="en-US" b="1" u="sng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lgorithms</a:t>
            </a:r>
            <a:r>
              <a:rPr lang="en-US" dirty="0"/>
              <a:t> based on Physics, Constructability, Maintenance, Economics</a:t>
            </a:r>
          </a:p>
          <a:p>
            <a:r>
              <a:rPr lang="en-US" dirty="0"/>
              <a:t>Converting constraints into </a:t>
            </a:r>
            <a:r>
              <a:rPr lang="en-US" b="1" u="sng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imensions</a:t>
            </a:r>
            <a:r>
              <a:rPr lang="en-US" dirty="0"/>
              <a:t> using algorithms</a:t>
            </a:r>
          </a:p>
          <a:p>
            <a:r>
              <a:rPr lang="en-US" dirty="0"/>
              <a:t>Convert Dimensions into </a:t>
            </a:r>
            <a:r>
              <a:rPr lang="en-US" b="1" dirty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8513</TotalTime>
  <Words>76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Candara</vt:lpstr>
      <vt:lpstr>Wingdings</vt:lpstr>
      <vt:lpstr>Arial</vt:lpstr>
      <vt:lpstr>Times New Roman</vt:lpstr>
      <vt:lpstr>SWOT 2021</vt:lpstr>
      <vt:lpstr>Python</vt:lpstr>
      <vt:lpstr>What is Intelligent Design?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410</cp:revision>
  <cp:lastPrinted>2017-10-18T15:42:17Z</cp:lastPrinted>
  <dcterms:created xsi:type="dcterms:W3CDTF">2010-11-27T13:46:58Z</dcterms:created>
  <dcterms:modified xsi:type="dcterms:W3CDTF">2020-10-24T14:38:56Z</dcterms:modified>
</cp:coreProperties>
</file>