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98" d="100"/>
          <a:sy n="98" d="100"/>
        </p:scale>
        <p:origin x="9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12/1/2023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1/12/2023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Feedback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3583-D825-407E-BC8C-354907E7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32250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Candara</vt:lpstr>
      <vt:lpstr>Times New Roman</vt:lpstr>
      <vt:lpstr>Wingdings</vt:lpstr>
      <vt:lpstr>SWOT 2021</vt:lpstr>
      <vt:lpstr>Learning from Feedback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348</cp:revision>
  <dcterms:created xsi:type="dcterms:W3CDTF">2004-03-30T20:17:17Z</dcterms:created>
  <dcterms:modified xsi:type="dcterms:W3CDTF">2023-01-12T19:37:19Z</dcterms:modified>
</cp:coreProperties>
</file>