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5"/>
  </p:notesMasterIdLst>
  <p:handoutMasterIdLst>
    <p:handoutMasterId r:id="rId6"/>
  </p:handoutMasterIdLst>
  <p:sldIdLst>
    <p:sldId id="257" r:id="rId2"/>
    <p:sldId id="280" r:id="rId3"/>
    <p:sldId id="302" r:id="rId4"/>
  </p:sldIdLst>
  <p:sldSz cx="12192000" cy="6858000"/>
  <p:notesSz cx="7315200" cy="9601200"/>
  <p:embeddedFontLst>
    <p:embeddedFont>
      <p:font typeface="Candara" panose="020E050203030302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76" autoAdjust="0"/>
  </p:normalViewPr>
  <p:slideViewPr>
    <p:cSldViewPr>
      <p:cViewPr varScale="1">
        <p:scale>
          <a:sx n="84" d="100"/>
          <a:sy n="84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2ADAA-5274-44F0-921D-DF00A526781E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Photo credit to </a:t>
            </a:r>
            <a:r>
              <a:rPr lang="en-US" noProof="0" dirty="0" err="1"/>
              <a:t>Yitzy</a:t>
            </a:r>
            <a:r>
              <a:rPr lang="en-US" baseline="0" noProof="0" dirty="0"/>
              <a:t> </a:t>
            </a:r>
            <a:r>
              <a:rPr lang="en-US" baseline="0" noProof="0" dirty="0" err="1"/>
              <a:t>Rosenburg</a:t>
            </a:r>
            <a:r>
              <a:rPr lang="en-US" baseline="0" noProof="0" dirty="0"/>
              <a:t>, 2019</a:t>
            </a:r>
          </a:p>
          <a:p>
            <a:endParaRPr lang="en-US" baseline="0" noProof="0" dirty="0"/>
          </a:p>
          <a:p>
            <a:r>
              <a:rPr lang="en-US" baseline="0" noProof="0" dirty="0"/>
              <a:t>Add expectation that student come to class!</a:t>
            </a:r>
          </a:p>
          <a:p>
            <a:endParaRPr lang="en-US" baseline="0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845AC-0209-4FA5-B9FE-E78A6BD860AA}" type="slidenum">
              <a:rPr lang="en-US"/>
              <a:pPr/>
              <a:t>2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 err="1"/>
              <a:t>Explain</a:t>
            </a:r>
            <a:r>
              <a:rPr lang="es-HN" dirty="0"/>
              <a:t> </a:t>
            </a:r>
            <a:r>
              <a:rPr lang="es-HN" dirty="0" err="1"/>
              <a:t>design</a:t>
            </a:r>
            <a:r>
              <a:rPr lang="es-HN" dirty="0"/>
              <a:t> </a:t>
            </a:r>
            <a:r>
              <a:rPr lang="es-HN" dirty="0" err="1"/>
              <a:t>challenges</a:t>
            </a:r>
            <a:r>
              <a:rPr lang="es-HN" dirty="0"/>
              <a:t> and </a:t>
            </a:r>
            <a:r>
              <a:rPr lang="es-HN" dirty="0" err="1"/>
              <a:t>due</a:t>
            </a:r>
            <a:r>
              <a:rPr lang="es-HN" dirty="0"/>
              <a:t> dates</a:t>
            </a:r>
          </a:p>
          <a:p>
            <a:r>
              <a:rPr lang="es-HN" dirty="0" err="1"/>
              <a:t>Initial</a:t>
            </a:r>
            <a:r>
              <a:rPr lang="es-HN" baseline="0" dirty="0"/>
              <a:t> </a:t>
            </a:r>
            <a:r>
              <a:rPr lang="es-HN" baseline="0" dirty="0" err="1"/>
              <a:t>survey</a:t>
            </a:r>
            <a:endParaRPr lang="es-HN" baseline="0" dirty="0"/>
          </a:p>
          <a:p>
            <a:r>
              <a:rPr lang="es-HN" baseline="0" dirty="0" err="1"/>
              <a:t>Power</a:t>
            </a:r>
            <a:r>
              <a:rPr lang="es-HN" baseline="0" dirty="0"/>
              <a:t> </a:t>
            </a:r>
            <a:r>
              <a:rPr lang="es-HN" baseline="0" dirty="0" err="1"/>
              <a:t>point</a:t>
            </a:r>
            <a:endParaRPr lang="es-HN" baseline="0" dirty="0"/>
          </a:p>
          <a:p>
            <a:r>
              <a:rPr lang="es-HN" baseline="0" dirty="0" err="1"/>
              <a:t>Encouage</a:t>
            </a:r>
            <a:r>
              <a:rPr lang="es-HN" baseline="0" dirty="0"/>
              <a:t> </a:t>
            </a:r>
            <a:r>
              <a:rPr lang="es-HN" baseline="0" dirty="0" err="1"/>
              <a:t>students</a:t>
            </a:r>
            <a:r>
              <a:rPr lang="es-HN" baseline="0" dirty="0"/>
              <a:t> </a:t>
            </a:r>
            <a:r>
              <a:rPr lang="es-HN" baseline="0" dirty="0" err="1"/>
              <a:t>to</a:t>
            </a:r>
            <a:r>
              <a:rPr lang="es-HN" baseline="0" dirty="0"/>
              <a:t> </a:t>
            </a:r>
            <a:r>
              <a:rPr lang="es-HN" baseline="0" dirty="0" err="1"/>
              <a:t>work</a:t>
            </a:r>
            <a:r>
              <a:rPr lang="es-HN" baseline="0" dirty="0"/>
              <a:t> </a:t>
            </a:r>
            <a:r>
              <a:rPr lang="es-HN" baseline="0" dirty="0" err="1"/>
              <a:t>with</a:t>
            </a:r>
            <a:r>
              <a:rPr lang="es-HN" baseline="0" dirty="0"/>
              <a:t> PDF and </a:t>
            </a:r>
            <a:r>
              <a:rPr lang="es-HN" baseline="0" dirty="0" err="1"/>
              <a:t>take</a:t>
            </a:r>
            <a:r>
              <a:rPr lang="es-HN" baseline="0" dirty="0"/>
              <a:t> notes </a:t>
            </a:r>
            <a:r>
              <a:rPr lang="es-HN" baseline="0" dirty="0" err="1"/>
              <a:t>on</a:t>
            </a:r>
            <a:r>
              <a:rPr lang="es-HN" baseline="0" dirty="0"/>
              <a:t> top of </a:t>
            </a:r>
            <a:r>
              <a:rPr lang="es-HN" baseline="0" dirty="0" err="1"/>
              <a:t>my</a:t>
            </a:r>
            <a:r>
              <a:rPr lang="es-HN" baseline="0" dirty="0"/>
              <a:t> notes in </a:t>
            </a:r>
            <a:r>
              <a:rPr lang="es-HN" baseline="0" dirty="0" err="1"/>
              <a:t>class</a:t>
            </a:r>
            <a:r>
              <a:rPr lang="es-HN" baseline="0"/>
              <a:t>.</a:t>
            </a:r>
            <a:endParaRPr lang="es-H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the steps for getting started to be defined.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D7C8-1D10-4E5B-8A9B-B2BE7F2B76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2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14/12/2022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guaclara.github.io/Textboo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i_O7R_900o9fA2kQ6EKO983yYMow8ZIPlyh4R4-W7XqqbKPcCkFokOEYDTLBC7ZSanq3CkU08KrjOnR1J0ooWwU93rhi2AVMgYvs59hlvS49r2hqHhnvoZhRyce2byj0wG-0LdmcrUO95_3ZWHsmm0c9Dtr4L3lJH4Q4JTkOec9oJz-M0shMHrMzfdBaBCrl5te31k1Wov7OWPh4kdIdkOsY67kTIXkV_OjrcxXXVd9WTWbDMyZAYVw66wd-8v4cXndXkDdJkqKjNYV1ltC7pur2t9yIwwuPYKEvcThXzByz9NY6N1RCjPNuIpljQK2bcTCIHFPyOAD1BfKYLAf-6fGbyZXrDz6AH2CpVojcJkTEKFJtYl9mjV2Zun_d_xUXmI7b-oeX7lmRxfYW7ww_MBntTklSD4L_DdPk0GRgA9gCTlyXMLxaWL6AstrOhq8IFnyontmorw9F6_aKEcz9DAW0Lm2tSxVTIcjm-HFheGnYQkq792bHReUI-9U8ShPMNobuCe8yu87Fp_Fnoz8IhfB2XSUD501TAaA-t2YeTlR8GNUzn8uOvBpmflcKDWFw5ENDqhYHK4gyjcNLFJG7d2EvtupQ-Cd6uvotVMzc641RvUugyd7n13IwVlB1Kym8OMs-N54dajDLjx36AlFgxnmCZJgpHwhjKDiP7GQWPaLJLxEv6sk-5Za5Z4919KViWtrqSeBxUqw4G95JzA=w1220-h915-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87"/>
          <a:stretch/>
        </p:blipFill>
        <p:spPr bwMode="auto">
          <a:xfrm>
            <a:off x="-30480" y="0"/>
            <a:ext cx="122224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784350" y="3183890"/>
            <a:ext cx="3962400" cy="1143000"/>
          </a:xfrm>
        </p:spPr>
        <p:txBody>
          <a:bodyPr/>
          <a:lstStyle/>
          <a:p>
            <a:r>
              <a:rPr 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</a:rPr>
              <a:t>Introduction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32050" y="-64859"/>
            <a:ext cx="6629400" cy="1556021"/>
          </a:xfrm>
        </p:spPr>
        <p:txBody>
          <a:bodyPr/>
          <a:lstStyle/>
          <a:p>
            <a:pPr algn="l"/>
            <a:r>
              <a:rPr lang="en-US" sz="4800" dirty="0"/>
              <a:t>Safe Water on Tap</a:t>
            </a:r>
            <a:br>
              <a:rPr lang="en-US" sz="4800" dirty="0"/>
            </a:br>
            <a:r>
              <a:rPr lang="en-US" sz="4800" dirty="0"/>
              <a:t>CIVILENG 5610.02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651250" y="623252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80250" y="6232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0" hangingPunct="0"/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9737" y="5516411"/>
            <a:ext cx="5251450" cy="144361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 eaLnBrk="0" hangingPunct="0"/>
            <a:r>
              <a:rPr lang="en-US" sz="3600" dirty="0">
                <a:latin typeface="Times New Roman" pitchFamily="18" charset="0"/>
              </a:rPr>
              <a:t>Monroe L. Weber-Shirk</a:t>
            </a:r>
          </a:p>
          <a:p>
            <a:pPr eaLnBrk="0" hangingPunct="0"/>
            <a:r>
              <a:rPr lang="en-US" sz="3600" dirty="0">
                <a:latin typeface="Times New Roman" pitchFamily="18" charset="0"/>
              </a:rPr>
              <a:t>AguaClara Reach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  <a:br>
              <a:rPr lang="en-US" dirty="0"/>
            </a:br>
            <a:r>
              <a:rPr lang="en-US" dirty="0"/>
              <a:t>Did you get the emails from me and Clare?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SWOT wiki on </a:t>
            </a:r>
            <a:r>
              <a:rPr lang="en-US" sz="2700" dirty="0" err="1"/>
              <a:t>github</a:t>
            </a:r>
            <a:r>
              <a:rPr lang="en-US" sz="2700" dirty="0"/>
              <a:t>: home to everything</a:t>
            </a:r>
          </a:p>
          <a:p>
            <a:pPr lvl="1"/>
            <a:r>
              <a:rPr lang="en-US" sz="2200" dirty="0"/>
              <a:t>https://github.com/AguaClara/SWOT/wiki/Syllabus</a:t>
            </a:r>
          </a:p>
          <a:p>
            <a:r>
              <a:rPr lang="en-US" sz="2700" dirty="0"/>
              <a:t>There is a textbook! </a:t>
            </a:r>
            <a:r>
              <a:rPr lang="en-US" sz="2700" dirty="0">
                <a:hlinkClick r:id="rId3"/>
              </a:rPr>
              <a:t>https://aguaclara.github.io/Textbook/</a:t>
            </a:r>
            <a:r>
              <a:rPr lang="en-US" sz="2700" dirty="0"/>
              <a:t> </a:t>
            </a:r>
          </a:p>
          <a:p>
            <a:r>
              <a:rPr lang="en-US" sz="2700" dirty="0"/>
              <a:t>Design Challenges</a:t>
            </a:r>
          </a:p>
          <a:p>
            <a:pPr lvl="1"/>
            <a:r>
              <a:rPr lang="en-US" sz="2300" dirty="0"/>
              <a:t>Some are for each Individual and some are for teams</a:t>
            </a:r>
          </a:p>
          <a:p>
            <a:pPr lvl="1"/>
            <a:r>
              <a:rPr lang="en-US" sz="2300" dirty="0"/>
              <a:t>Due on date listed on the course schedule!!!!</a:t>
            </a:r>
          </a:p>
          <a:p>
            <a:r>
              <a:rPr lang="en-US" sz="2700" dirty="0"/>
              <a:t>Final Project Ideas (see https://github.com/AguaClara/SWOT/wiki/Ideas)</a:t>
            </a:r>
          </a:p>
          <a:p>
            <a:pPr lvl="1"/>
            <a:r>
              <a:rPr lang="en-US" sz="2300" dirty="0"/>
              <a:t>Still evolving!</a:t>
            </a:r>
          </a:p>
          <a:p>
            <a:r>
              <a:rPr lang="en-US" sz="2700" dirty="0"/>
              <a:t>Office hours in a virtual office space</a:t>
            </a:r>
          </a:p>
          <a:p>
            <a:pPr lvl="1"/>
            <a:r>
              <a:rPr lang="en-US" sz="2300" dirty="0"/>
              <a:t>https://gather.town/app/Hc0kHX8CqY6qfMhl/AguaClaraReach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0B141-B8B5-4AE7-8759-052D9358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230" y="4800600"/>
            <a:ext cx="2492570" cy="1828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</a:t>
            </a:r>
            <a:r>
              <a:rPr lang="en-US" dirty="0" err="1"/>
              <a:t>Onshape</a:t>
            </a:r>
            <a:r>
              <a:rPr lang="en-US" dirty="0"/>
              <a:t> as a CAD environment by January 20!</a:t>
            </a:r>
          </a:p>
          <a:p>
            <a:r>
              <a:rPr lang="en-US" dirty="0"/>
              <a:t>Start TODAY! (see Part Studios Design Challenge)</a:t>
            </a:r>
          </a:p>
          <a:p>
            <a:pPr lvl="1"/>
            <a:r>
              <a:rPr lang="en-US"/>
              <a:t>https://github.com/AguaClara/SWOT/wiki/Part-Studios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482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8231</TotalTime>
  <Words>218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Candara</vt:lpstr>
      <vt:lpstr>Times New Roman</vt:lpstr>
      <vt:lpstr>Wingdings</vt:lpstr>
      <vt:lpstr>Century Gothic</vt:lpstr>
      <vt:lpstr>Arial</vt:lpstr>
      <vt:lpstr>SWOT 2021</vt:lpstr>
      <vt:lpstr>Safe Water on Tap CIVILENG 5610.02</vt:lpstr>
      <vt:lpstr>Course Organization Did you get the emails from me and Clare?</vt:lpstr>
      <vt:lpstr>First Assignment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287</cp:revision>
  <dcterms:created xsi:type="dcterms:W3CDTF">2008-08-26T14:48:34Z</dcterms:created>
  <dcterms:modified xsi:type="dcterms:W3CDTF">2022-12-14T14:25:04Z</dcterms:modified>
</cp:coreProperties>
</file>