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78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C49CC-FA19-45AE-BA87-64B80C06FA3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C6693-A2D6-46D4-BBED-51018E257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14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  <a:p>
            <a:r>
              <a:rPr lang="en-US" dirty="0"/>
              <a:t>Big green flocs from flocculator form blue floc filters in the plate settler</a:t>
            </a:r>
          </a:p>
          <a:p>
            <a:r>
              <a:rPr lang="en-US" dirty="0"/>
              <a:t>Red flocs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80736C-C557-4F27-A92F-FA435A243315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18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8B9773DC-30E4-4D7B-BE39-DC7A60F52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678997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229C3-0E40-4875-A9B1-F625C8A010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0150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AABE8-AEF9-4391-A01F-892C0647BA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685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EC1A97-027D-45FE-BB39-88B0AE90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152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730FA-ABC7-4FED-9881-24AA3891AF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7673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52BCA-5247-492F-B773-1A25DC300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56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23/2/2022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524000"/>
            <a:ext cx="81534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3357117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>
              <a:solidFill>
                <a:srgbClr val="663300"/>
              </a:solidFill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>
              <a:solidFill>
                <a:srgbClr val="663300"/>
              </a:solidFill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AC549AFB-E333-448D-936A-93764BCE94B3}" type="slidenum">
              <a:rPr lang="en-US" smtClean="0">
                <a:solidFill>
                  <a:srgbClr val="663300"/>
                </a:solidFill>
              </a:rPr>
              <a:pPr/>
              <a:t>‹#›</a:t>
            </a:fld>
            <a:endParaRPr lang="en-US">
              <a:solidFill>
                <a:srgbClr val="663300"/>
              </a:solidFill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31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5.xml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230">
            <a:extLst>
              <a:ext uri="{FF2B5EF4-FFF2-40B4-BE49-F238E27FC236}">
                <a16:creationId xmlns:a16="http://schemas.microsoft.com/office/drawing/2014/main" id="{ACEAC463-38E1-4EFE-A6D1-B9C128352956}"/>
              </a:ext>
            </a:extLst>
          </p:cNvPr>
          <p:cNvGrpSpPr/>
          <p:nvPr/>
        </p:nvGrpSpPr>
        <p:grpSpPr>
          <a:xfrm>
            <a:off x="9601402" y="5220595"/>
            <a:ext cx="731520" cy="1282929"/>
            <a:chOff x="9601402" y="5220595"/>
            <a:chExt cx="731520" cy="128292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0FCA1F-129E-4DCE-AA5F-D512D17B2371}"/>
                </a:ext>
              </a:extLst>
            </p:cNvPr>
            <p:cNvSpPr/>
            <p:nvPr/>
          </p:nvSpPr>
          <p:spPr>
            <a:xfrm>
              <a:off x="9601402" y="5220595"/>
              <a:ext cx="731520" cy="73152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5E4551-6E3C-44B1-AC22-7AE3EEE21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1133055">
              <a:off x="9873192" y="5843347"/>
              <a:ext cx="150040" cy="660177"/>
            </a:xfrm>
            <a:prstGeom prst="rect">
              <a:avLst/>
            </a:prstGeom>
          </p:spPr>
        </p:pic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1266B1E-0378-4E62-AD3D-9EC9EDA9D26F}"/>
              </a:ext>
            </a:extLst>
          </p:cNvPr>
          <p:cNvGrpSpPr/>
          <p:nvPr/>
        </p:nvGrpSpPr>
        <p:grpSpPr>
          <a:xfrm>
            <a:off x="9753600" y="404941"/>
            <a:ext cx="427124" cy="544446"/>
            <a:chOff x="9753600" y="525517"/>
            <a:chExt cx="427124" cy="544446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C586E911-ED22-4FF0-AF47-C25F5641EBFB}"/>
                </a:ext>
              </a:extLst>
            </p:cNvPr>
            <p:cNvSpPr/>
            <p:nvPr/>
          </p:nvSpPr>
          <p:spPr>
            <a:xfrm>
              <a:off x="9753600" y="642839"/>
              <a:ext cx="427124" cy="42712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F4D1B7B-CBA3-46B2-BF26-A6A42C4FA971}"/>
                </a:ext>
              </a:extLst>
            </p:cNvPr>
            <p:cNvSpPr/>
            <p:nvPr/>
          </p:nvSpPr>
          <p:spPr>
            <a:xfrm>
              <a:off x="9944303" y="525517"/>
              <a:ext cx="45719" cy="25021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  <p:sp>
        <p:nvSpPr>
          <p:cNvPr id="175" name="Oval 174">
            <a:extLst>
              <a:ext uri="{FF2B5EF4-FFF2-40B4-BE49-F238E27FC236}">
                <a16:creationId xmlns:a16="http://schemas.microsoft.com/office/drawing/2014/main" id="{95F9BC43-2DA3-4C0B-8FFE-89D650D2F42C}"/>
              </a:ext>
            </a:extLst>
          </p:cNvPr>
          <p:cNvSpPr/>
          <p:nvPr/>
        </p:nvSpPr>
        <p:spPr>
          <a:xfrm>
            <a:off x="10863605" y="176450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B9396-EE1E-4B9C-8F2A-6271DF9D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28600"/>
            <a:ext cx="4406203" cy="1992086"/>
          </a:xfrm>
        </p:spPr>
        <p:txBody>
          <a:bodyPr/>
          <a:lstStyle/>
          <a:p>
            <a:r>
              <a:rPr lang="en-US" dirty="0"/>
              <a:t>Floc Filter, </a:t>
            </a:r>
            <a:br>
              <a:rPr lang="en-US" dirty="0"/>
            </a:br>
            <a:r>
              <a:rPr lang="en-US" dirty="0"/>
              <a:t>Plate Settler, </a:t>
            </a:r>
            <a:br>
              <a:rPr lang="en-US" dirty="0"/>
            </a:br>
            <a:r>
              <a:rPr lang="en-US" dirty="0"/>
              <a:t>Floc Hopper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16F1076-A3CE-41C6-A144-87739CBE1DEC}"/>
              </a:ext>
            </a:extLst>
          </p:cNvPr>
          <p:cNvGrpSpPr/>
          <p:nvPr/>
        </p:nvGrpSpPr>
        <p:grpSpPr>
          <a:xfrm>
            <a:off x="7842323" y="223669"/>
            <a:ext cx="4249678" cy="6428500"/>
            <a:chOff x="7842323" y="344245"/>
            <a:chExt cx="4249678" cy="64285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E3186A-D920-4B71-A76B-21E6FA68B1ED}"/>
                </a:ext>
              </a:extLst>
            </p:cNvPr>
            <p:cNvGrpSpPr/>
            <p:nvPr/>
          </p:nvGrpSpPr>
          <p:grpSpPr>
            <a:xfrm>
              <a:off x="7842323" y="344245"/>
              <a:ext cx="4249678" cy="6303981"/>
              <a:chOff x="7896113" y="-21516"/>
              <a:chExt cx="4249678" cy="6303981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C02263F1-EF61-4A44-A94D-37E0ABFA620B}"/>
                  </a:ext>
                </a:extLst>
              </p:cNvPr>
              <p:cNvSpPr/>
              <p:nvPr/>
            </p:nvSpPr>
            <p:spPr>
              <a:xfrm>
                <a:off x="7896113" y="-21516"/>
                <a:ext cx="1979407" cy="6303981"/>
              </a:xfrm>
              <a:custGeom>
                <a:avLst/>
                <a:gdLst>
                  <a:gd name="connsiteX0" fmla="*/ 0 w 1979407"/>
                  <a:gd name="connsiteY0" fmla="*/ 0 h 6303981"/>
                  <a:gd name="connsiteX1" fmla="*/ 0 w 1979407"/>
                  <a:gd name="connsiteY1" fmla="*/ 3915783 h 6303981"/>
                  <a:gd name="connsiteX2" fmla="*/ 1979407 w 1979407"/>
                  <a:gd name="connsiteY2" fmla="*/ 6303981 h 6303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79407" h="6303981">
                    <a:moveTo>
                      <a:pt x="0" y="0"/>
                    </a:moveTo>
                    <a:lnTo>
                      <a:pt x="0" y="3915783"/>
                    </a:lnTo>
                    <a:lnTo>
                      <a:pt x="1979407" y="6303981"/>
                    </a:lnTo>
                  </a:path>
                </a:pathLst>
              </a:cu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68C8F700-3E7F-4931-8F74-6C371E5CE9A3}"/>
                  </a:ext>
                </a:extLst>
              </p:cNvPr>
              <p:cNvSpPr/>
              <p:nvPr/>
            </p:nvSpPr>
            <p:spPr>
              <a:xfrm flipH="1">
                <a:off x="10166384" y="-21516"/>
                <a:ext cx="1979407" cy="6303981"/>
              </a:xfrm>
              <a:custGeom>
                <a:avLst/>
                <a:gdLst>
                  <a:gd name="connsiteX0" fmla="*/ 0 w 1979407"/>
                  <a:gd name="connsiteY0" fmla="*/ 0 h 6303981"/>
                  <a:gd name="connsiteX1" fmla="*/ 0 w 1979407"/>
                  <a:gd name="connsiteY1" fmla="*/ 3915783 h 6303981"/>
                  <a:gd name="connsiteX2" fmla="*/ 1979407 w 1979407"/>
                  <a:gd name="connsiteY2" fmla="*/ 6303981 h 6303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79407" h="6303981">
                    <a:moveTo>
                      <a:pt x="0" y="0"/>
                    </a:moveTo>
                    <a:lnTo>
                      <a:pt x="0" y="3915783"/>
                    </a:lnTo>
                    <a:lnTo>
                      <a:pt x="1979407" y="6303981"/>
                    </a:lnTo>
                  </a:path>
                </a:pathLst>
              </a:cu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</p:grp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42120943-A12E-45F8-A5AC-961A96E55C8F}"/>
                </a:ext>
              </a:extLst>
            </p:cNvPr>
            <p:cNvSpPr/>
            <p:nvPr/>
          </p:nvSpPr>
          <p:spPr>
            <a:xfrm>
              <a:off x="9825430" y="6489281"/>
              <a:ext cx="283464" cy="283464"/>
            </a:xfrm>
            <a:prstGeom prst="arc">
              <a:avLst>
                <a:gd name="adj1" fmla="val 183986"/>
                <a:gd name="adj2" fmla="val 10636412"/>
              </a:avLst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7DD752F-9827-4028-81CF-0BEFF8561E7B}"/>
              </a:ext>
            </a:extLst>
          </p:cNvPr>
          <p:cNvGrpSpPr/>
          <p:nvPr/>
        </p:nvGrpSpPr>
        <p:grpSpPr>
          <a:xfrm>
            <a:off x="7223760" y="2753252"/>
            <a:ext cx="757120" cy="3762103"/>
            <a:chOff x="7223760" y="2753252"/>
            <a:chExt cx="757120" cy="376210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CD8A838-1C17-4F15-AF13-91C4ADEB90DE}"/>
                </a:ext>
              </a:extLst>
            </p:cNvPr>
            <p:cNvSpPr/>
            <p:nvPr/>
          </p:nvSpPr>
          <p:spPr>
            <a:xfrm>
              <a:off x="7707086" y="2791386"/>
              <a:ext cx="273794" cy="60171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781E5F1-FD2B-40CE-8251-5AC8780CC251}"/>
                </a:ext>
              </a:extLst>
            </p:cNvPr>
            <p:cNvSpPr/>
            <p:nvPr/>
          </p:nvSpPr>
          <p:spPr>
            <a:xfrm>
              <a:off x="7223760" y="2753252"/>
              <a:ext cx="640080" cy="3762103"/>
            </a:xfrm>
            <a:custGeom>
              <a:avLst/>
              <a:gdLst>
                <a:gd name="connsiteX0" fmla="*/ 418011 w 431074"/>
                <a:gd name="connsiteY0" fmla="*/ 1371600 h 3762103"/>
                <a:gd name="connsiteX1" fmla="*/ 418011 w 431074"/>
                <a:gd name="connsiteY1" fmla="*/ 3762103 h 3762103"/>
                <a:gd name="connsiteX2" fmla="*/ 0 w 431074"/>
                <a:gd name="connsiteY2" fmla="*/ 3344092 h 3762103"/>
                <a:gd name="connsiteX3" fmla="*/ 0 w 431074"/>
                <a:gd name="connsiteY3" fmla="*/ 0 h 3762103"/>
                <a:gd name="connsiteX4" fmla="*/ 431074 w 431074"/>
                <a:gd name="connsiteY4" fmla="*/ 0 h 37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074" h="3762103">
                  <a:moveTo>
                    <a:pt x="418011" y="1371600"/>
                  </a:moveTo>
                  <a:lnTo>
                    <a:pt x="418011" y="3762103"/>
                  </a:lnTo>
                  <a:lnTo>
                    <a:pt x="0" y="3344092"/>
                  </a:lnTo>
                  <a:lnTo>
                    <a:pt x="0" y="0"/>
                  </a:lnTo>
                  <a:lnTo>
                    <a:pt x="431074" y="0"/>
                  </a:ln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FB8CD99-0A3D-45BE-B0A5-F68D56908150}"/>
              </a:ext>
            </a:extLst>
          </p:cNvPr>
          <p:cNvGrpSpPr/>
          <p:nvPr/>
        </p:nvGrpSpPr>
        <p:grpSpPr>
          <a:xfrm>
            <a:off x="9730290" y="5381958"/>
            <a:ext cx="450321" cy="404039"/>
            <a:chOff x="9730290" y="5502534"/>
            <a:chExt cx="450321" cy="40403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B258E6B-676C-4B4A-8EF1-408420C50A1C}"/>
                </a:ext>
              </a:extLst>
            </p:cNvPr>
            <p:cNvSpPr/>
            <p:nvPr/>
          </p:nvSpPr>
          <p:spPr>
            <a:xfrm>
              <a:off x="9730290" y="5615491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F09B8C-5DE5-452B-A564-3B9B0BFA0CA8}"/>
                </a:ext>
              </a:extLst>
            </p:cNvPr>
            <p:cNvSpPr/>
            <p:nvPr/>
          </p:nvSpPr>
          <p:spPr>
            <a:xfrm>
              <a:off x="9936771" y="5502534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747D9B6-DCFF-40A7-A025-1C65C12EBD7B}"/>
                </a:ext>
              </a:extLst>
            </p:cNvPr>
            <p:cNvSpPr/>
            <p:nvPr/>
          </p:nvSpPr>
          <p:spPr>
            <a:xfrm>
              <a:off x="10089171" y="5654934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1795472-7560-4D2B-BB5E-3EC197ECBF65}"/>
                </a:ext>
              </a:extLst>
            </p:cNvPr>
            <p:cNvSpPr/>
            <p:nvPr/>
          </p:nvSpPr>
          <p:spPr>
            <a:xfrm>
              <a:off x="9849365" y="5760806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0317A8D-F3A2-41D3-BC50-9F65AACC9680}"/>
                </a:ext>
              </a:extLst>
            </p:cNvPr>
            <p:cNvSpPr/>
            <p:nvPr/>
          </p:nvSpPr>
          <p:spPr>
            <a:xfrm>
              <a:off x="10134891" y="5860853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486015E-620C-4F20-A4FC-69C406DECEFA}"/>
              </a:ext>
            </a:extLst>
          </p:cNvPr>
          <p:cNvGrpSpPr/>
          <p:nvPr/>
        </p:nvGrpSpPr>
        <p:grpSpPr>
          <a:xfrm>
            <a:off x="9749087" y="5404818"/>
            <a:ext cx="452160" cy="453072"/>
            <a:chOff x="9733048" y="5478331"/>
            <a:chExt cx="452160" cy="4530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351CE18-E96C-46EE-BAC8-F1CEA81932CD}"/>
                </a:ext>
              </a:extLst>
            </p:cNvPr>
            <p:cNvSpPr/>
            <p:nvPr/>
          </p:nvSpPr>
          <p:spPr>
            <a:xfrm>
              <a:off x="10048048" y="5478331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9C39415-B238-4ECE-AB65-B2663501D167}"/>
                </a:ext>
              </a:extLst>
            </p:cNvPr>
            <p:cNvSpPr/>
            <p:nvPr/>
          </p:nvSpPr>
          <p:spPr>
            <a:xfrm>
              <a:off x="9780785" y="5499127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35A7EA0-21CD-412E-B90A-2E09F73D03FF}"/>
                </a:ext>
              </a:extLst>
            </p:cNvPr>
            <p:cNvSpPr/>
            <p:nvPr/>
          </p:nvSpPr>
          <p:spPr>
            <a:xfrm>
              <a:off x="9733048" y="5794243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8F0A14D-B69D-440B-9B93-867C40D36C08}"/>
                </a:ext>
              </a:extLst>
            </p:cNvPr>
            <p:cNvSpPr/>
            <p:nvPr/>
          </p:nvSpPr>
          <p:spPr>
            <a:xfrm>
              <a:off x="9943161" y="5735678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5C65B8B-A5FE-49B2-8C6E-21EB5616F742}"/>
              </a:ext>
            </a:extLst>
          </p:cNvPr>
          <p:cNvGrpSpPr/>
          <p:nvPr/>
        </p:nvGrpSpPr>
        <p:grpSpPr>
          <a:xfrm>
            <a:off x="8482403" y="3475800"/>
            <a:ext cx="2992172" cy="1991153"/>
            <a:chOff x="8482403" y="3596376"/>
            <a:chExt cx="2992172" cy="1991153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68AA159-6548-46AD-816D-63D7C89662B2}"/>
                </a:ext>
              </a:extLst>
            </p:cNvPr>
            <p:cNvGrpSpPr/>
            <p:nvPr/>
          </p:nvGrpSpPr>
          <p:grpSpPr>
            <a:xfrm>
              <a:off x="8482403" y="4111936"/>
              <a:ext cx="280352" cy="274320"/>
              <a:chOff x="1412620" y="3091725"/>
              <a:chExt cx="280352" cy="27432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7E34B7F-C2AA-4B32-891A-00834E7F77ED}"/>
                  </a:ext>
                </a:extLst>
              </p:cNvPr>
              <p:cNvSpPr/>
              <p:nvPr/>
            </p:nvSpPr>
            <p:spPr>
              <a:xfrm>
                <a:off x="1418652" y="3091725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790F182-7B3C-4B81-BF91-82ABACE4A34F}"/>
                  </a:ext>
                </a:extLst>
              </p:cNvPr>
              <p:cNvSpPr/>
              <p:nvPr/>
            </p:nvSpPr>
            <p:spPr>
              <a:xfrm>
                <a:off x="148894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19F6E83-D5BA-4711-BC05-A145FBE5B4E7}"/>
                  </a:ext>
                </a:extLst>
              </p:cNvPr>
              <p:cNvSpPr/>
              <p:nvPr/>
            </p:nvSpPr>
            <p:spPr>
              <a:xfrm>
                <a:off x="157692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CCA3310-4DCA-44C7-AD9E-9A0982A154D2}"/>
                  </a:ext>
                </a:extLst>
              </p:cNvPr>
              <p:cNvSpPr/>
              <p:nvPr/>
            </p:nvSpPr>
            <p:spPr>
              <a:xfrm>
                <a:off x="1487232" y="3234723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31DB1A4-2DDA-4235-93D3-694BCA3F9436}"/>
                  </a:ext>
                </a:extLst>
              </p:cNvPr>
              <p:cNvSpPr/>
              <p:nvPr/>
            </p:nvSpPr>
            <p:spPr>
              <a:xfrm>
                <a:off x="1590162" y="311958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9627D04-B213-406E-BD67-A133AA993454}"/>
                  </a:ext>
                </a:extLst>
              </p:cNvPr>
              <p:cNvSpPr/>
              <p:nvPr/>
            </p:nvSpPr>
            <p:spPr>
              <a:xfrm>
                <a:off x="1624038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6228736-E73C-4692-8358-9DD27B937E50}"/>
                  </a:ext>
                </a:extLst>
              </p:cNvPr>
              <p:cNvSpPr/>
              <p:nvPr/>
            </p:nvSpPr>
            <p:spPr>
              <a:xfrm>
                <a:off x="1412620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71A3106-FDFC-4138-84AC-1AF871EB5D75}"/>
                  </a:ext>
                </a:extLst>
              </p:cNvPr>
              <p:cNvSpPr/>
              <p:nvPr/>
            </p:nvSpPr>
            <p:spPr>
              <a:xfrm>
                <a:off x="1579525" y="3219955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60AE009-3C20-49DB-8F88-0D85B91E7601}"/>
                  </a:ext>
                </a:extLst>
              </p:cNvPr>
              <p:cNvSpPr/>
              <p:nvPr/>
            </p:nvSpPr>
            <p:spPr>
              <a:xfrm>
                <a:off x="1510092" y="316322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1F584CD-4572-449D-A218-0B7B5A64A6EF}"/>
                  </a:ext>
                </a:extLst>
              </p:cNvPr>
              <p:cNvSpPr/>
              <p:nvPr/>
            </p:nvSpPr>
            <p:spPr>
              <a:xfrm>
                <a:off x="1499250" y="309672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8C40697-00AC-473A-A6BE-E76B04BD493F}"/>
                </a:ext>
              </a:extLst>
            </p:cNvPr>
            <p:cNvGrpSpPr/>
            <p:nvPr/>
          </p:nvGrpSpPr>
          <p:grpSpPr>
            <a:xfrm>
              <a:off x="9481212" y="4148726"/>
              <a:ext cx="280352" cy="274320"/>
              <a:chOff x="1412620" y="3091725"/>
              <a:chExt cx="280352" cy="274320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A94E1E1-BCA5-4B65-8A21-00CD70E9C181}"/>
                  </a:ext>
                </a:extLst>
              </p:cNvPr>
              <p:cNvSpPr/>
              <p:nvPr/>
            </p:nvSpPr>
            <p:spPr>
              <a:xfrm>
                <a:off x="1418652" y="3091725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66FB37E4-BA76-4E3B-AD96-F83052E0F6DE}"/>
                  </a:ext>
                </a:extLst>
              </p:cNvPr>
              <p:cNvSpPr/>
              <p:nvPr/>
            </p:nvSpPr>
            <p:spPr>
              <a:xfrm>
                <a:off x="148894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A1484F4-E0D0-4E6B-95D8-684689399DB5}"/>
                  </a:ext>
                </a:extLst>
              </p:cNvPr>
              <p:cNvSpPr/>
              <p:nvPr/>
            </p:nvSpPr>
            <p:spPr>
              <a:xfrm>
                <a:off x="157692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39B76B1-1AD8-48A4-B478-FC650C5C3611}"/>
                  </a:ext>
                </a:extLst>
              </p:cNvPr>
              <p:cNvSpPr/>
              <p:nvPr/>
            </p:nvSpPr>
            <p:spPr>
              <a:xfrm>
                <a:off x="1487232" y="3234723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74FBA83-50AD-4B76-82BF-7F5F7AC5EFD6}"/>
                  </a:ext>
                </a:extLst>
              </p:cNvPr>
              <p:cNvSpPr/>
              <p:nvPr/>
            </p:nvSpPr>
            <p:spPr>
              <a:xfrm>
                <a:off x="1590162" y="311958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15325A8-89E5-471C-8CE5-5CCA2CAF359C}"/>
                  </a:ext>
                </a:extLst>
              </p:cNvPr>
              <p:cNvSpPr/>
              <p:nvPr/>
            </p:nvSpPr>
            <p:spPr>
              <a:xfrm>
                <a:off x="1624038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0D40C4E-97AB-44DD-8400-7B4C7134585E}"/>
                  </a:ext>
                </a:extLst>
              </p:cNvPr>
              <p:cNvSpPr/>
              <p:nvPr/>
            </p:nvSpPr>
            <p:spPr>
              <a:xfrm>
                <a:off x="1412620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DC97941-BDB6-4EEB-9FF4-DA3AABC6681D}"/>
                  </a:ext>
                </a:extLst>
              </p:cNvPr>
              <p:cNvSpPr/>
              <p:nvPr/>
            </p:nvSpPr>
            <p:spPr>
              <a:xfrm>
                <a:off x="1579525" y="3219955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F4F30264-009D-452D-8855-CEFC66B114DE}"/>
                  </a:ext>
                </a:extLst>
              </p:cNvPr>
              <p:cNvSpPr/>
              <p:nvPr/>
            </p:nvSpPr>
            <p:spPr>
              <a:xfrm>
                <a:off x="1510092" y="316322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0912A42-D829-49B9-B211-274679E48EB0}"/>
                  </a:ext>
                </a:extLst>
              </p:cNvPr>
              <p:cNvSpPr/>
              <p:nvPr/>
            </p:nvSpPr>
            <p:spPr>
              <a:xfrm>
                <a:off x="1499250" y="309672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121B784-89AA-4E9A-ABB4-75313BEE97AC}"/>
                </a:ext>
              </a:extLst>
            </p:cNvPr>
            <p:cNvGrpSpPr/>
            <p:nvPr/>
          </p:nvGrpSpPr>
          <p:grpSpPr>
            <a:xfrm>
              <a:off x="10180611" y="3596376"/>
              <a:ext cx="280352" cy="274320"/>
              <a:chOff x="1412620" y="3091725"/>
              <a:chExt cx="280352" cy="27432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F0FE1FD-137A-4635-841B-38B9023B8CEC}"/>
                  </a:ext>
                </a:extLst>
              </p:cNvPr>
              <p:cNvSpPr/>
              <p:nvPr/>
            </p:nvSpPr>
            <p:spPr>
              <a:xfrm>
                <a:off x="1418652" y="3091725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8AAD3C6-BE04-420B-AFD1-CA7DD4916E94}"/>
                  </a:ext>
                </a:extLst>
              </p:cNvPr>
              <p:cNvSpPr/>
              <p:nvPr/>
            </p:nvSpPr>
            <p:spPr>
              <a:xfrm>
                <a:off x="148894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E63B3245-A575-474A-97DA-B87D09C74C6C}"/>
                  </a:ext>
                </a:extLst>
              </p:cNvPr>
              <p:cNvSpPr/>
              <p:nvPr/>
            </p:nvSpPr>
            <p:spPr>
              <a:xfrm>
                <a:off x="157692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C797653B-603C-48BC-B933-3EE46014A364}"/>
                  </a:ext>
                </a:extLst>
              </p:cNvPr>
              <p:cNvSpPr/>
              <p:nvPr/>
            </p:nvSpPr>
            <p:spPr>
              <a:xfrm>
                <a:off x="1487232" y="3234723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B9B657B-3C8D-4F4A-8C3A-7FFED692EBF0}"/>
                  </a:ext>
                </a:extLst>
              </p:cNvPr>
              <p:cNvSpPr/>
              <p:nvPr/>
            </p:nvSpPr>
            <p:spPr>
              <a:xfrm>
                <a:off x="1590162" y="311958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EC026C05-9BD9-4A3C-99B9-263A25DBA79E}"/>
                  </a:ext>
                </a:extLst>
              </p:cNvPr>
              <p:cNvSpPr/>
              <p:nvPr/>
            </p:nvSpPr>
            <p:spPr>
              <a:xfrm>
                <a:off x="1624038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84C208E-221B-4B99-9FEB-271D71855014}"/>
                  </a:ext>
                </a:extLst>
              </p:cNvPr>
              <p:cNvSpPr/>
              <p:nvPr/>
            </p:nvSpPr>
            <p:spPr>
              <a:xfrm>
                <a:off x="1412620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D71D7B0-8417-424F-A5F2-B22C53D99AAE}"/>
                  </a:ext>
                </a:extLst>
              </p:cNvPr>
              <p:cNvSpPr/>
              <p:nvPr/>
            </p:nvSpPr>
            <p:spPr>
              <a:xfrm>
                <a:off x="1579525" y="3219955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69ED637-987B-4BF6-9C2D-265D1B2506D4}"/>
                  </a:ext>
                </a:extLst>
              </p:cNvPr>
              <p:cNvSpPr/>
              <p:nvPr/>
            </p:nvSpPr>
            <p:spPr>
              <a:xfrm>
                <a:off x="1510092" y="316322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9309F5F-F6A9-4122-8BD5-D3706667425A}"/>
                  </a:ext>
                </a:extLst>
              </p:cNvPr>
              <p:cNvSpPr/>
              <p:nvPr/>
            </p:nvSpPr>
            <p:spPr>
              <a:xfrm>
                <a:off x="1499250" y="309672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C975B4B-2D62-4397-B9CE-FAF271E103B1}"/>
                </a:ext>
              </a:extLst>
            </p:cNvPr>
            <p:cNvGrpSpPr/>
            <p:nvPr/>
          </p:nvGrpSpPr>
          <p:grpSpPr>
            <a:xfrm>
              <a:off x="11086000" y="3838132"/>
              <a:ext cx="280352" cy="274320"/>
              <a:chOff x="1412620" y="3091725"/>
              <a:chExt cx="280352" cy="274320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65542DD2-055D-4809-90C4-DD2993BE1A66}"/>
                  </a:ext>
                </a:extLst>
              </p:cNvPr>
              <p:cNvSpPr/>
              <p:nvPr/>
            </p:nvSpPr>
            <p:spPr>
              <a:xfrm>
                <a:off x="1418652" y="3091725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0634553-0B24-4BEB-81F7-48C802308E19}"/>
                  </a:ext>
                </a:extLst>
              </p:cNvPr>
              <p:cNvSpPr/>
              <p:nvPr/>
            </p:nvSpPr>
            <p:spPr>
              <a:xfrm>
                <a:off x="148894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7AAFF024-3116-4E10-BB44-C83FC984CD45}"/>
                  </a:ext>
                </a:extLst>
              </p:cNvPr>
              <p:cNvSpPr/>
              <p:nvPr/>
            </p:nvSpPr>
            <p:spPr>
              <a:xfrm>
                <a:off x="157692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BD8A4D9-E650-48D5-8DFC-E52D43A5C90B}"/>
                  </a:ext>
                </a:extLst>
              </p:cNvPr>
              <p:cNvSpPr/>
              <p:nvPr/>
            </p:nvSpPr>
            <p:spPr>
              <a:xfrm>
                <a:off x="1487232" y="3234723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7BE31C2-1603-4DC4-B19E-AFF420FAC845}"/>
                  </a:ext>
                </a:extLst>
              </p:cNvPr>
              <p:cNvSpPr/>
              <p:nvPr/>
            </p:nvSpPr>
            <p:spPr>
              <a:xfrm>
                <a:off x="1590162" y="311958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5EE97EA-1C41-4050-A2D4-CB5E82544E0E}"/>
                  </a:ext>
                </a:extLst>
              </p:cNvPr>
              <p:cNvSpPr/>
              <p:nvPr/>
            </p:nvSpPr>
            <p:spPr>
              <a:xfrm>
                <a:off x="1624038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7F6AC9CD-910D-4720-AD2E-7E74BCB7B471}"/>
                  </a:ext>
                </a:extLst>
              </p:cNvPr>
              <p:cNvSpPr/>
              <p:nvPr/>
            </p:nvSpPr>
            <p:spPr>
              <a:xfrm>
                <a:off x="1412620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AA9C9E79-C5C1-4E6B-8311-69E22ADB20B9}"/>
                  </a:ext>
                </a:extLst>
              </p:cNvPr>
              <p:cNvSpPr/>
              <p:nvPr/>
            </p:nvSpPr>
            <p:spPr>
              <a:xfrm>
                <a:off x="1579525" y="3219955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522D083-E37F-44CF-94AF-4DDAD43F9F87}"/>
                  </a:ext>
                </a:extLst>
              </p:cNvPr>
              <p:cNvSpPr/>
              <p:nvPr/>
            </p:nvSpPr>
            <p:spPr>
              <a:xfrm>
                <a:off x="1510092" y="316322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9C8E48E-BF6C-47B2-BAE9-530DD619D253}"/>
                  </a:ext>
                </a:extLst>
              </p:cNvPr>
              <p:cNvSpPr/>
              <p:nvPr/>
            </p:nvSpPr>
            <p:spPr>
              <a:xfrm>
                <a:off x="1499250" y="309672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192CF69-D848-4260-9918-2AB720BEE536}"/>
                </a:ext>
              </a:extLst>
            </p:cNvPr>
            <p:cNvGrpSpPr/>
            <p:nvPr/>
          </p:nvGrpSpPr>
          <p:grpSpPr>
            <a:xfrm>
              <a:off x="11194223" y="4430070"/>
              <a:ext cx="280352" cy="274320"/>
              <a:chOff x="1412620" y="3091725"/>
              <a:chExt cx="280352" cy="27432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C236930-7FBC-4AA9-9232-975ED4BEE0BD}"/>
                  </a:ext>
                </a:extLst>
              </p:cNvPr>
              <p:cNvSpPr/>
              <p:nvPr/>
            </p:nvSpPr>
            <p:spPr>
              <a:xfrm>
                <a:off x="1418652" y="3091725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8F31DFE-BCBD-4AD7-B865-3373C0C49EFA}"/>
                  </a:ext>
                </a:extLst>
              </p:cNvPr>
              <p:cNvSpPr/>
              <p:nvPr/>
            </p:nvSpPr>
            <p:spPr>
              <a:xfrm>
                <a:off x="148894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1F384C4-E576-432A-B59F-E92877AC338F}"/>
                  </a:ext>
                </a:extLst>
              </p:cNvPr>
              <p:cNvSpPr/>
              <p:nvPr/>
            </p:nvSpPr>
            <p:spPr>
              <a:xfrm>
                <a:off x="157692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B6032E7-2171-43A6-9A82-5FA0E21D0F67}"/>
                  </a:ext>
                </a:extLst>
              </p:cNvPr>
              <p:cNvSpPr/>
              <p:nvPr/>
            </p:nvSpPr>
            <p:spPr>
              <a:xfrm>
                <a:off x="1487232" y="3234723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3B233F6C-F938-45CB-AA43-3EB5A4C0CD27}"/>
                  </a:ext>
                </a:extLst>
              </p:cNvPr>
              <p:cNvSpPr/>
              <p:nvPr/>
            </p:nvSpPr>
            <p:spPr>
              <a:xfrm>
                <a:off x="1590162" y="311958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2FF1CA11-050E-4839-B5BE-8A0993DA45C0}"/>
                  </a:ext>
                </a:extLst>
              </p:cNvPr>
              <p:cNvSpPr/>
              <p:nvPr/>
            </p:nvSpPr>
            <p:spPr>
              <a:xfrm>
                <a:off x="1624038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E6A56133-C10A-4679-B835-C43912F5DC84}"/>
                  </a:ext>
                </a:extLst>
              </p:cNvPr>
              <p:cNvSpPr/>
              <p:nvPr/>
            </p:nvSpPr>
            <p:spPr>
              <a:xfrm>
                <a:off x="1412620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1EBD2C36-FA86-469E-9384-B92CB3EC2163}"/>
                  </a:ext>
                </a:extLst>
              </p:cNvPr>
              <p:cNvSpPr/>
              <p:nvPr/>
            </p:nvSpPr>
            <p:spPr>
              <a:xfrm>
                <a:off x="1579525" y="3219955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BB5ABD3E-5269-4271-AA5A-F908D5858818}"/>
                  </a:ext>
                </a:extLst>
              </p:cNvPr>
              <p:cNvSpPr/>
              <p:nvPr/>
            </p:nvSpPr>
            <p:spPr>
              <a:xfrm>
                <a:off x="1510092" y="316322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85FAA971-059B-40E6-BB93-664719FA3579}"/>
                  </a:ext>
                </a:extLst>
              </p:cNvPr>
              <p:cNvSpPr/>
              <p:nvPr/>
            </p:nvSpPr>
            <p:spPr>
              <a:xfrm>
                <a:off x="1499250" y="309672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DF4C0B2-F6A7-48D7-8209-F6D311D5388B}"/>
                </a:ext>
              </a:extLst>
            </p:cNvPr>
            <p:cNvGrpSpPr/>
            <p:nvPr/>
          </p:nvGrpSpPr>
          <p:grpSpPr>
            <a:xfrm>
              <a:off x="10324710" y="4470629"/>
              <a:ext cx="280352" cy="274320"/>
              <a:chOff x="1412620" y="3091725"/>
              <a:chExt cx="280352" cy="274320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C4689A57-1686-46C1-B5AB-EA9D0FF0193A}"/>
                  </a:ext>
                </a:extLst>
              </p:cNvPr>
              <p:cNvSpPr/>
              <p:nvPr/>
            </p:nvSpPr>
            <p:spPr>
              <a:xfrm>
                <a:off x="1418652" y="3091725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FE827A1E-424D-487F-97C8-38FD253DD3FA}"/>
                  </a:ext>
                </a:extLst>
              </p:cNvPr>
              <p:cNvSpPr/>
              <p:nvPr/>
            </p:nvSpPr>
            <p:spPr>
              <a:xfrm>
                <a:off x="148894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C627D4B-F5FE-49EA-A367-25F2CD227DB2}"/>
                  </a:ext>
                </a:extLst>
              </p:cNvPr>
              <p:cNvSpPr/>
              <p:nvPr/>
            </p:nvSpPr>
            <p:spPr>
              <a:xfrm>
                <a:off x="157692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16B2807-E3C4-4AAA-AC68-FEC09A6A8370}"/>
                  </a:ext>
                </a:extLst>
              </p:cNvPr>
              <p:cNvSpPr/>
              <p:nvPr/>
            </p:nvSpPr>
            <p:spPr>
              <a:xfrm>
                <a:off x="1487232" y="3234723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772C066-3EED-44DF-8ACB-6EFAF143A50E}"/>
                  </a:ext>
                </a:extLst>
              </p:cNvPr>
              <p:cNvSpPr/>
              <p:nvPr/>
            </p:nvSpPr>
            <p:spPr>
              <a:xfrm>
                <a:off x="1590162" y="311958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814A18-03A2-40A5-A527-F1FBF0410202}"/>
                  </a:ext>
                </a:extLst>
              </p:cNvPr>
              <p:cNvSpPr/>
              <p:nvPr/>
            </p:nvSpPr>
            <p:spPr>
              <a:xfrm>
                <a:off x="1624038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DCBAA0B4-0BC9-48B7-9B24-2F2424534228}"/>
                  </a:ext>
                </a:extLst>
              </p:cNvPr>
              <p:cNvSpPr/>
              <p:nvPr/>
            </p:nvSpPr>
            <p:spPr>
              <a:xfrm>
                <a:off x="1412620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0C9A917-B15A-41EC-9AEB-33EC4B975152}"/>
                  </a:ext>
                </a:extLst>
              </p:cNvPr>
              <p:cNvSpPr/>
              <p:nvPr/>
            </p:nvSpPr>
            <p:spPr>
              <a:xfrm>
                <a:off x="1579525" y="3219955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BE65D90A-8572-4A4E-AAE3-ABED1767CD4A}"/>
                  </a:ext>
                </a:extLst>
              </p:cNvPr>
              <p:cNvSpPr/>
              <p:nvPr/>
            </p:nvSpPr>
            <p:spPr>
              <a:xfrm>
                <a:off x="1510092" y="316322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093211F-3738-428B-B633-D86DE669C6CA}"/>
                  </a:ext>
                </a:extLst>
              </p:cNvPr>
              <p:cNvSpPr/>
              <p:nvPr/>
            </p:nvSpPr>
            <p:spPr>
              <a:xfrm>
                <a:off x="1499250" y="309672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EA6273C-7FD7-40C4-AC29-E86194AEBEF8}"/>
                </a:ext>
              </a:extLst>
            </p:cNvPr>
            <p:cNvGrpSpPr/>
            <p:nvPr/>
          </p:nvGrpSpPr>
          <p:grpSpPr>
            <a:xfrm>
              <a:off x="8825553" y="4907753"/>
              <a:ext cx="280352" cy="274320"/>
              <a:chOff x="1412620" y="3091725"/>
              <a:chExt cx="280352" cy="274320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57255277-EB0A-482B-8285-E0833D6C2F28}"/>
                  </a:ext>
                </a:extLst>
              </p:cNvPr>
              <p:cNvSpPr/>
              <p:nvPr/>
            </p:nvSpPr>
            <p:spPr>
              <a:xfrm>
                <a:off x="1418652" y="3091725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B9C26F31-FFCC-466B-BF49-0F6102CC0C99}"/>
                  </a:ext>
                </a:extLst>
              </p:cNvPr>
              <p:cNvSpPr/>
              <p:nvPr/>
            </p:nvSpPr>
            <p:spPr>
              <a:xfrm>
                <a:off x="148894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AF54131F-F853-4810-B568-0A9FAE92000E}"/>
                  </a:ext>
                </a:extLst>
              </p:cNvPr>
              <p:cNvSpPr/>
              <p:nvPr/>
            </p:nvSpPr>
            <p:spPr>
              <a:xfrm>
                <a:off x="157692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7F0A78F3-6835-4182-AF90-FBB302374659}"/>
                  </a:ext>
                </a:extLst>
              </p:cNvPr>
              <p:cNvSpPr/>
              <p:nvPr/>
            </p:nvSpPr>
            <p:spPr>
              <a:xfrm>
                <a:off x="1487232" y="3234723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D2C1F23F-D968-44AE-A4C0-6168FC85B1F7}"/>
                  </a:ext>
                </a:extLst>
              </p:cNvPr>
              <p:cNvSpPr/>
              <p:nvPr/>
            </p:nvSpPr>
            <p:spPr>
              <a:xfrm>
                <a:off x="1590162" y="311958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8615ED5A-95D2-44F3-A709-CCC8221EEA63}"/>
                  </a:ext>
                </a:extLst>
              </p:cNvPr>
              <p:cNvSpPr/>
              <p:nvPr/>
            </p:nvSpPr>
            <p:spPr>
              <a:xfrm>
                <a:off x="1624038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1D5AD7D5-35C3-4A22-AB82-DD46EEF6A84A}"/>
                  </a:ext>
                </a:extLst>
              </p:cNvPr>
              <p:cNvSpPr/>
              <p:nvPr/>
            </p:nvSpPr>
            <p:spPr>
              <a:xfrm>
                <a:off x="1412620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5648AAAC-0960-471B-B4BC-C60E921C00DF}"/>
                  </a:ext>
                </a:extLst>
              </p:cNvPr>
              <p:cNvSpPr/>
              <p:nvPr/>
            </p:nvSpPr>
            <p:spPr>
              <a:xfrm>
                <a:off x="1579525" y="3219955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25BBB4BA-B6EB-4EE9-B73F-B60538AA56D6}"/>
                  </a:ext>
                </a:extLst>
              </p:cNvPr>
              <p:cNvSpPr/>
              <p:nvPr/>
            </p:nvSpPr>
            <p:spPr>
              <a:xfrm>
                <a:off x="1510092" y="316322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E772266-89B0-4EB6-BCA7-6C75A2B8F2F9}"/>
                  </a:ext>
                </a:extLst>
              </p:cNvPr>
              <p:cNvSpPr/>
              <p:nvPr/>
            </p:nvSpPr>
            <p:spPr>
              <a:xfrm>
                <a:off x="1499250" y="309672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F87BEDF-A5F0-4783-BBAD-5DF9A9BF27F5}"/>
                </a:ext>
              </a:extLst>
            </p:cNvPr>
            <p:cNvGrpSpPr/>
            <p:nvPr/>
          </p:nvGrpSpPr>
          <p:grpSpPr>
            <a:xfrm>
              <a:off x="10626023" y="5313209"/>
              <a:ext cx="280352" cy="274320"/>
              <a:chOff x="1412620" y="3091725"/>
              <a:chExt cx="280352" cy="27432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E84D619-1152-4D79-86ED-9C37EA2ECC39}"/>
                  </a:ext>
                </a:extLst>
              </p:cNvPr>
              <p:cNvSpPr/>
              <p:nvPr/>
            </p:nvSpPr>
            <p:spPr>
              <a:xfrm>
                <a:off x="1418652" y="3091725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F9BF1787-2E26-4C9A-9525-5316529E8A7E}"/>
                  </a:ext>
                </a:extLst>
              </p:cNvPr>
              <p:cNvSpPr/>
              <p:nvPr/>
            </p:nvSpPr>
            <p:spPr>
              <a:xfrm>
                <a:off x="148894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B0F22EFA-6641-49AB-9803-03F80C82D867}"/>
                  </a:ext>
                </a:extLst>
              </p:cNvPr>
              <p:cNvSpPr/>
              <p:nvPr/>
            </p:nvSpPr>
            <p:spPr>
              <a:xfrm>
                <a:off x="157692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199C523E-8DB4-43C0-BCC3-545D92A95E0C}"/>
                  </a:ext>
                </a:extLst>
              </p:cNvPr>
              <p:cNvSpPr/>
              <p:nvPr/>
            </p:nvSpPr>
            <p:spPr>
              <a:xfrm>
                <a:off x="1487232" y="3234723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325A65D-3637-4004-B646-474333ECE34C}"/>
                  </a:ext>
                </a:extLst>
              </p:cNvPr>
              <p:cNvSpPr/>
              <p:nvPr/>
            </p:nvSpPr>
            <p:spPr>
              <a:xfrm>
                <a:off x="1590162" y="311958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8591895C-DE87-4348-AB9C-C83AE415BA4F}"/>
                  </a:ext>
                </a:extLst>
              </p:cNvPr>
              <p:cNvSpPr/>
              <p:nvPr/>
            </p:nvSpPr>
            <p:spPr>
              <a:xfrm>
                <a:off x="1624038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87F50032-B234-48AB-BEB5-39CE2B420F92}"/>
                  </a:ext>
                </a:extLst>
              </p:cNvPr>
              <p:cNvSpPr/>
              <p:nvPr/>
            </p:nvSpPr>
            <p:spPr>
              <a:xfrm>
                <a:off x="1412620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E5269CA8-D938-4DD9-A1A7-A1111995A03D}"/>
                  </a:ext>
                </a:extLst>
              </p:cNvPr>
              <p:cNvSpPr/>
              <p:nvPr/>
            </p:nvSpPr>
            <p:spPr>
              <a:xfrm>
                <a:off x="1579525" y="3219955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4ADCD2E-1A28-41CE-9AE5-E575CFD33F4C}"/>
                  </a:ext>
                </a:extLst>
              </p:cNvPr>
              <p:cNvSpPr/>
              <p:nvPr/>
            </p:nvSpPr>
            <p:spPr>
              <a:xfrm>
                <a:off x="1510092" y="316322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ABB96E0F-9706-4428-9DD8-87CD73C0755A}"/>
                  </a:ext>
                </a:extLst>
              </p:cNvPr>
              <p:cNvSpPr/>
              <p:nvPr/>
            </p:nvSpPr>
            <p:spPr>
              <a:xfrm>
                <a:off x="1499250" y="309672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B2624B3-8693-463E-9C25-58A59EE9B14A}"/>
                </a:ext>
              </a:extLst>
            </p:cNvPr>
            <p:cNvGrpSpPr/>
            <p:nvPr/>
          </p:nvGrpSpPr>
          <p:grpSpPr>
            <a:xfrm>
              <a:off x="10039239" y="4962689"/>
              <a:ext cx="280352" cy="274320"/>
              <a:chOff x="1412620" y="3091725"/>
              <a:chExt cx="280352" cy="27432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52B3BE9-8210-4F63-A91F-669011C24194}"/>
                  </a:ext>
                </a:extLst>
              </p:cNvPr>
              <p:cNvSpPr/>
              <p:nvPr/>
            </p:nvSpPr>
            <p:spPr>
              <a:xfrm>
                <a:off x="1418652" y="3091725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58BF3AE-91EC-4E4F-B0F1-C1E9AECC36BC}"/>
                  </a:ext>
                </a:extLst>
              </p:cNvPr>
              <p:cNvSpPr/>
              <p:nvPr/>
            </p:nvSpPr>
            <p:spPr>
              <a:xfrm>
                <a:off x="148894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3337147-9319-4142-8819-E3371D349729}"/>
                  </a:ext>
                </a:extLst>
              </p:cNvPr>
              <p:cNvSpPr/>
              <p:nvPr/>
            </p:nvSpPr>
            <p:spPr>
              <a:xfrm>
                <a:off x="157692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55F24C-147D-4073-B686-7ED62B2B0605}"/>
                  </a:ext>
                </a:extLst>
              </p:cNvPr>
              <p:cNvSpPr/>
              <p:nvPr/>
            </p:nvSpPr>
            <p:spPr>
              <a:xfrm>
                <a:off x="1487232" y="3234723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9A3ACB05-9352-4038-B901-C601E3D17FDB}"/>
                  </a:ext>
                </a:extLst>
              </p:cNvPr>
              <p:cNvSpPr/>
              <p:nvPr/>
            </p:nvSpPr>
            <p:spPr>
              <a:xfrm>
                <a:off x="1590162" y="311958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CFFBA14F-E498-48EE-B386-421C244A5027}"/>
                  </a:ext>
                </a:extLst>
              </p:cNvPr>
              <p:cNvSpPr/>
              <p:nvPr/>
            </p:nvSpPr>
            <p:spPr>
              <a:xfrm>
                <a:off x="1624038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8872D875-69F9-4349-9099-296A5B535C9E}"/>
                  </a:ext>
                </a:extLst>
              </p:cNvPr>
              <p:cNvSpPr/>
              <p:nvPr/>
            </p:nvSpPr>
            <p:spPr>
              <a:xfrm>
                <a:off x="1412620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2A113EB6-1BE9-4640-8C98-435CC1EBE35B}"/>
                  </a:ext>
                </a:extLst>
              </p:cNvPr>
              <p:cNvSpPr/>
              <p:nvPr/>
            </p:nvSpPr>
            <p:spPr>
              <a:xfrm>
                <a:off x="1579525" y="3219955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9BD01936-4130-47A8-AD6A-9B5F6BEC43B7}"/>
                  </a:ext>
                </a:extLst>
              </p:cNvPr>
              <p:cNvSpPr/>
              <p:nvPr/>
            </p:nvSpPr>
            <p:spPr>
              <a:xfrm>
                <a:off x="1510092" y="316322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AD3F1C4F-113B-45F5-9D25-8A38D2F52820}"/>
                  </a:ext>
                </a:extLst>
              </p:cNvPr>
              <p:cNvSpPr/>
              <p:nvPr/>
            </p:nvSpPr>
            <p:spPr>
              <a:xfrm>
                <a:off x="1499250" y="309672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C3D06EF-34ED-4E5B-8DD5-901C35B8C7F3}"/>
              </a:ext>
            </a:extLst>
          </p:cNvPr>
          <p:cNvGrpSpPr/>
          <p:nvPr/>
        </p:nvGrpSpPr>
        <p:grpSpPr>
          <a:xfrm>
            <a:off x="8665500" y="3435139"/>
            <a:ext cx="3098372" cy="2059055"/>
            <a:chOff x="8691409" y="3542404"/>
            <a:chExt cx="3098372" cy="2059055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C64881-D40A-42AA-91D9-18892F299C42}"/>
                </a:ext>
              </a:extLst>
            </p:cNvPr>
            <p:cNvSpPr/>
            <p:nvPr/>
          </p:nvSpPr>
          <p:spPr>
            <a:xfrm>
              <a:off x="8691409" y="3542404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35B3B3A-FDBD-441F-8078-B50386330E5E}"/>
                </a:ext>
              </a:extLst>
            </p:cNvPr>
            <p:cNvSpPr/>
            <p:nvPr/>
          </p:nvSpPr>
          <p:spPr>
            <a:xfrm>
              <a:off x="9127698" y="3732267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63588-27EF-4E03-A0C8-5FE10B66CDFF}"/>
                </a:ext>
              </a:extLst>
            </p:cNvPr>
            <p:cNvSpPr/>
            <p:nvPr/>
          </p:nvSpPr>
          <p:spPr>
            <a:xfrm>
              <a:off x="8845250" y="4046264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AFE688A-3120-4B97-AF95-845594D5AEAB}"/>
                </a:ext>
              </a:extLst>
            </p:cNvPr>
            <p:cNvSpPr/>
            <p:nvPr/>
          </p:nvSpPr>
          <p:spPr>
            <a:xfrm>
              <a:off x="9672771" y="3732267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C478267-35D2-4B4C-AC58-62713A9BE0C3}"/>
                </a:ext>
              </a:extLst>
            </p:cNvPr>
            <p:cNvSpPr/>
            <p:nvPr/>
          </p:nvSpPr>
          <p:spPr>
            <a:xfrm>
              <a:off x="10220993" y="4078901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7EF0880-EF98-4D54-B3A8-D0B6F0570FCD}"/>
                </a:ext>
              </a:extLst>
            </p:cNvPr>
            <p:cNvSpPr/>
            <p:nvPr/>
          </p:nvSpPr>
          <p:spPr>
            <a:xfrm>
              <a:off x="10769215" y="442553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56E03AA-BBF9-4987-A135-937AD898CE26}"/>
                </a:ext>
              </a:extLst>
            </p:cNvPr>
            <p:cNvSpPr/>
            <p:nvPr/>
          </p:nvSpPr>
          <p:spPr>
            <a:xfrm>
              <a:off x="11515461" y="3647934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44F8BD5-5A56-479B-B18C-50A04C1D7B95}"/>
                </a:ext>
              </a:extLst>
            </p:cNvPr>
            <p:cNvSpPr/>
            <p:nvPr/>
          </p:nvSpPr>
          <p:spPr>
            <a:xfrm>
              <a:off x="9837964" y="4491631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5F01D33-3C5B-4BE0-8E88-8876556BCA6D}"/>
                </a:ext>
              </a:extLst>
            </p:cNvPr>
            <p:cNvSpPr/>
            <p:nvPr/>
          </p:nvSpPr>
          <p:spPr>
            <a:xfrm>
              <a:off x="9454935" y="4904361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2A00ACF-385B-4F72-9A77-E17C9FEDA686}"/>
                </a:ext>
              </a:extLst>
            </p:cNvPr>
            <p:cNvSpPr/>
            <p:nvPr/>
          </p:nvSpPr>
          <p:spPr>
            <a:xfrm>
              <a:off x="9139084" y="452135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2B18C16-BEE7-4561-BD5E-F55314EE94C1}"/>
                </a:ext>
              </a:extLst>
            </p:cNvPr>
            <p:cNvSpPr/>
            <p:nvPr/>
          </p:nvSpPr>
          <p:spPr>
            <a:xfrm>
              <a:off x="10841697" y="4060471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5B3901E7-A776-497D-92EA-08017E4FBCC1}"/>
                </a:ext>
              </a:extLst>
            </p:cNvPr>
            <p:cNvSpPr/>
            <p:nvPr/>
          </p:nvSpPr>
          <p:spPr>
            <a:xfrm>
              <a:off x="10652315" y="4879406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74E8E57-D4A7-466F-8CC3-8785266E22E9}"/>
                </a:ext>
              </a:extLst>
            </p:cNvPr>
            <p:cNvSpPr/>
            <p:nvPr/>
          </p:nvSpPr>
          <p:spPr>
            <a:xfrm>
              <a:off x="9139084" y="5327139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  <p:sp>
        <p:nvSpPr>
          <p:cNvPr id="171" name="Oval 170">
            <a:extLst>
              <a:ext uri="{FF2B5EF4-FFF2-40B4-BE49-F238E27FC236}">
                <a16:creationId xmlns:a16="http://schemas.microsoft.com/office/drawing/2014/main" id="{BC3FE853-343C-4885-B322-5D7280FF22CB}"/>
              </a:ext>
            </a:extLst>
          </p:cNvPr>
          <p:cNvSpPr/>
          <p:nvPr/>
        </p:nvSpPr>
        <p:spPr>
          <a:xfrm>
            <a:off x="9953876" y="5671697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E4A4048-DCA6-45E9-89ED-468D773C34F5}"/>
              </a:ext>
            </a:extLst>
          </p:cNvPr>
          <p:cNvSpPr/>
          <p:nvPr/>
        </p:nvSpPr>
        <p:spPr>
          <a:xfrm>
            <a:off x="9949520" y="5667341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C908240-9551-4956-9524-479AE4822AB1}"/>
              </a:ext>
            </a:extLst>
          </p:cNvPr>
          <p:cNvSpPr/>
          <p:nvPr/>
        </p:nvSpPr>
        <p:spPr>
          <a:xfrm>
            <a:off x="9945164" y="5689111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9A790916-0F88-4303-B513-CC95EE96869E}"/>
              </a:ext>
            </a:extLst>
          </p:cNvPr>
          <p:cNvSpPr/>
          <p:nvPr/>
        </p:nvSpPr>
        <p:spPr>
          <a:xfrm>
            <a:off x="9847222" y="5634144"/>
            <a:ext cx="45720" cy="4572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C5CD6BF-132F-459E-BBB0-BAAB4B9C839F}"/>
              </a:ext>
            </a:extLst>
          </p:cNvPr>
          <p:cNvCxnSpPr/>
          <p:nvPr/>
        </p:nvCxnSpPr>
        <p:spPr>
          <a:xfrm>
            <a:off x="7872248" y="341879"/>
            <a:ext cx="4183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9E18973A-FE5C-46AB-B8DA-EFAC47F9D7DA}"/>
              </a:ext>
            </a:extLst>
          </p:cNvPr>
          <p:cNvSpPr/>
          <p:nvPr/>
        </p:nvSpPr>
        <p:spPr>
          <a:xfrm>
            <a:off x="9941816" y="5381897"/>
            <a:ext cx="45720" cy="4572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1EE43751-059F-4CFD-A000-EF8E23DF91F2}"/>
              </a:ext>
            </a:extLst>
          </p:cNvPr>
          <p:cNvGrpSpPr/>
          <p:nvPr/>
        </p:nvGrpSpPr>
        <p:grpSpPr>
          <a:xfrm>
            <a:off x="7879184" y="1085583"/>
            <a:ext cx="4169474" cy="1445601"/>
            <a:chOff x="7879184" y="1085583"/>
            <a:chExt cx="4169474" cy="144560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523068-57EA-4EBA-80A5-311E3162E7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3534" y="1085583"/>
              <a:ext cx="792073" cy="14456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E6F1266-9B27-498A-AF14-D072F8BF5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5709" y="1085583"/>
              <a:ext cx="792073" cy="14456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0AEF16-8476-4598-A73D-C48158E631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7884" y="1085583"/>
              <a:ext cx="792073" cy="14456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9546E4-F72E-446A-88DB-DDD24C742C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0059" y="1085583"/>
              <a:ext cx="792073" cy="14456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428CD0-C2FE-4F2D-A85B-7097C9CB8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2234" y="1085583"/>
              <a:ext cx="792073" cy="14456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4B62C9-6746-4F1F-879E-F4D08AC07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56585" y="1085583"/>
              <a:ext cx="792073" cy="14456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B3678BA-6233-4083-9F20-062F9FC556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1359" y="1085583"/>
              <a:ext cx="792073" cy="14456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C975A1-FD81-464A-864F-E54078488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9184" y="1085583"/>
              <a:ext cx="792073" cy="14456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F61615E-2DB8-4B0D-8277-4C60D443F8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34409" y="1085583"/>
              <a:ext cx="792073" cy="14456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A31830C-564F-4A8A-81C6-ACF83556B341}"/>
              </a:ext>
            </a:extLst>
          </p:cNvPr>
          <p:cNvGrpSpPr/>
          <p:nvPr/>
        </p:nvGrpSpPr>
        <p:grpSpPr>
          <a:xfrm>
            <a:off x="8097085" y="2834549"/>
            <a:ext cx="3810000" cy="548328"/>
            <a:chOff x="-512046" y="2583615"/>
            <a:chExt cx="3810000" cy="983416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4BDA5524-4315-416F-B1A4-DD58CE23E5B0}"/>
                </a:ext>
              </a:extLst>
            </p:cNvPr>
            <p:cNvCxnSpPr/>
            <p:nvPr/>
          </p:nvCxnSpPr>
          <p:spPr>
            <a:xfrm rot="5400000" flipH="1" flipV="1">
              <a:off x="-1003754" y="3075323"/>
              <a:ext cx="98341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AD5BAF4-33CB-4DF8-9E72-510FE1766DD2}"/>
                </a:ext>
              </a:extLst>
            </p:cNvPr>
            <p:cNvCxnSpPr/>
            <p:nvPr/>
          </p:nvCxnSpPr>
          <p:spPr>
            <a:xfrm rot="5400000" flipH="1" flipV="1">
              <a:off x="-622754" y="3075323"/>
              <a:ext cx="98341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9B8E6D1A-4831-4A9A-8489-DF0941169699}"/>
                </a:ext>
              </a:extLst>
            </p:cNvPr>
            <p:cNvCxnSpPr/>
            <p:nvPr/>
          </p:nvCxnSpPr>
          <p:spPr>
            <a:xfrm rot="5400000" flipH="1" flipV="1">
              <a:off x="-241754" y="3075323"/>
              <a:ext cx="98341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E469C3A6-6B98-4C94-BB2F-16CC147B9BEB}"/>
                </a:ext>
              </a:extLst>
            </p:cNvPr>
            <p:cNvCxnSpPr/>
            <p:nvPr/>
          </p:nvCxnSpPr>
          <p:spPr>
            <a:xfrm rot="5400000" flipH="1" flipV="1">
              <a:off x="139246" y="3075323"/>
              <a:ext cx="98341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0CFCC0CE-24DC-4E75-ADB2-F1B170CB7D1E}"/>
                </a:ext>
              </a:extLst>
            </p:cNvPr>
            <p:cNvCxnSpPr/>
            <p:nvPr/>
          </p:nvCxnSpPr>
          <p:spPr>
            <a:xfrm rot="5400000" flipH="1" flipV="1">
              <a:off x="520246" y="3075323"/>
              <a:ext cx="98341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5013B9D-D91C-43F4-9B91-DE3915270286}"/>
                </a:ext>
              </a:extLst>
            </p:cNvPr>
            <p:cNvCxnSpPr/>
            <p:nvPr/>
          </p:nvCxnSpPr>
          <p:spPr>
            <a:xfrm rot="5400000" flipH="1" flipV="1">
              <a:off x="901246" y="3075323"/>
              <a:ext cx="98341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01F31A51-0786-4887-96A5-5A2552B023B1}"/>
                </a:ext>
              </a:extLst>
            </p:cNvPr>
            <p:cNvCxnSpPr/>
            <p:nvPr/>
          </p:nvCxnSpPr>
          <p:spPr>
            <a:xfrm rot="5400000" flipH="1" flipV="1">
              <a:off x="1282246" y="3075323"/>
              <a:ext cx="98341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4BDE332-68F2-4072-B763-F52CA4A9AB7B}"/>
                </a:ext>
              </a:extLst>
            </p:cNvPr>
            <p:cNvCxnSpPr/>
            <p:nvPr/>
          </p:nvCxnSpPr>
          <p:spPr>
            <a:xfrm rot="5400000" flipH="1" flipV="1">
              <a:off x="1663246" y="3075323"/>
              <a:ext cx="98341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54CB1022-593E-4280-B1A8-50846C766CAC}"/>
                </a:ext>
              </a:extLst>
            </p:cNvPr>
            <p:cNvCxnSpPr/>
            <p:nvPr/>
          </p:nvCxnSpPr>
          <p:spPr>
            <a:xfrm rot="5400000" flipH="1" flipV="1">
              <a:off x="2044246" y="3075323"/>
              <a:ext cx="98341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43DF3232-3C5A-462C-8611-8DC491AB1BEF}"/>
                </a:ext>
              </a:extLst>
            </p:cNvPr>
            <p:cNvCxnSpPr/>
            <p:nvPr/>
          </p:nvCxnSpPr>
          <p:spPr>
            <a:xfrm rot="5400000" flipH="1" flipV="1">
              <a:off x="2425246" y="3075323"/>
              <a:ext cx="98341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60C00065-3313-46C9-9740-D25550F47E58}"/>
                </a:ext>
              </a:extLst>
            </p:cNvPr>
            <p:cNvCxnSpPr/>
            <p:nvPr/>
          </p:nvCxnSpPr>
          <p:spPr>
            <a:xfrm rot="5400000" flipH="1" flipV="1">
              <a:off x="2806246" y="3075323"/>
              <a:ext cx="98341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\documentclass{article}&#10;\usepackage{amsmath}&#10;\pagestyle{empty}&#10;\begin{document}&#10;&#10;$$\bar v_{z_{ff}}$$&#10;&#10;&#10;\end{document}" title="IguanaTex Bitmap Display">
            <a:extLst>
              <a:ext uri="{FF2B5EF4-FFF2-40B4-BE49-F238E27FC236}">
                <a16:creationId xmlns:a16="http://schemas.microsoft.com/office/drawing/2014/main" id="{FAE6346A-33D8-45AD-B098-88188BA92E8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797" y="3023703"/>
            <a:ext cx="402286" cy="2392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  <p:sp>
        <p:nvSpPr>
          <p:cNvPr id="201" name="Oval 200">
            <a:extLst>
              <a:ext uri="{FF2B5EF4-FFF2-40B4-BE49-F238E27FC236}">
                <a16:creationId xmlns:a16="http://schemas.microsoft.com/office/drawing/2014/main" id="{CBB59136-E1CE-4485-A606-D5E08AB12C37}"/>
              </a:ext>
            </a:extLst>
          </p:cNvPr>
          <p:cNvSpPr/>
          <p:nvPr/>
        </p:nvSpPr>
        <p:spPr>
          <a:xfrm>
            <a:off x="8229211" y="372821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aphicFrame>
        <p:nvGraphicFramePr>
          <p:cNvPr id="202" name="Table 201">
            <a:extLst>
              <a:ext uri="{FF2B5EF4-FFF2-40B4-BE49-F238E27FC236}">
                <a16:creationId xmlns:a16="http://schemas.microsoft.com/office/drawing/2014/main" id="{5CD7FA42-8AA8-40F1-BC0D-D5701C77492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2778" y="2436374"/>
          <a:ext cx="40558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635">
                  <a:extLst>
                    <a:ext uri="{9D8B030D-6E8A-4147-A177-3AD203B41FA5}">
                      <a16:colId xmlns:a16="http://schemas.microsoft.com/office/drawing/2014/main" val="2750558455"/>
                    </a:ext>
                  </a:extLst>
                </a:gridCol>
                <a:gridCol w="2382473">
                  <a:extLst>
                    <a:ext uri="{9D8B030D-6E8A-4147-A177-3AD203B41FA5}">
                      <a16:colId xmlns:a16="http://schemas.microsoft.com/office/drawing/2014/main" val="1120994470"/>
                    </a:ext>
                  </a:extLst>
                </a:gridCol>
                <a:gridCol w="1073791">
                  <a:extLst>
                    <a:ext uri="{9D8B030D-6E8A-4147-A177-3AD203B41FA5}">
                      <a16:colId xmlns:a16="http://schemas.microsoft.com/office/drawing/2014/main" val="2451282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Terminal Velocity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6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7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4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13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668603"/>
                  </a:ext>
                </a:extLst>
              </a:tr>
            </a:tbl>
          </a:graphicData>
        </a:graphic>
      </p:graphicFrame>
      <p:sp>
        <p:nvSpPr>
          <p:cNvPr id="203" name="Oval 202">
            <a:extLst>
              <a:ext uri="{FF2B5EF4-FFF2-40B4-BE49-F238E27FC236}">
                <a16:creationId xmlns:a16="http://schemas.microsoft.com/office/drawing/2014/main" id="{4D879838-15CE-479B-84D7-610EF6D2D600}"/>
              </a:ext>
            </a:extLst>
          </p:cNvPr>
          <p:cNvSpPr/>
          <p:nvPr/>
        </p:nvSpPr>
        <p:spPr>
          <a:xfrm>
            <a:off x="352925" y="359458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33782B9D-6B2C-4C12-AF49-81DCAE69997E}"/>
              </a:ext>
            </a:extLst>
          </p:cNvPr>
          <p:cNvSpPr/>
          <p:nvPr/>
        </p:nvSpPr>
        <p:spPr>
          <a:xfrm>
            <a:off x="467225" y="2992571"/>
            <a:ext cx="45720" cy="4572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D9F7AB9-7284-4026-AEA7-A658D9AC82BC}"/>
              </a:ext>
            </a:extLst>
          </p:cNvPr>
          <p:cNvGrpSpPr/>
          <p:nvPr/>
        </p:nvGrpSpPr>
        <p:grpSpPr>
          <a:xfrm>
            <a:off x="349909" y="3962151"/>
            <a:ext cx="280352" cy="274320"/>
            <a:chOff x="1412620" y="3091725"/>
            <a:chExt cx="280352" cy="274320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686FAA58-F68E-4A9C-B65F-AB6FD7050E0D}"/>
                </a:ext>
              </a:extLst>
            </p:cNvPr>
            <p:cNvSpPr/>
            <p:nvPr/>
          </p:nvSpPr>
          <p:spPr>
            <a:xfrm>
              <a:off x="1418652" y="309172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BD712E14-7348-4049-A179-B726F5C9CFED}"/>
                </a:ext>
              </a:extLst>
            </p:cNvPr>
            <p:cNvSpPr/>
            <p:nvPr/>
          </p:nvSpPr>
          <p:spPr>
            <a:xfrm>
              <a:off x="1488949" y="3307977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3C70F0F0-F891-46F4-B0BB-1245D659215B}"/>
                </a:ext>
              </a:extLst>
            </p:cNvPr>
            <p:cNvSpPr/>
            <p:nvPr/>
          </p:nvSpPr>
          <p:spPr>
            <a:xfrm>
              <a:off x="1576929" y="3307977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0B013DB3-F077-4965-8761-B9F30ACCFE15}"/>
                </a:ext>
              </a:extLst>
            </p:cNvPr>
            <p:cNvSpPr/>
            <p:nvPr/>
          </p:nvSpPr>
          <p:spPr>
            <a:xfrm>
              <a:off x="1487232" y="3234723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1F7050C7-5986-4485-B41F-1A3F3E1D2AD2}"/>
                </a:ext>
              </a:extLst>
            </p:cNvPr>
            <p:cNvSpPr/>
            <p:nvPr/>
          </p:nvSpPr>
          <p:spPr>
            <a:xfrm>
              <a:off x="1590162" y="3119586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B5C43DBB-B606-4A04-A360-15DACAD264BB}"/>
                </a:ext>
              </a:extLst>
            </p:cNvPr>
            <p:cNvSpPr/>
            <p:nvPr/>
          </p:nvSpPr>
          <p:spPr>
            <a:xfrm>
              <a:off x="1624038" y="3208944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126D6DE9-9DC9-465B-AD37-0E75EE551AD6}"/>
                </a:ext>
              </a:extLst>
            </p:cNvPr>
            <p:cNvSpPr/>
            <p:nvPr/>
          </p:nvSpPr>
          <p:spPr>
            <a:xfrm>
              <a:off x="1412620" y="3208944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8642C7C-DC9C-4964-8F25-FA02EFC15F63}"/>
                </a:ext>
              </a:extLst>
            </p:cNvPr>
            <p:cNvSpPr/>
            <p:nvPr/>
          </p:nvSpPr>
          <p:spPr>
            <a:xfrm>
              <a:off x="1579525" y="3219955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3F9428E-552B-490B-B8BE-F3743063F744}"/>
                </a:ext>
              </a:extLst>
            </p:cNvPr>
            <p:cNvSpPr/>
            <p:nvPr/>
          </p:nvSpPr>
          <p:spPr>
            <a:xfrm>
              <a:off x="1510092" y="3163224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5B6E4701-C49D-4FC1-9865-E6EB0EFE8327}"/>
                </a:ext>
              </a:extLst>
            </p:cNvPr>
            <p:cNvSpPr/>
            <p:nvPr/>
          </p:nvSpPr>
          <p:spPr>
            <a:xfrm>
              <a:off x="1499250" y="3096726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  <p:sp>
        <p:nvSpPr>
          <p:cNvPr id="216" name="Oval 215">
            <a:extLst>
              <a:ext uri="{FF2B5EF4-FFF2-40B4-BE49-F238E27FC236}">
                <a16:creationId xmlns:a16="http://schemas.microsoft.com/office/drawing/2014/main" id="{64ECAA8F-D95C-4152-BB21-F0E4FBF4776B}"/>
              </a:ext>
            </a:extLst>
          </p:cNvPr>
          <p:cNvSpPr/>
          <p:nvPr/>
        </p:nvSpPr>
        <p:spPr>
          <a:xfrm>
            <a:off x="421505" y="329473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pic>
        <p:nvPicPr>
          <p:cNvPr id="13" name="Picture 12" descr="\documentclass{article}&#10;\usepackage{amsmath}&#10;\pagestyle{empty}&#10;\begin{document}&#10;&#10;$$v_t &gt; \bar v_{z_{ff}}$$&#10;&#10;&#10;\end{document}" title="IguanaTex Bitmap Display">
            <a:extLst>
              <a:ext uri="{FF2B5EF4-FFF2-40B4-BE49-F238E27FC236}">
                <a16:creationId xmlns:a16="http://schemas.microsoft.com/office/drawing/2014/main" id="{C5FD7B62-34E1-4B40-9565-8B1F8FEFA18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406" y="3630963"/>
            <a:ext cx="950857" cy="239238"/>
          </a:xfrm>
          <a:prstGeom prst="rect">
            <a:avLst/>
          </a:prstGeom>
          <a:noFill/>
        </p:spPr>
      </p:pic>
      <p:pic>
        <p:nvPicPr>
          <p:cNvPr id="15" name="Picture 14" descr="\documentclass{article}&#10;\usepackage{amsmath}&#10;\pagestyle{empty}&#10;\begin{document}&#10;&#10;$$v_t &gt; \bar v_{z_{ff}}$$&#10;&#10;&#10;\end{document}" title="IguanaTex Bitmap Display">
            <a:extLst>
              <a:ext uri="{FF2B5EF4-FFF2-40B4-BE49-F238E27FC236}">
                <a16:creationId xmlns:a16="http://schemas.microsoft.com/office/drawing/2014/main" id="{F28DE953-DEDA-4F31-A5F5-A4D78F6614B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406" y="4004796"/>
            <a:ext cx="950857" cy="239238"/>
          </a:xfrm>
          <a:prstGeom prst="rect">
            <a:avLst/>
          </a:prstGeom>
          <a:noFill/>
        </p:spPr>
      </p:pic>
      <p:pic>
        <p:nvPicPr>
          <p:cNvPr id="10" name="Picture 9" descr="\documentclass{article}&#10;\usepackage{amsmath}&#10;\pagestyle{empty}&#10;\begin{document}&#10;&#10;$$\bar v_{z_{ff}} &gt; v_t &gt; v_c$$&#10;&#10;&#10;\end{document}" title="IguanaTex Bitmap Display">
            <a:extLst>
              <a:ext uri="{FF2B5EF4-FFF2-40B4-BE49-F238E27FC236}">
                <a16:creationId xmlns:a16="http://schemas.microsoft.com/office/drawing/2014/main" id="{5C1E47F0-032C-4897-B623-A488CAA2424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73" y="3259942"/>
            <a:ext cx="1537523" cy="239238"/>
          </a:xfrm>
          <a:prstGeom prst="rect">
            <a:avLst/>
          </a:prstGeom>
          <a:noFill/>
        </p:spPr>
      </p:pic>
      <p:pic>
        <p:nvPicPr>
          <p:cNvPr id="220" name="Picture 219" descr="\documentclass{article}&#10;\usepackage{amsmath}&#10;\pagestyle{empty}&#10;\begin{document}&#10;&#10;$$v_c &gt; v_t$$&#10;&#10;&#10;\end{document}" title="IguanaTex Bitmap Display">
            <a:extLst>
              <a:ext uri="{FF2B5EF4-FFF2-40B4-BE49-F238E27FC236}">
                <a16:creationId xmlns:a16="http://schemas.microsoft.com/office/drawing/2014/main" id="{1D623F08-1B62-487E-B30F-E6D78DD95F2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39" y="2903655"/>
            <a:ext cx="748190" cy="176762"/>
          </a:xfrm>
          <a:prstGeom prst="rect">
            <a:avLst/>
          </a:prstGeom>
          <a:noFill/>
        </p:spPr>
      </p:pic>
      <p:pic>
        <p:nvPicPr>
          <p:cNvPr id="221" name="Picture 220" descr="\documentclass{article}&#10;\usepackage{amsmath}&#10;\pagestyle{empty}&#10;\begin{document}&#10;&#10;$$\Pi_{fractal}$$&#10;&#10;&#10;\end{document}" title="IguanaTex Bitmap Display">
            <a:extLst>
              <a:ext uri="{FF2B5EF4-FFF2-40B4-BE49-F238E27FC236}">
                <a16:creationId xmlns:a16="http://schemas.microsoft.com/office/drawing/2014/main" id="{887A8B8B-A588-4B19-BCCE-0DB422E7BF8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356" y="2509869"/>
            <a:ext cx="836571" cy="246857"/>
          </a:xfrm>
          <a:prstGeom prst="rect">
            <a:avLst/>
          </a:prstGeom>
        </p:spPr>
      </p:pic>
      <p:grpSp>
        <p:nvGrpSpPr>
          <p:cNvPr id="232" name="Group 231">
            <a:extLst>
              <a:ext uri="{FF2B5EF4-FFF2-40B4-BE49-F238E27FC236}">
                <a16:creationId xmlns:a16="http://schemas.microsoft.com/office/drawing/2014/main" id="{3B195F33-F388-4C2D-8806-F6A28FDEC9AB}"/>
              </a:ext>
            </a:extLst>
          </p:cNvPr>
          <p:cNvGrpSpPr/>
          <p:nvPr/>
        </p:nvGrpSpPr>
        <p:grpSpPr>
          <a:xfrm>
            <a:off x="3587262" y="5586355"/>
            <a:ext cx="6014140" cy="1271645"/>
            <a:chOff x="3587262" y="5586355"/>
            <a:chExt cx="6014140" cy="1271645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6C7305C-976D-4B1F-9868-E54001DC571B}"/>
                </a:ext>
              </a:extLst>
            </p:cNvPr>
            <p:cNvSpPr txBox="1"/>
            <p:nvPr/>
          </p:nvSpPr>
          <p:spPr>
            <a:xfrm>
              <a:off x="3587262" y="6334780"/>
              <a:ext cx="35141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Inlet (from flocculator)</a:t>
              </a:r>
            </a:p>
          </p:txBody>
        </p:sp>
        <p:cxnSp>
          <p:nvCxnSpPr>
            <p:cNvPr id="227" name="Connector: Elbow 226">
              <a:extLst>
                <a:ext uri="{FF2B5EF4-FFF2-40B4-BE49-F238E27FC236}">
                  <a16:creationId xmlns:a16="http://schemas.microsoft.com/office/drawing/2014/main" id="{774401AC-2D7A-46E3-ACB0-E46A88591797}"/>
                </a:ext>
              </a:extLst>
            </p:cNvPr>
            <p:cNvCxnSpPr>
              <a:cxnSpLocks/>
              <a:stCxn id="172" idx="3"/>
              <a:endCxn id="8" idx="2"/>
            </p:cNvCxnSpPr>
            <p:nvPr/>
          </p:nvCxnSpPr>
          <p:spPr>
            <a:xfrm flipV="1">
              <a:off x="7101366" y="5586355"/>
              <a:ext cx="2500036" cy="101003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3CF2184-47A2-4FF1-B9D6-6437C5DD3A56}"/>
              </a:ext>
            </a:extLst>
          </p:cNvPr>
          <p:cNvGrpSpPr/>
          <p:nvPr/>
        </p:nvGrpSpPr>
        <p:grpSpPr>
          <a:xfrm>
            <a:off x="4371033" y="5054321"/>
            <a:ext cx="2833635" cy="694043"/>
            <a:chOff x="4371033" y="5054321"/>
            <a:chExt cx="2833635" cy="694043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0DD54C4-A8ED-4021-B300-5344594B0CAD}"/>
                </a:ext>
              </a:extLst>
            </p:cNvPr>
            <p:cNvSpPr txBox="1"/>
            <p:nvPr/>
          </p:nvSpPr>
          <p:spPr>
            <a:xfrm>
              <a:off x="4371033" y="5225144"/>
              <a:ext cx="1989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Floc Hopper</a:t>
              </a:r>
            </a:p>
          </p:txBody>
        </p:sp>
        <p:cxnSp>
          <p:nvCxnSpPr>
            <p:cNvPr id="234" name="Connector: Elbow 233">
              <a:extLst>
                <a:ext uri="{FF2B5EF4-FFF2-40B4-BE49-F238E27FC236}">
                  <a16:creationId xmlns:a16="http://schemas.microsoft.com/office/drawing/2014/main" id="{FF7D7F8C-9C8E-4F35-8D19-53C611B4C694}"/>
                </a:ext>
              </a:extLst>
            </p:cNvPr>
            <p:cNvCxnSpPr>
              <a:cxnSpLocks/>
              <a:stCxn id="222" idx="3"/>
            </p:cNvCxnSpPr>
            <p:nvPr/>
          </p:nvCxnSpPr>
          <p:spPr>
            <a:xfrm flipV="1">
              <a:off x="6360680" y="5054321"/>
              <a:ext cx="843988" cy="43243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F3B0AC9F-0C63-4636-A5CF-A5E48C966326}"/>
              </a:ext>
            </a:extLst>
          </p:cNvPr>
          <p:cNvGrpSpPr/>
          <p:nvPr/>
        </p:nvGrpSpPr>
        <p:grpSpPr>
          <a:xfrm>
            <a:off x="4583723" y="4352611"/>
            <a:ext cx="4088004" cy="523220"/>
            <a:chOff x="4583723" y="4352611"/>
            <a:chExt cx="4088004" cy="523220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27C3884-9665-417C-8F90-11DE0817FFFC}"/>
                </a:ext>
              </a:extLst>
            </p:cNvPr>
            <p:cNvSpPr txBox="1"/>
            <p:nvPr/>
          </p:nvSpPr>
          <p:spPr>
            <a:xfrm>
              <a:off x="4583723" y="4352611"/>
              <a:ext cx="16898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Floc Filter</a:t>
              </a:r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E336A4E2-9D71-4146-A4BC-92AC10603855}"/>
                </a:ext>
              </a:extLst>
            </p:cNvPr>
            <p:cNvCxnSpPr>
              <a:cxnSpLocks/>
              <a:stCxn id="223" idx="3"/>
            </p:cNvCxnSpPr>
            <p:nvPr/>
          </p:nvCxnSpPr>
          <p:spPr>
            <a:xfrm flipV="1">
              <a:off x="6273609" y="4481565"/>
              <a:ext cx="2398118" cy="132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714711E-E6E0-40B7-868D-7E926E19677C}"/>
              </a:ext>
            </a:extLst>
          </p:cNvPr>
          <p:cNvGrpSpPr/>
          <p:nvPr/>
        </p:nvGrpSpPr>
        <p:grpSpPr>
          <a:xfrm>
            <a:off x="4856702" y="445477"/>
            <a:ext cx="4896898" cy="523220"/>
            <a:chOff x="5057670" y="1601037"/>
            <a:chExt cx="4470507" cy="523220"/>
          </a:xfrm>
        </p:grpSpPr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97345352-3F35-4B84-B467-1239D377469D}"/>
                </a:ext>
              </a:extLst>
            </p:cNvPr>
            <p:cNvSpPr txBox="1"/>
            <p:nvPr/>
          </p:nvSpPr>
          <p:spPr>
            <a:xfrm>
              <a:off x="5057670" y="1601037"/>
              <a:ext cx="25471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Effluent manifold</a:t>
              </a:r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2A0E72C1-91BA-4102-B6E4-F63BC444656E}"/>
                </a:ext>
              </a:extLst>
            </p:cNvPr>
            <p:cNvCxnSpPr>
              <a:cxnSpLocks/>
              <a:stCxn id="224" idx="3"/>
              <a:endCxn id="177" idx="2"/>
            </p:cNvCxnSpPr>
            <p:nvPr/>
          </p:nvCxnSpPr>
          <p:spPr>
            <a:xfrm>
              <a:off x="7604819" y="1862647"/>
              <a:ext cx="1923358" cy="287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B805C715-AA2A-4632-A58E-A5CAFA223292}"/>
              </a:ext>
            </a:extLst>
          </p:cNvPr>
          <p:cNvGrpSpPr/>
          <p:nvPr/>
        </p:nvGrpSpPr>
        <p:grpSpPr>
          <a:xfrm>
            <a:off x="5722536" y="1753437"/>
            <a:ext cx="2639367" cy="523220"/>
            <a:chOff x="5570136" y="1601037"/>
            <a:chExt cx="2639367" cy="523220"/>
          </a:xfrm>
        </p:grpSpPr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165E8E06-DE43-4A06-9372-D48B23FD12F5}"/>
                </a:ext>
              </a:extLst>
            </p:cNvPr>
            <p:cNvSpPr txBox="1"/>
            <p:nvPr/>
          </p:nvSpPr>
          <p:spPr>
            <a:xfrm>
              <a:off x="5570136" y="1601037"/>
              <a:ext cx="20665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Plate Settlers</a:t>
              </a:r>
            </a:p>
          </p:txBody>
        </p: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40D31FFB-CC34-4746-BF98-483EF233E92C}"/>
                </a:ext>
              </a:extLst>
            </p:cNvPr>
            <p:cNvCxnSpPr>
              <a:cxnSpLocks/>
              <a:stCxn id="248" idx="3"/>
            </p:cNvCxnSpPr>
            <p:nvPr/>
          </p:nvCxnSpPr>
          <p:spPr>
            <a:xfrm flipV="1">
              <a:off x="7636727" y="1858945"/>
              <a:ext cx="572776" cy="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80DED765-05F7-4FB5-8912-DF04614BB288}"/>
              </a:ext>
            </a:extLst>
          </p:cNvPr>
          <p:cNvGrpSpPr/>
          <p:nvPr/>
        </p:nvGrpSpPr>
        <p:grpSpPr>
          <a:xfrm>
            <a:off x="8195573" y="1390570"/>
            <a:ext cx="3518436" cy="4461300"/>
            <a:chOff x="8195573" y="1390570"/>
            <a:chExt cx="3518436" cy="4461300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1560FE16-8119-4ABD-BDB1-8489F9DFE25C}"/>
                </a:ext>
              </a:extLst>
            </p:cNvPr>
            <p:cNvSpPr/>
            <p:nvPr/>
          </p:nvSpPr>
          <p:spPr>
            <a:xfrm>
              <a:off x="8652779" y="4552452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0FC019EF-E9D9-4156-AE7B-1C58C1FA056F}"/>
                </a:ext>
              </a:extLst>
            </p:cNvPr>
            <p:cNvSpPr/>
            <p:nvPr/>
          </p:nvSpPr>
          <p:spPr>
            <a:xfrm>
              <a:off x="9870304" y="4111999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5C9BD144-382D-4E99-A242-143D378E965D}"/>
                </a:ext>
              </a:extLst>
            </p:cNvPr>
            <p:cNvSpPr/>
            <p:nvPr/>
          </p:nvSpPr>
          <p:spPr>
            <a:xfrm>
              <a:off x="11027539" y="4726623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605031B9-EBC2-43FF-83FF-F98EDFE82C74}"/>
                </a:ext>
              </a:extLst>
            </p:cNvPr>
            <p:cNvSpPr/>
            <p:nvPr/>
          </p:nvSpPr>
          <p:spPr>
            <a:xfrm>
              <a:off x="9813363" y="4828781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C8EC9C50-0CF7-4AC3-9F83-C8303D75DCAC}"/>
                </a:ext>
              </a:extLst>
            </p:cNvPr>
            <p:cNvSpPr/>
            <p:nvPr/>
          </p:nvSpPr>
          <p:spPr>
            <a:xfrm>
              <a:off x="9342765" y="5714710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04B741E1-B68B-4A86-9C07-D3B77FA6ABAB}"/>
                </a:ext>
              </a:extLst>
            </p:cNvPr>
            <p:cNvSpPr/>
            <p:nvPr/>
          </p:nvSpPr>
          <p:spPr>
            <a:xfrm>
              <a:off x="8872167" y="3736859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A66690E3-C70F-4EE9-9238-8BEDA2BF1C55}"/>
                </a:ext>
              </a:extLst>
            </p:cNvPr>
            <p:cNvSpPr/>
            <p:nvPr/>
          </p:nvSpPr>
          <p:spPr>
            <a:xfrm>
              <a:off x="8351327" y="1809250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40FE8B9-52D3-4661-A2E9-5D57441A37C9}"/>
                </a:ext>
              </a:extLst>
            </p:cNvPr>
            <p:cNvSpPr/>
            <p:nvPr/>
          </p:nvSpPr>
          <p:spPr>
            <a:xfrm>
              <a:off x="9277450" y="1911409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A7D8D619-4293-4FBE-BFDB-E0074439565C}"/>
                </a:ext>
              </a:extLst>
            </p:cNvPr>
            <p:cNvSpPr/>
            <p:nvPr/>
          </p:nvSpPr>
          <p:spPr>
            <a:xfrm>
              <a:off x="9118351" y="1390570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513E4B8B-5E5A-455B-B1D3-9DB7EEDA8CB8}"/>
                </a:ext>
              </a:extLst>
            </p:cNvPr>
            <p:cNvSpPr/>
            <p:nvPr/>
          </p:nvSpPr>
          <p:spPr>
            <a:xfrm>
              <a:off x="8547270" y="2246355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348049F5-6BF2-45C5-9049-198AA911E7E9}"/>
                </a:ext>
              </a:extLst>
            </p:cNvPr>
            <p:cNvSpPr/>
            <p:nvPr/>
          </p:nvSpPr>
          <p:spPr>
            <a:xfrm>
              <a:off x="8197253" y="4167265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4F5EA10E-1884-4835-B438-47DD0D5D8852}"/>
                </a:ext>
              </a:extLst>
            </p:cNvPr>
            <p:cNvSpPr/>
            <p:nvPr/>
          </p:nvSpPr>
          <p:spPr>
            <a:xfrm>
              <a:off x="9274102" y="4108650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0AE643B0-6871-4CB1-8DA1-4300841D5FB9}"/>
                </a:ext>
              </a:extLst>
            </p:cNvPr>
            <p:cNvSpPr/>
            <p:nvPr/>
          </p:nvSpPr>
          <p:spPr>
            <a:xfrm>
              <a:off x="11576849" y="3999794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EA88A550-E29A-4ABE-A546-E0865D5FA4C0}"/>
                </a:ext>
              </a:extLst>
            </p:cNvPr>
            <p:cNvSpPr/>
            <p:nvPr/>
          </p:nvSpPr>
          <p:spPr>
            <a:xfrm>
              <a:off x="10935429" y="2383686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D325D996-A9E4-475E-A4D2-95F16EEACC34}"/>
                </a:ext>
              </a:extLst>
            </p:cNvPr>
            <p:cNvSpPr/>
            <p:nvPr/>
          </p:nvSpPr>
          <p:spPr>
            <a:xfrm>
              <a:off x="9912172" y="1973380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1919DDC4-AFA3-484C-A877-523946BF8EF5}"/>
                </a:ext>
              </a:extLst>
            </p:cNvPr>
            <p:cNvSpPr/>
            <p:nvPr/>
          </p:nvSpPr>
          <p:spPr>
            <a:xfrm>
              <a:off x="9873653" y="1522881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776C8CBE-ABF6-441A-B387-CB24768AA4A0}"/>
                </a:ext>
              </a:extLst>
            </p:cNvPr>
            <p:cNvSpPr/>
            <p:nvPr/>
          </p:nvSpPr>
          <p:spPr>
            <a:xfrm>
              <a:off x="10468180" y="1916444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E1F58954-6316-48AE-9592-B335C1485990}"/>
                </a:ext>
              </a:extLst>
            </p:cNvPr>
            <p:cNvSpPr/>
            <p:nvPr/>
          </p:nvSpPr>
          <p:spPr>
            <a:xfrm>
              <a:off x="11504834" y="1676961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82A3081B-C4EF-460F-B67D-A1F79C416833}"/>
                </a:ext>
              </a:extLst>
            </p:cNvPr>
            <p:cNvSpPr/>
            <p:nvPr/>
          </p:nvSpPr>
          <p:spPr>
            <a:xfrm>
              <a:off x="10742833" y="1527913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2CAEA78A-8E28-45AC-ADC7-BA7F989748DE}"/>
                </a:ext>
              </a:extLst>
            </p:cNvPr>
            <p:cNvSpPr/>
            <p:nvPr/>
          </p:nvSpPr>
          <p:spPr>
            <a:xfrm>
              <a:off x="9860252" y="2343507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5210B32-2ECD-4FBC-B622-64F228283421}"/>
                </a:ext>
              </a:extLst>
            </p:cNvPr>
            <p:cNvSpPr/>
            <p:nvPr/>
          </p:nvSpPr>
          <p:spPr>
            <a:xfrm>
              <a:off x="8977671" y="3159101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881B1145-DFEE-48A1-9360-F7DCA2C034F4}"/>
                </a:ext>
              </a:extLst>
            </p:cNvPr>
            <p:cNvSpPr/>
            <p:nvPr/>
          </p:nvSpPr>
          <p:spPr>
            <a:xfrm>
              <a:off x="8195573" y="2708603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D75031FC-EC34-485E-A90C-AA625363AA49}"/>
                </a:ext>
              </a:extLst>
            </p:cNvPr>
            <p:cNvSpPr/>
            <p:nvPr/>
          </p:nvSpPr>
          <p:spPr>
            <a:xfrm>
              <a:off x="8297730" y="3102167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FF5BFC13-7977-4AC2-BE2C-E00AA73030C9}"/>
                </a:ext>
              </a:extLst>
            </p:cNvPr>
            <p:cNvSpPr/>
            <p:nvPr/>
          </p:nvSpPr>
          <p:spPr>
            <a:xfrm>
              <a:off x="8641047" y="2641621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8B81EE60-D350-48E7-9EF6-08A75149838E}"/>
                </a:ext>
              </a:extLst>
            </p:cNvPr>
            <p:cNvSpPr/>
            <p:nvPr/>
          </p:nvSpPr>
          <p:spPr>
            <a:xfrm>
              <a:off x="9386298" y="2623203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C9748950-AB55-412A-AB6F-2571190EAF2D}"/>
                </a:ext>
              </a:extLst>
            </p:cNvPr>
            <p:cNvSpPr/>
            <p:nvPr/>
          </p:nvSpPr>
          <p:spPr>
            <a:xfrm>
              <a:off x="10855031" y="2685172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F4909E73-4234-46DA-B2E6-6DDA3847B771}"/>
                </a:ext>
              </a:extLst>
            </p:cNvPr>
            <p:cNvSpPr/>
            <p:nvPr/>
          </p:nvSpPr>
          <p:spPr>
            <a:xfrm>
              <a:off x="11248590" y="3048592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E50BA9C6-D553-4CE0-9C3C-DBFFF7F0F949}"/>
                </a:ext>
              </a:extLst>
            </p:cNvPr>
            <p:cNvSpPr/>
            <p:nvPr/>
          </p:nvSpPr>
          <p:spPr>
            <a:xfrm>
              <a:off x="10918667" y="3391915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BEC01EE5-5A7E-416E-AE0B-91DFDD35FDF2}"/>
                </a:ext>
              </a:extLst>
            </p:cNvPr>
            <p:cNvSpPr/>
            <p:nvPr/>
          </p:nvSpPr>
          <p:spPr>
            <a:xfrm>
              <a:off x="10176761" y="2941418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F97909D4-A161-4040-AF83-7EC47DAF639B}"/>
                </a:ext>
              </a:extLst>
            </p:cNvPr>
            <p:cNvSpPr/>
            <p:nvPr/>
          </p:nvSpPr>
          <p:spPr>
            <a:xfrm>
              <a:off x="9404710" y="3445514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CFE7A96B-0C4A-4723-B8E8-E714DBD1175A}"/>
                </a:ext>
              </a:extLst>
            </p:cNvPr>
            <p:cNvSpPr/>
            <p:nvPr/>
          </p:nvSpPr>
          <p:spPr>
            <a:xfrm>
              <a:off x="9818365" y="2653373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42C42EFE-5C08-4619-BADA-F4E117AAC9FC}"/>
                </a:ext>
              </a:extLst>
            </p:cNvPr>
            <p:cNvSpPr/>
            <p:nvPr/>
          </p:nvSpPr>
          <p:spPr>
            <a:xfrm>
              <a:off x="9980811" y="3559403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C7483D8F-CA2B-4F58-BB00-F678CE98E80C}"/>
              </a:ext>
            </a:extLst>
          </p:cNvPr>
          <p:cNvGrpSpPr/>
          <p:nvPr/>
        </p:nvGrpSpPr>
        <p:grpSpPr>
          <a:xfrm>
            <a:off x="8604713" y="1396565"/>
            <a:ext cx="3076974" cy="4788535"/>
            <a:chOff x="8604713" y="1396565"/>
            <a:chExt cx="3076974" cy="4788535"/>
          </a:xfrm>
        </p:grpSpPr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FEA3A6FD-C3A8-4610-8C81-63840C4136A1}"/>
                </a:ext>
              </a:extLst>
            </p:cNvPr>
            <p:cNvSpPr/>
            <p:nvPr/>
          </p:nvSpPr>
          <p:spPr>
            <a:xfrm>
              <a:off x="9683238" y="6139380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F426F515-40ED-468F-BC05-7C1E5F4DC4C1}"/>
                </a:ext>
              </a:extLst>
            </p:cNvPr>
            <p:cNvSpPr/>
            <p:nvPr/>
          </p:nvSpPr>
          <p:spPr>
            <a:xfrm>
              <a:off x="10498829" y="5658734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2DAFF35D-7A06-49B2-B251-9199F9371531}"/>
                </a:ext>
              </a:extLst>
            </p:cNvPr>
            <p:cNvSpPr/>
            <p:nvPr/>
          </p:nvSpPr>
          <p:spPr>
            <a:xfrm>
              <a:off x="9465523" y="4997218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AF3E018-734B-49CA-B730-0E3139EBC3CC}"/>
                </a:ext>
              </a:extLst>
            </p:cNvPr>
            <p:cNvSpPr/>
            <p:nvPr/>
          </p:nvSpPr>
          <p:spPr>
            <a:xfrm>
              <a:off x="8723619" y="4928555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F823BBEB-EE64-44BE-967A-070B4A345121}"/>
                </a:ext>
              </a:extLst>
            </p:cNvPr>
            <p:cNvSpPr/>
            <p:nvPr/>
          </p:nvSpPr>
          <p:spPr>
            <a:xfrm>
              <a:off x="8936309" y="4457958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23A2027-2106-4A93-9293-2A42905F4E2B}"/>
                </a:ext>
              </a:extLst>
            </p:cNvPr>
            <p:cNvSpPr/>
            <p:nvPr/>
          </p:nvSpPr>
          <p:spPr>
            <a:xfrm>
              <a:off x="9591127" y="4499827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8426997B-7480-42DD-BF14-EC0008566BA6}"/>
                </a:ext>
              </a:extLst>
            </p:cNvPr>
            <p:cNvSpPr/>
            <p:nvPr/>
          </p:nvSpPr>
          <p:spPr>
            <a:xfrm>
              <a:off x="10587589" y="4139762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DF9C1419-1A9A-442D-8966-1DD7BCB6DA75}"/>
                </a:ext>
              </a:extLst>
            </p:cNvPr>
            <p:cNvSpPr/>
            <p:nvPr/>
          </p:nvSpPr>
          <p:spPr>
            <a:xfrm>
              <a:off x="11252455" y="4131389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4F57D742-93B6-457F-A76C-B7AA48770AB8}"/>
                </a:ext>
              </a:extLst>
            </p:cNvPr>
            <p:cNvSpPr/>
            <p:nvPr/>
          </p:nvSpPr>
          <p:spPr>
            <a:xfrm>
              <a:off x="11635967" y="3650743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9CE5B8D8-9860-4CC0-BB6F-052583451EFD}"/>
                </a:ext>
              </a:extLst>
            </p:cNvPr>
            <p:cNvSpPr/>
            <p:nvPr/>
          </p:nvSpPr>
          <p:spPr>
            <a:xfrm>
              <a:off x="9778696" y="3762950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7FCEFFAB-00E4-4AC5-BE46-5DD8F2552668}"/>
                </a:ext>
              </a:extLst>
            </p:cNvPr>
            <p:cNvSpPr/>
            <p:nvPr/>
          </p:nvSpPr>
          <p:spPr>
            <a:xfrm>
              <a:off x="8604713" y="3051192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C2DE75CF-14F8-4A36-A7AA-225DF075BF2C}"/>
                </a:ext>
              </a:extLst>
            </p:cNvPr>
            <p:cNvSpPr/>
            <p:nvPr/>
          </p:nvSpPr>
          <p:spPr>
            <a:xfrm>
              <a:off x="9148998" y="2068129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308570CE-F6E7-4964-8F4A-C726B7EF912E}"/>
                </a:ext>
              </a:extLst>
            </p:cNvPr>
            <p:cNvSpPr/>
            <p:nvPr/>
          </p:nvSpPr>
          <p:spPr>
            <a:xfrm>
              <a:off x="10386619" y="1396565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A93CF8D7-C56C-4368-A386-CE455652672B}"/>
                </a:ext>
              </a:extLst>
            </p:cNvPr>
            <p:cNvSpPr/>
            <p:nvPr/>
          </p:nvSpPr>
          <p:spPr>
            <a:xfrm>
              <a:off x="11252451" y="1970997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8265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92 C -0.00351 0.0382 -0.01093 0.09097 -0.01054 0.10972 C -0.01028 0.12894 0.00586 0.12778 0.00222 0.10185 C 0.00469 0.06736 0.03152 0.02431 0.03659 -0.01227 L 0.03112 -0.10578 L 0.05157 -0.1706 C 0.05287 -0.19722 0.0543 -0.22407 0.05573 -0.25046 L 0.04375 -0.30555 C 0.04519 -0.36088 0.0392 -0.41389 0.04076 -0.46875 C 0.05756 -0.51041 0.09688 -0.6 0.11394 -0.64143 " pathEditMode="relative" rAng="0" ptsTypes="AAAAAAAAAA">
                                      <p:cBhvr>
                                        <p:cTn id="43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-2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93 C -0.00352 0.03842 -0.01094 0.09097 -0.01055 0.10972 C -0.01029 0.12893 0.00585 0.12777 0.00221 0.10208 C 0.00468 0.06736 0.03151 0.0243 0.03658 -0.01227 L 0.03112 -0.10556 L 0.05156 -0.17037 C 0.05286 -0.19723 0.05429 -0.22385 0.05572 -0.25047 L 0.04375 -0.30556 C 0.04518 -0.36065 0.04674 -0.41574 0.0483 -0.4706 L 0.09882 -0.59584 " pathEditMode="relative" rAng="0" ptsTypes="AAAAAAAAAA">
                                      <p:cBhvr>
                                        <p:cTn id="49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-2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92 C -0.00351 0.0382 -0.01093 0.09098 -0.01054 0.10973 C -0.01028 0.12894 0.00586 0.12778 0.00222 0.10186 C 0.00469 0.06736 0.03151 0.02431 0.03659 -0.01227 L 0.03112 -0.10578 L 0.05157 -0.1706 C 0.05287 -0.19745 0.0543 -0.22407 0.05573 -0.25046 C 0.0517 -0.26898 0.05196 -0.28564 0.04792 -0.3037 C 0.04935 -0.35926 0.053 -0.4162 0.05456 -0.47152 C 0.07123 -0.51296 0.06784 -0.50694 0.08503 -0.54814 " pathEditMode="relative" rAng="0" ptsTypes="AAAAAAAAAA">
                                      <p:cBhvr>
                                        <p:cTn id="55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-2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94 -0.64143 L 0.10118 -0.6071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2 -0.59584 L 0.08723 -0.5613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" y="171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57 -0.60625 L 0.078 -0.5615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16 L -0.02994 0.09213 L -0.02265 0.21574 C -0.02239 0.23426 -0.02239 0.25278 -0.02213 0.2713 " pathEditMode="relative" rAng="0" ptsTypes="AAAA">
                                      <p:cBhvr>
                                        <p:cTn id="78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" y="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0.00046 L 0.00664 0.0331 C 0.00664 0.05486 0.00221 0.11065 0.00273 0.12662 C 0.00416 0.14259 0.01393 0.14259 0.01601 0.12662 C 0.02187 0.09028 0.03007 0.06643 0.03841 0.03542 L 0.04609 -0.02894 L 0.04231 -0.11204 L 0.02604 -0.16759 L 0.02604 -0.20232 L 0.01614 -0.23681 C 0.01666 -0.31111 0.01666 -0.38449 0.01705 -0.45833 C 0.04166 -0.53264 0.08945 -0.64815 0.09101 -0.68056 C 0.0927 -0.71296 0.00716 -0.78704 0.00716 -0.75996 C 0.00768 -0.71621 0.00533 -0.73773 0.00442 -0.72014 " pathEditMode="relative" rAng="0" ptsTypes="AAAAAAAAAAAAAA">
                                      <p:cBhvr>
                                        <p:cTn id="90" dur="5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-3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2.96296E-6 C 0.00026 0.025 0.00117 0.05 0.00208 0.07523 C 0.00156 0.10278 -0.00482 0.14468 -0.00391 0.15949 C -0.003 0.17431 0.00026 0.18681 0.00807 0.16412 C 0.01575 0.14144 0.05065 0.07431 0.0569 0.02593 C 0.05143 -0.01504 0.04674 -0.01458 0.06198 -0.03796 C 0.05976 -0.06319 0.06536 -0.04143 0.06562 -0.07037 " pathEditMode="relative" rAng="0" ptsTypes="AAAAAAA">
                                      <p:cBhvr>
                                        <p:cTn id="95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4.07407E-6 L -0.01602 -0.03172 L -0.00925 -0.05741 L -0.02435 -0.08195 L -0.02852 -0.1051 L -0.04154 -0.09792 L -0.06354 -0.09167 L -0.06836 -0.06598 L -0.07175 0.31435 L -0.05873 0.33402 " pathEditMode="relative" rAng="0" ptsTypes="AAAAAAAAAA">
                                      <p:cBhvr>
                                        <p:cTn id="109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5" grpId="1" animBg="1"/>
      <p:bldP spid="171" grpId="0" animBg="1"/>
      <p:bldP spid="171" grpId="1" animBg="1"/>
      <p:bldP spid="171" grpId="2" animBg="1"/>
      <p:bldP spid="171" grpId="3" animBg="1"/>
      <p:bldP spid="173" grpId="0" animBg="1"/>
      <p:bldP spid="173" grpId="1" animBg="1"/>
      <p:bldP spid="173" grpId="2" animBg="1"/>
      <p:bldP spid="173" grpId="3" animBg="1"/>
      <p:bldP spid="173" grpId="4" animBg="1"/>
      <p:bldP spid="174" grpId="0" animBg="1"/>
      <p:bldP spid="174" grpId="1" animBg="1"/>
      <p:bldP spid="174" grpId="2" animBg="1"/>
      <p:bldP spid="176" grpId="0" animBg="1"/>
      <p:bldP spid="176" grpId="1" animBg="1"/>
      <p:bldP spid="182" grpId="0" animBg="1"/>
      <p:bldP spid="182" grpId="1" animBg="1"/>
      <p:bldP spid="201" grpId="0" animBg="1"/>
      <p:bldP spid="201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97.9753"/>
  <p:tag name="LATEXADDIN" val="\documentclass{article}&#10;\usepackage{amsmath}&#10;\pagestyle{empty}&#10;\begin{document}&#10;&#10;$$\bar v_{z_{ff}}$$&#10;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467.9415"/>
  <p:tag name="LATEXADDIN" val="\documentclass{article}&#10;\usepackage{amsmath}&#10;\pagestyle{empty}&#10;\begin{document}&#10;&#10;$$v_t &gt; \bar v_{z_{ff}}$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467.9415"/>
  <p:tag name="LATEXADDIN" val="\documentclass{article}&#10;\usepackage{amsmath}&#10;\pagestyle{empty}&#10;\begin{document}&#10;&#10;$$v_t &gt; \bar v_{z_{ff}}$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756.6555"/>
  <p:tag name="LATEXADDIN" val="\documentclass{article}&#10;\usepackage{amsmath}&#10;\pagestyle{empty}&#10;\begin{document}&#10;&#10;$$\bar v_{z_{ff}} &gt; v_t &gt; v_c$$&#10;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368.2039"/>
  <p:tag name="LATEXADDIN" val="\documentclass{article}&#10;\usepackage{amsmath}&#10;\pagestyle{empty}&#10;\begin{document}&#10;&#10;$$v_c &gt; v_t$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1.6985"/>
  <p:tag name="LATEXADDIN" val="\documentclass{article}&#10;\usepackage{amsmath}&#10;\pagestyle{empty}&#10;\begin{document}&#10;&#10;$$\Pi_{fractal}$$&#10;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Candara</vt:lpstr>
      <vt:lpstr>Times New Roman</vt:lpstr>
      <vt:lpstr>Wingdings</vt:lpstr>
      <vt:lpstr>SWOT 2021</vt:lpstr>
      <vt:lpstr>Floc Filter,  Plate Settler,  Floc Hopper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 Weber-Shirk</dc:creator>
  <cp:lastModifiedBy>Monroe Weber-Shirk</cp:lastModifiedBy>
  <cp:revision>2</cp:revision>
  <dcterms:created xsi:type="dcterms:W3CDTF">2022-02-23T14:13:05Z</dcterms:created>
  <dcterms:modified xsi:type="dcterms:W3CDTF">2022-02-23T14:20:21Z</dcterms:modified>
</cp:coreProperties>
</file>