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5"/>
  </p:notesMasterIdLst>
  <p:handoutMasterIdLst>
    <p:handoutMasterId r:id="rId6"/>
  </p:handoutMasterIdLst>
  <p:sldIdLst>
    <p:sldId id="377" r:id="rId2"/>
    <p:sldId id="378" r:id="rId3"/>
    <p:sldId id="379" r:id="rId4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78875" autoAdjust="0"/>
  </p:normalViewPr>
  <p:slideViewPr>
    <p:cSldViewPr snapToGrid="0">
      <p:cViewPr varScale="1">
        <p:scale>
          <a:sx n="86" d="100"/>
          <a:sy n="86" d="100"/>
        </p:scale>
        <p:origin x="144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870" y="8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4740442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r>
              <a:rPr lang="en-US" dirty="0"/>
              <a:t>CEE 4520: Sustainable Safe Water on Tap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355FB79C-F271-4272-9C07-09025A8C14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75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36162871-416D-4AE9-A5A7-214A62341D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65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D010D19D-E8F4-46D5-B28A-A3FEFBBC1B5D}" type="datetimeFigureOut">
              <a:rPr lang="en-US" smtClean="0">
                <a:solidFill>
                  <a:srgbClr val="000000"/>
                </a:solidFill>
              </a:rPr>
              <a:pPr/>
              <a:t>12/16/2022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598B1A88-A749-4CC2-9A45-355AB6EE232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53629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9592E4-F34A-4AC3-80D4-D1D9C35E6743}" type="datetimeFigureOut">
              <a:rPr lang="en-US" smtClean="0">
                <a:solidFill>
                  <a:srgbClr val="000000"/>
                </a:solidFill>
              </a:rPr>
              <a:pPr/>
              <a:t>12/16/2022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44171A-7A35-4D5F-8827-1F4D3D8C70D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39293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17D336-912D-40F9-A85D-4492C831E528}" type="datetimeFigureOut">
              <a:rPr lang="en-US" smtClean="0">
                <a:solidFill>
                  <a:srgbClr val="000000"/>
                </a:solidFill>
              </a:rPr>
              <a:pPr/>
              <a:t>12/16/2022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3C4D00-D2EC-4A77-B917-CB82B98B536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17967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894B8D-1F92-43B3-9EB3-59DA1A85F8C0}" type="datetimeFigureOut">
              <a:rPr lang="en-US" smtClean="0">
                <a:solidFill>
                  <a:srgbClr val="000000"/>
                </a:solidFill>
              </a:rPr>
              <a:pPr/>
              <a:t>12/16/2022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FE347-EE72-462D-B675-71F29EDFB78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59057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98D467-C720-4D88-A24F-05A92E51D7A9}" type="datetimeFigureOut">
              <a:rPr lang="en-US" smtClean="0">
                <a:solidFill>
                  <a:srgbClr val="000000"/>
                </a:solidFill>
              </a:rPr>
              <a:pPr/>
              <a:t>12/16/2022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240DEF-B945-44BE-B57F-AA1AB7DA7492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6015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0D4F05-8246-4E34-B549-A3CFB066B7BF}" type="datetimeFigureOut">
              <a:rPr lang="en-US" smtClean="0">
                <a:solidFill>
                  <a:srgbClr val="000000"/>
                </a:solidFill>
              </a:rPr>
              <a:pPr/>
              <a:t>12/16/2022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8A20A-DFDA-4CCA-A0C0-E722BD13909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27754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855" y="6301991"/>
            <a:ext cx="2286000" cy="533400"/>
          </a:xfrm>
        </p:spPr>
        <p:txBody>
          <a:bodyPr/>
          <a:lstStyle>
            <a:lvl1pPr>
              <a:defRPr sz="10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52400"/>
            <a:ext cx="8001000" cy="1143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Real Title</a:t>
            </a:r>
          </a:p>
        </p:txBody>
      </p:sp>
    </p:spTree>
    <p:extLst>
      <p:ext uri="{BB962C8B-B14F-4D97-AF65-F5344CB8AC3E}">
        <p14:creationId xmlns:p14="http://schemas.microsoft.com/office/powerpoint/2010/main" val="336071361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-152400"/>
            <a:ext cx="6477000" cy="1524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H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0E02-55D8-4A62-964B-783B05293A72}" type="datetimeFigureOut">
              <a:rPr lang="es-HN" smtClean="0"/>
              <a:t>16/12/2022</a:t>
            </a:fld>
            <a:endParaRPr lang="es-H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7274-3B8E-4316-81F7-62670536CD68}" type="slidenum">
              <a:rPr lang="es-HN" smtClean="0"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80318618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eaLnBrk="1" hangingPunct="1"/>
            <a:fld id="{75CF857B-CAD1-4A96-BA4D-C48777B548A4}" type="datetimeFigureOut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12/16/2022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eaLnBrk="1" hangingPunct="1"/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1" hangingPunct="1"/>
            <a:fld id="{73D94622-6FE5-458B-AF9F-7540B354A4A1}" type="slidenum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73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1" r:id="rId8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B80CD8-6120-42F4-9C0D-4294A1762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computer languages will you have to learn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703583-D825-407E-BC8C-354907E7F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Pascal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HyperTalk</a:t>
            </a:r>
            <a:r>
              <a:rPr lang="en-US" dirty="0"/>
              <a:t> in Apple HyperCard (before the world wide web!)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Excel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Visual Basic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AutoCAD scripting (command line)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MathCAD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LabVIEW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Python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Onshape</a:t>
            </a:r>
            <a:r>
              <a:rPr lang="en-US" dirty="0"/>
              <a:t> </a:t>
            </a:r>
            <a:r>
              <a:rPr lang="en-US" dirty="0" err="1"/>
              <a:t>FeatureScript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????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1032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3AA77-F843-45F2-A2AD-603294AD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courses did I take to learn computer languages?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FBFDE-1A54-4999-8386-6085B3059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9</a:t>
            </a:r>
          </a:p>
          <a:p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20536893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4599-F9EF-49FB-BE78-92682632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learn a new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B6165-4F57-4B65-85BF-8B5142234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languages share many of the same concepts</a:t>
            </a:r>
          </a:p>
          <a:p>
            <a:pPr lvl="1"/>
            <a:r>
              <a:rPr lang="en-US" dirty="0"/>
              <a:t>If then logic</a:t>
            </a:r>
          </a:p>
          <a:p>
            <a:pPr lvl="1"/>
            <a:r>
              <a:rPr lang="en-US" dirty="0"/>
              <a:t>Loops (for, while)</a:t>
            </a:r>
          </a:p>
          <a:p>
            <a:pPr lvl="1"/>
            <a:r>
              <a:rPr lang="en-US" dirty="0"/>
              <a:t>Functions, procedures for reusing code</a:t>
            </a:r>
          </a:p>
          <a:p>
            <a:r>
              <a:rPr lang="en-US" dirty="0"/>
              <a:t>Play</a:t>
            </a:r>
          </a:p>
          <a:p>
            <a:r>
              <a:rPr lang="en-US" dirty="0"/>
              <a:t>Browse code created by others</a:t>
            </a:r>
          </a:p>
          <a:p>
            <a:r>
              <a:rPr lang="en-US" dirty="0"/>
              <a:t>Google your question</a:t>
            </a:r>
          </a:p>
          <a:p>
            <a:r>
              <a:rPr lang="en-US"/>
              <a:t>Online forums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2981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4540 2015</Template>
  <TotalTime>31166</TotalTime>
  <Words>95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Candara</vt:lpstr>
      <vt:lpstr>Times New Roman</vt:lpstr>
      <vt:lpstr>Wingdings</vt:lpstr>
      <vt:lpstr>SWOT 2021</vt:lpstr>
      <vt:lpstr>How many computer languages will you have to learn</vt:lpstr>
      <vt:lpstr>How many courses did I take to learn computer languages?</vt:lpstr>
      <vt:lpstr>How do you learn a new language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State of the Planet</dc:title>
  <dc:creator>Final review</dc:creator>
  <cp:lastModifiedBy>Monroe Weber-Shirk</cp:lastModifiedBy>
  <cp:revision>341</cp:revision>
  <dcterms:created xsi:type="dcterms:W3CDTF">2004-03-30T20:17:17Z</dcterms:created>
  <dcterms:modified xsi:type="dcterms:W3CDTF">2022-12-19T17:06:41Z</dcterms:modified>
</cp:coreProperties>
</file>