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9"/>
  </p:notesMasterIdLst>
  <p:handoutMasterIdLst>
    <p:handoutMasterId r:id="rId10"/>
  </p:handoutMasterIdLst>
  <p:sldIdLst>
    <p:sldId id="619" r:id="rId2"/>
    <p:sldId id="614" r:id="rId3"/>
    <p:sldId id="516" r:id="rId4"/>
    <p:sldId id="309" r:id="rId5"/>
    <p:sldId id="310" r:id="rId6"/>
    <p:sldId id="311" r:id="rId7"/>
    <p:sldId id="647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E78"/>
    <a:srgbClr val="005410"/>
    <a:srgbClr val="C0BFFF"/>
    <a:srgbClr val="009900"/>
    <a:srgbClr val="FF00FF"/>
    <a:srgbClr val="B9E8FF"/>
    <a:srgbClr val="F14343"/>
    <a:srgbClr val="6BFDD7"/>
    <a:srgbClr val="6AFE9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65" autoAdjust="0"/>
    <p:restoredTop sz="57333" autoAdjust="0"/>
  </p:normalViewPr>
  <p:slideViewPr>
    <p:cSldViewPr snapToGrid="0">
      <p:cViewPr varScale="1">
        <p:scale>
          <a:sx n="70" d="100"/>
          <a:sy n="70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14/2/2023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extremes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sticky note and dip in sugar and then try to get it to stick to your bulletin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each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C5519-B4EC-4BA3-8610-3989F345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 time!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BDA8-C138-424C-B700-6B5DD938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goal of flocculation is to reduce the concentration of primary particles (the particles that were in the raw water) that haven’t attached to other primary particles.</a:t>
            </a:r>
          </a:p>
          <a:p>
            <a:r>
              <a:rPr lang="en-US" dirty="0"/>
              <a:t>What happens if we start with two very different surface water suspensions, one that looks clean enough to drink (5 NTU) and one that looks like chocolate milk (500 NTU)?</a:t>
            </a:r>
          </a:p>
          <a:p>
            <a:r>
              <a:rPr lang="en-US" dirty="0"/>
              <a:t>What would you predict for the final count (number per liter) of the primary particles that haven’t attached to other primary particles after flocculation?</a:t>
            </a:r>
          </a:p>
        </p:txBody>
      </p:sp>
    </p:spTree>
    <p:extLst>
      <p:ext uri="{BB962C8B-B14F-4D97-AF65-F5344CB8AC3E}">
        <p14:creationId xmlns:p14="http://schemas.microsoft.com/office/powerpoint/2010/main" val="32694313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7498" y="17526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nanoparticles are sticky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98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 is not sticky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FDF3-0935-4523-B338-7011BE74273B}"/>
              </a:ext>
            </a:extLst>
          </p:cNvPr>
          <p:cNvGrpSpPr/>
          <p:nvPr/>
        </p:nvGrpSpPr>
        <p:grpSpPr>
          <a:xfrm>
            <a:off x="3136674" y="2208991"/>
            <a:ext cx="2434047" cy="758498"/>
            <a:chOff x="3136674" y="2208991"/>
            <a:chExt cx="2434047" cy="758498"/>
          </a:xfrm>
        </p:grpSpPr>
        <p:sp>
          <p:nvSpPr>
            <p:cNvPr id="20" name="TextBox 19"/>
            <p:cNvSpPr txBox="1"/>
            <p:nvPr/>
          </p:nvSpPr>
          <p:spPr>
            <a:xfrm>
              <a:off x="4815386" y="2208991"/>
              <a:ext cx="75533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 dirty="0"/>
                <a:t>clay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36674" y="2527764"/>
              <a:ext cx="1662089" cy="439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946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5218" y="89888"/>
            <a:ext cx="8850976" cy="1143000"/>
          </a:xfrm>
        </p:spPr>
        <p:txBody>
          <a:bodyPr anchor="t"/>
          <a:lstStyle/>
          <a:p>
            <a:r>
              <a:rPr lang="en-US" sz="3200" dirty="0"/>
              <a:t>Natural organic matter adsorbs to the coagulant nanoparticles and coats the sticky 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2539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9542-4BCF-4E1F-9A62-99DA9BD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 Breakout Rooms: Choose a reporter and answer your breakout room number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36C7-A83F-4337-8F3E-94BB0ED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two particles of different sizes collide in a shear flow?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does the floc formed from two smaller flocs have a greater mass than the sum of the masses of the two smaller flocs?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don’t any clay particles attach to each other when you add a small amount of coagulant to a raw water that also has dissolved organic matter in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limits the size of flocs exiting the flocculator?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24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254701</TotalTime>
  <Words>348</Words>
  <Application>Microsoft Office PowerPoint</Application>
  <PresentationFormat>Widescreen</PresentationFormat>
  <Paragraphs>29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Candara</vt:lpstr>
      <vt:lpstr>Symbol</vt:lpstr>
      <vt:lpstr>Times New Roman</vt:lpstr>
      <vt:lpstr>Wingdings</vt:lpstr>
      <vt:lpstr>SWOT 2021</vt:lpstr>
      <vt:lpstr>Thought experiment time!</vt:lpstr>
      <vt:lpstr>Fluids deform continuously (velocity gradient - G) given a stress (t)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4 Breakout Rooms: Choose a reporter and answer your breakout room number question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6918</cp:revision>
  <dcterms:created xsi:type="dcterms:W3CDTF">2009-05-27T15:44:15Z</dcterms:created>
  <dcterms:modified xsi:type="dcterms:W3CDTF">2023-02-14T21:30:32Z</dcterms:modified>
</cp:coreProperties>
</file>