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c4457d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c4457d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c4457d1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c4457d1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c4457d15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c4457d15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SWOT in an Interview</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(based on my personal experience, and input from my </a:t>
            </a:r>
            <a:r>
              <a:rPr lang="en"/>
              <a:t>roommate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a:t>
            </a:r>
            <a:r>
              <a:rPr lang="en"/>
              <a:t> Skills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Onshape and Featurescript  proficiency</a:t>
            </a:r>
            <a:endParaRPr/>
          </a:p>
          <a:p>
            <a:pPr indent="-342900" lvl="0" marL="457200" rtl="0" algn="l">
              <a:spcBef>
                <a:spcPts val="0"/>
              </a:spcBef>
              <a:spcAft>
                <a:spcPts val="0"/>
              </a:spcAft>
              <a:buSzPts val="1800"/>
              <a:buChar char="-"/>
            </a:pPr>
            <a:r>
              <a:rPr lang="en"/>
              <a:t>You can even say that you have experience with Github!</a:t>
            </a:r>
            <a:endParaRPr/>
          </a:p>
          <a:p>
            <a:pPr indent="-342900" lvl="0" marL="457200" rtl="0" algn="l">
              <a:spcBef>
                <a:spcPts val="0"/>
              </a:spcBef>
              <a:spcAft>
                <a:spcPts val="0"/>
              </a:spcAft>
              <a:buSzPts val="1800"/>
              <a:buChar char="-"/>
            </a:pPr>
            <a:r>
              <a:rPr lang="en"/>
              <a:t>Experience with real-world design issues</a:t>
            </a:r>
            <a:endParaRPr/>
          </a:p>
          <a:p>
            <a:pPr indent="-342900" lvl="0" marL="457200" rtl="0" algn="l">
              <a:spcBef>
                <a:spcPts val="0"/>
              </a:spcBef>
              <a:spcAft>
                <a:spcPts val="0"/>
              </a:spcAft>
              <a:buSzPts val="1800"/>
              <a:buChar char="-"/>
            </a:pPr>
            <a:r>
              <a:rPr lang="en"/>
              <a:t>Explicit knowledge of drinking water treatment trains</a:t>
            </a:r>
            <a:endParaRPr/>
          </a:p>
          <a:p>
            <a:pPr indent="-317500" lvl="1" marL="914400" rtl="0" algn="l">
              <a:spcBef>
                <a:spcPts val="0"/>
              </a:spcBef>
              <a:spcAft>
                <a:spcPts val="0"/>
              </a:spcAft>
              <a:buSzPts val="1400"/>
              <a:buChar char="-"/>
            </a:pPr>
            <a:r>
              <a:rPr lang="en"/>
              <a:t>My favorite interview question from when I was looking for my first job after college asked me to describe a </a:t>
            </a:r>
            <a:r>
              <a:rPr lang="en"/>
              <a:t>typical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Non-”technical” skills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 as a </a:t>
            </a:r>
            <a:r>
              <a:rPr lang="en"/>
              <a:t>knowledge</a:t>
            </a:r>
            <a:r>
              <a:rPr lang="en"/>
              <a:t> tool</a:t>
            </a:r>
            <a:endParaRPr/>
          </a:p>
          <a:p>
            <a:pPr indent="-342900" lvl="0" marL="457200" rtl="0" algn="l">
              <a:spcBef>
                <a:spcPts val="0"/>
              </a:spcBef>
              <a:spcAft>
                <a:spcPts val="0"/>
              </a:spcAft>
              <a:buSzPts val="1800"/>
              <a:buChar char="-"/>
            </a:pPr>
            <a:r>
              <a:rPr lang="en"/>
              <a:t>Habit of considering the context of a design and/or the point of failure</a:t>
            </a:r>
            <a:endParaRPr/>
          </a:p>
          <a:p>
            <a:pPr indent="-317500" lvl="1" marL="914400" rtl="0" algn="l">
              <a:spcBef>
                <a:spcPts val="0"/>
              </a:spcBef>
              <a:spcAft>
                <a:spcPts val="0"/>
              </a:spcAft>
              <a:buSzPts val="1400"/>
              <a:buChar char="-"/>
            </a:pPr>
            <a:r>
              <a:rPr lang="en"/>
              <a:t>Skepticism</a:t>
            </a:r>
            <a:endParaRPr/>
          </a:p>
          <a:p>
            <a:pPr indent="-342900" lvl="0" marL="457200" rtl="0" algn="l">
              <a:spcBef>
                <a:spcPts val="0"/>
              </a:spcBef>
              <a:spcAft>
                <a:spcPts val="0"/>
              </a:spcAft>
              <a:buSzPts val="1800"/>
              <a:buChar char="-"/>
            </a:pPr>
            <a:r>
              <a:rPr lang="en"/>
              <a:t>Team Experience </a:t>
            </a:r>
            <a:endParaRPr/>
          </a:p>
          <a:p>
            <a:pPr indent="-317500" lvl="1" marL="914400" rtl="0" algn="l">
              <a:spcBef>
                <a:spcPts val="0"/>
              </a:spcBef>
              <a:spcAft>
                <a:spcPts val="0"/>
              </a:spcAft>
              <a:buSzPts val="1400"/>
              <a:buChar char="-"/>
            </a:pPr>
            <a:r>
              <a:rPr lang="en"/>
              <a:t>This can be critical!</a:t>
            </a:r>
            <a:endParaRPr/>
          </a:p>
          <a:p>
            <a:pPr indent="-317500" lvl="1" marL="914400" rtl="0" algn="l">
              <a:spcBef>
                <a:spcPts val="0"/>
              </a:spcBef>
              <a:spcAft>
                <a:spcPts val="0"/>
              </a:spcAft>
              <a:buSzPts val="1400"/>
              <a:buChar char="-"/>
            </a:pPr>
            <a:r>
              <a:rPr lang="en"/>
              <a:t>Knowing how you work on a team is something that interviewers will sometimes ask directly, and thinking critically about this before you get there will help, you all probably have been on many teams before, so this is just one more example that you can use.</a:t>
            </a:r>
            <a:endParaRPr/>
          </a:p>
          <a:p>
            <a:pPr indent="-342900" lvl="0" marL="457200" rtl="0" algn="l">
              <a:spcBef>
                <a:spcPts val="0"/>
              </a:spcBef>
              <a:spcAft>
                <a:spcPts val="0"/>
              </a:spcAft>
              <a:buSzPts val="1800"/>
              <a:buChar char="-"/>
            </a:pPr>
            <a:r>
              <a:rPr lang="en"/>
              <a:t>Asking for help/working through problems</a:t>
            </a:r>
            <a:endParaRPr/>
          </a:p>
          <a:p>
            <a:pPr indent="-342900" lvl="0" marL="457200" rtl="0" algn="l">
              <a:spcBef>
                <a:spcPts val="0"/>
              </a:spcBef>
              <a:spcAft>
                <a:spcPts val="0"/>
              </a:spcAft>
              <a:buSzPts val="1800"/>
              <a:buChar char="-"/>
            </a:pPr>
            <a:r>
              <a:rPr lang="en"/>
              <a:t>“It’s more important to ask the right questions than to get the right conclusions”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My more personal reasons?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Added context for your role</a:t>
            </a:r>
            <a:endParaRPr/>
          </a:p>
          <a:p>
            <a:pPr indent="-342900" lvl="0" marL="457200" rtl="0" algn="l">
              <a:spcBef>
                <a:spcPts val="0"/>
              </a:spcBef>
              <a:spcAft>
                <a:spcPts val="0"/>
              </a:spcAft>
              <a:buSzPts val="1800"/>
              <a:buChar char="-"/>
            </a:pPr>
            <a:r>
              <a:rPr lang="en"/>
              <a:t>“I focused my coursework on XYZ issues because these are what is important to me”</a:t>
            </a:r>
            <a:endParaRPr/>
          </a:p>
          <a:p>
            <a:pPr indent="-342900" lvl="0" marL="457200" rtl="0" algn="l">
              <a:spcBef>
                <a:spcPts val="0"/>
              </a:spcBef>
              <a:spcAft>
                <a:spcPts val="0"/>
              </a:spcAft>
              <a:buSzPts val="1800"/>
              <a:buChar char="-"/>
            </a:pPr>
            <a:r>
              <a:rPr lang="en"/>
              <a:t>From this course and associated AguaClara project work I was able to very easily see the transformative power of healthy water systems in communities, and to be able to work on projects that more that goal forward at any level is a worthwhile goal for me.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