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0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3" r:id="rId4"/>
  </p:sldIdLst>
  <p:sldSz cx="12192000" cy="6858000"/>
  <p:notesSz cx="6858000" cy="92964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91" autoAdjust="0"/>
  </p:normalViewPr>
  <p:slideViewPr>
    <p:cSldViewPr snapToGrid="0">
      <p:cViewPr varScale="1">
        <p:scale>
          <a:sx n="55" d="100"/>
          <a:sy n="55" d="100"/>
        </p:scale>
        <p:origin x="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0400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03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16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0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25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00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design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Residuals</a:t>
            </a:r>
          </a:p>
          <a:p>
            <a:r>
              <a:rPr lang="en-US" sz="2800" dirty="0"/>
              <a:t>Entrance tank </a:t>
            </a:r>
          </a:p>
          <a:p>
            <a:r>
              <a:rPr lang="en-US" dirty="0"/>
              <a:t>480 L/s plant layout</a:t>
            </a:r>
          </a:p>
          <a:p>
            <a:r>
              <a:rPr lang="en-US" sz="2800" dirty="0"/>
              <a:t>100+ L/s sedimentation tank </a:t>
            </a:r>
          </a:p>
          <a:p>
            <a:r>
              <a:rPr lang="en-US" sz="2800" dirty="0"/>
              <a:t>CDC for flows above 100 L/s. </a:t>
            </a:r>
          </a:p>
        </p:txBody>
      </p:sp>
    </p:spTree>
    <p:extLst>
      <p:ext uri="{BB962C8B-B14F-4D97-AF65-F5344CB8AC3E}">
        <p14:creationId xmlns:p14="http://schemas.microsoft.com/office/powerpoint/2010/main" val="3838995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Priority Design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design for Entrance Tank (High Priority)</a:t>
            </a:r>
          </a:p>
          <a:p>
            <a:pPr lvl="1"/>
            <a:r>
              <a:rPr lang="en-US" dirty="0"/>
              <a:t>Current design has velocities that are too high</a:t>
            </a:r>
          </a:p>
          <a:p>
            <a:pPr lvl="1"/>
            <a:r>
              <a:rPr lang="en-US" dirty="0"/>
              <a:t>Grit is carried into the flocculator</a:t>
            </a:r>
          </a:p>
          <a:p>
            <a:pPr lvl="1"/>
            <a:r>
              <a:rPr lang="en-US" dirty="0"/>
              <a:t>Also need larger trash rack</a:t>
            </a:r>
          </a:p>
          <a:p>
            <a:r>
              <a:rPr lang="en-US" dirty="0"/>
              <a:t>Residuals Management</a:t>
            </a:r>
          </a:p>
          <a:p>
            <a:pPr lvl="1"/>
            <a:r>
              <a:rPr lang="en-US" dirty="0"/>
              <a:t>Obtain regulations from Honduras and Colombia</a:t>
            </a:r>
          </a:p>
          <a:p>
            <a:pPr lvl="1"/>
            <a:r>
              <a:rPr lang="en-US" dirty="0"/>
              <a:t>Review alternatives, choose the best ones,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79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MESh</a:t>
            </a:r>
            <a:endParaRPr lang="en-US" dirty="0"/>
          </a:p>
          <a:p>
            <a:r>
              <a:rPr lang="en-US" dirty="0" err="1"/>
              <a:t>TheFlocs</a:t>
            </a:r>
            <a:endParaRPr lang="en-US" dirty="0"/>
          </a:p>
          <a:p>
            <a:r>
              <a:rPr lang="en-US" dirty="0"/>
              <a:t>hydro homies</a:t>
            </a:r>
          </a:p>
          <a:p>
            <a:r>
              <a:rPr lang="en-US" dirty="0"/>
              <a:t>Lily Pads</a:t>
            </a:r>
          </a:p>
          <a:p>
            <a:r>
              <a:rPr lang="en-US" dirty="0"/>
              <a:t>Phoenix Flocs</a:t>
            </a:r>
          </a:p>
        </p:txBody>
      </p:sp>
    </p:spTree>
    <p:extLst>
      <p:ext uri="{BB962C8B-B14F-4D97-AF65-F5344CB8AC3E}">
        <p14:creationId xmlns:p14="http://schemas.microsoft.com/office/powerpoint/2010/main" val="803596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8510</TotalTime>
  <Words>88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Candara</vt:lpstr>
      <vt:lpstr>Wingdings</vt:lpstr>
      <vt:lpstr>Arial</vt:lpstr>
      <vt:lpstr>Times New Roman</vt:lpstr>
      <vt:lpstr>SWOT 2021</vt:lpstr>
      <vt:lpstr>Selected design project</vt:lpstr>
      <vt:lpstr>Review of Priority Design Work</vt:lpstr>
      <vt:lpstr>Project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409</cp:revision>
  <cp:lastPrinted>2017-10-18T15:42:17Z</cp:lastPrinted>
  <dcterms:created xsi:type="dcterms:W3CDTF">2010-11-27T13:46:58Z</dcterms:created>
  <dcterms:modified xsi:type="dcterms:W3CDTF">2020-10-24T13:34:25Z</dcterms:modified>
</cp:coreProperties>
</file>