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3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4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5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6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7.xml" ContentType="application/vnd.openxmlformats-officedocument.presentationml.notesSlid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8.xml" ContentType="application/vnd.openxmlformats-officedocument.presentationml.notesSlide+xml"/>
  <Override PartName="/ppt/tags/tag26.xml" ContentType="application/vnd.openxmlformats-officedocument.presentationml.tags+xml"/>
  <Override PartName="/ppt/notesSlides/notesSlide9.xml" ContentType="application/vnd.openxmlformats-officedocument.presentationml.notesSlide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30.xml" ContentType="application/vnd.openxmlformats-officedocument.presentationml.tags+xml"/>
  <Override PartName="/ppt/notesSlides/notesSlide12.xml" ContentType="application/vnd.openxmlformats-officedocument.presentationml.notesSlide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notesSlides/notesSlide13.xml" ContentType="application/vnd.openxmlformats-officedocument.presentationml.notesSlide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notesSlides/notesSlide14.xml" ContentType="application/vnd.openxmlformats-officedocument.presentationml.notesSlide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notesSlides/notesSlide18.xml" ContentType="application/vnd.openxmlformats-officedocument.presentationml.notesSlide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notesSlides/notesSlide19.xml" ContentType="application/vnd.openxmlformats-officedocument.presentationml.notesSlide+xml"/>
  <Override PartName="/ppt/tags/tag62.xml" ContentType="application/vnd.openxmlformats-officedocument.presentationml.tags+xml"/>
  <Override PartName="/ppt/notesSlides/notesSlide20.xml" ContentType="application/vnd.openxmlformats-officedocument.presentationml.notesSlide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735" r:id="rId1"/>
  </p:sldMasterIdLst>
  <p:notesMasterIdLst>
    <p:notesMasterId r:id="rId46"/>
  </p:notesMasterIdLst>
  <p:handoutMasterIdLst>
    <p:handoutMasterId r:id="rId47"/>
  </p:handoutMasterIdLst>
  <p:sldIdLst>
    <p:sldId id="326" r:id="rId2"/>
    <p:sldId id="335" r:id="rId3"/>
    <p:sldId id="257" r:id="rId4"/>
    <p:sldId id="548" r:id="rId5"/>
    <p:sldId id="638" r:id="rId6"/>
    <p:sldId id="614" r:id="rId7"/>
    <p:sldId id="639" r:id="rId8"/>
    <p:sldId id="636" r:id="rId9"/>
    <p:sldId id="449" r:id="rId10"/>
    <p:sldId id="640" r:id="rId11"/>
    <p:sldId id="291" r:id="rId12"/>
    <p:sldId id="320" r:id="rId13"/>
    <p:sldId id="322" r:id="rId14"/>
    <p:sldId id="324" r:id="rId15"/>
    <p:sldId id="345" r:id="rId16"/>
    <p:sldId id="641" r:id="rId17"/>
    <p:sldId id="347" r:id="rId18"/>
    <p:sldId id="276" r:id="rId19"/>
    <p:sldId id="531" r:id="rId20"/>
    <p:sldId id="480" r:id="rId21"/>
    <p:sldId id="282" r:id="rId22"/>
    <p:sldId id="489" r:id="rId23"/>
    <p:sldId id="454" r:id="rId24"/>
    <p:sldId id="472" r:id="rId25"/>
    <p:sldId id="482" r:id="rId26"/>
    <p:sldId id="530" r:id="rId27"/>
    <p:sldId id="516" r:id="rId28"/>
    <p:sldId id="309" r:id="rId29"/>
    <p:sldId id="310" r:id="rId30"/>
    <p:sldId id="311" r:id="rId31"/>
    <p:sldId id="286" r:id="rId32"/>
    <p:sldId id="523" r:id="rId33"/>
    <p:sldId id="524" r:id="rId34"/>
    <p:sldId id="537" r:id="rId35"/>
    <p:sldId id="512" r:id="rId36"/>
    <p:sldId id="525" r:id="rId37"/>
    <p:sldId id="646" r:id="rId38"/>
    <p:sldId id="642" r:id="rId39"/>
    <p:sldId id="643" r:id="rId40"/>
    <p:sldId id="644" r:id="rId41"/>
    <p:sldId id="645" r:id="rId42"/>
    <p:sldId id="648" r:id="rId43"/>
    <p:sldId id="283" r:id="rId44"/>
    <p:sldId id="647" r:id="rId45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4A7041C4-01DC-4821-9071-BD3E44367486}">
          <p14:sldIdLst>
            <p14:sldId id="326"/>
            <p14:sldId id="335"/>
            <p14:sldId id="257"/>
            <p14:sldId id="548"/>
            <p14:sldId id="638"/>
            <p14:sldId id="614"/>
            <p14:sldId id="639"/>
            <p14:sldId id="636"/>
            <p14:sldId id="449"/>
            <p14:sldId id="640"/>
          </p14:sldIdLst>
        </p14:section>
        <p14:section name="Fractals" id="{7319211E-4114-4BAC-A65E-550E09CD720A}">
          <p14:sldIdLst>
            <p14:sldId id="291"/>
            <p14:sldId id="320"/>
            <p14:sldId id="322"/>
            <p14:sldId id="324"/>
            <p14:sldId id="345"/>
            <p14:sldId id="641"/>
            <p14:sldId id="347"/>
            <p14:sldId id="276"/>
          </p14:sldIdLst>
        </p14:section>
        <p14:section name="Collisions" id="{454D7892-67ED-4F89-A10A-B8B8BBF63EB7}">
          <p14:sldIdLst>
            <p14:sldId id="531"/>
            <p14:sldId id="480"/>
            <p14:sldId id="282"/>
            <p14:sldId id="489"/>
            <p14:sldId id="454"/>
            <p14:sldId id="472"/>
            <p14:sldId id="482"/>
            <p14:sldId id="530"/>
            <p14:sldId id="516"/>
            <p14:sldId id="309"/>
            <p14:sldId id="310"/>
            <p14:sldId id="311"/>
            <p14:sldId id="286"/>
            <p14:sldId id="523"/>
            <p14:sldId id="524"/>
            <p14:sldId id="537"/>
            <p14:sldId id="512"/>
            <p14:sldId id="525"/>
            <p14:sldId id="646"/>
            <p14:sldId id="642"/>
            <p14:sldId id="643"/>
            <p14:sldId id="644"/>
            <p14:sldId id="645"/>
            <p14:sldId id="648"/>
          </p14:sldIdLst>
        </p14:section>
        <p14:section name="Summary" id="{4745C16D-C5E1-4967-B247-65FE2AC58B7E}">
          <p14:sldIdLst>
            <p14:sldId id="283"/>
            <p14:sldId id="64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  <a:srgbClr val="6AFE78"/>
    <a:srgbClr val="005410"/>
    <a:srgbClr val="C0BFFF"/>
    <a:srgbClr val="009900"/>
    <a:srgbClr val="FF00FF"/>
    <a:srgbClr val="B9E8FF"/>
    <a:srgbClr val="F14343"/>
    <a:srgbClr val="6BFDD7"/>
    <a:srgbClr val="6AFE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046" autoAdjust="0"/>
    <p:restoredTop sz="89206" autoAdjust="0"/>
  </p:normalViewPr>
  <p:slideViewPr>
    <p:cSldViewPr snapToGrid="0">
      <p:cViewPr varScale="1">
        <p:scale>
          <a:sx n="73" d="100"/>
          <a:sy n="73" d="100"/>
        </p:scale>
        <p:origin x="54" y="9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4458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7554"/>
    </p:cViewPr>
  </p:sorterViewPr>
  <p:notesViewPr>
    <p:cSldViewPr snapToGrid="0">
      <p:cViewPr varScale="1">
        <p:scale>
          <a:sx n="102" d="100"/>
          <a:sy n="102" d="100"/>
        </p:scale>
        <p:origin x="-3474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endParaRPr lang="es-HN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fld id="{40487D26-2F69-4E7E-8B30-658E0D4AE69A}" type="datetime1">
              <a:rPr lang="es-HN" smtClean="0"/>
              <a:pPr/>
              <a:t>15/2/2022</a:t>
            </a:fld>
            <a:endParaRPr lang="es-HN" dirty="0"/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450342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r>
              <a:rPr lang="en-US" dirty="0"/>
              <a:t>CEE 4540: Sustainable Municipal Drinking Water Treatment</a:t>
            </a:r>
          </a:p>
          <a:p>
            <a:r>
              <a:rPr lang="en-US" dirty="0"/>
              <a:t>Monroe Weber-Shirk</a:t>
            </a:r>
          </a:p>
        </p:txBody>
      </p:sp>
      <p:sp>
        <p:nvSpPr>
          <p:cNvPr id="317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fld id="{8E11505A-EAB7-43DA-8420-0B203B5F2757}" type="slidenum">
              <a:rPr lang="es-HN"/>
              <a:pPr/>
              <a:t>‹#›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3938938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4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fld id="{95044064-64A6-40ED-97A8-B308457DE91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5458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8DE6C9F-48AD-4743-9CB5-D6A098EDE630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149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9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http://dimotakis.caltech.edu/pdf/Dimotakis_JFM2000.pdf (see equation 20 for factor of 50)</a:t>
            </a:r>
          </a:p>
          <a:p>
            <a:r>
              <a:rPr lang="en-US" dirty="0"/>
              <a:t>Assume clay size is 4 micron.</a:t>
            </a:r>
          </a:p>
          <a:p>
            <a:r>
              <a:rPr lang="en-US" dirty="0"/>
              <a:t>Rapid mix</a:t>
            </a:r>
            <a:r>
              <a:rPr lang="en-US" baseline="0" dirty="0"/>
              <a:t> </a:t>
            </a:r>
            <a:r>
              <a:rPr lang="en-US" baseline="0" dirty="0" err="1"/>
              <a:t>exploration.xmcd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44064-64A6-40ED-97A8-B308457DE91E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8663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17C9C53-0712-49C2-98AC-E0EC8CBF296C}" type="slidenum">
              <a:rPr lang="en-US"/>
              <a:pPr/>
              <a:t>21</a:t>
            </a:fld>
            <a:endParaRPr lang="en-US"/>
          </a:p>
        </p:txBody>
      </p:sp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H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44064-64A6-40ED-97A8-B308457DE91E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9945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44064-64A6-40ED-97A8-B308457DE91E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9261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044064-64A6-40ED-97A8-B308457DE91E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8285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3015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Take a sticky note and dip in sugar and then try to get it to stick to your bulletin board.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7728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3" name="Google Shape;523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No improvement to turbidity until all of the humic acid has attached to coagulant nanoparticles</a:t>
            </a:r>
            <a:r>
              <a:rPr lang="en-US" baseline="0" dirty="0"/>
              <a:t> and there are clean surfaces of coagulant left over.</a:t>
            </a:r>
            <a:endParaRPr dirty="0"/>
          </a:p>
        </p:txBody>
      </p:sp>
      <p:sp>
        <p:nvSpPr>
          <p:cNvPr id="524" name="Google Shape;524;p31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H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31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 increase in viscosity creates smaller flocs</a:t>
            </a:r>
          </a:p>
          <a:p>
            <a:r>
              <a:rPr lang="en-US" dirty="0"/>
              <a:t>AND flocs settler slower as viscosity increases. So this viscosity effect is compounded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044064-64A6-40ED-97A8-B308457DE91E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2959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Working on a model for density of the core particle</a:t>
            </a:r>
          </a:p>
          <a:p>
            <a:r>
              <a:rPr lang="en-US" dirty="0"/>
              <a:t>Note the huge effect of temperature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044064-64A6-40ED-97A8-B308457DE91E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803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229748-162E-4D3C-B57C-AD676393CE34}" type="slidenum">
              <a:rPr lang="en-US"/>
              <a:pPr/>
              <a:t>3</a:t>
            </a:fld>
            <a:endParaRPr lang="en-US" dirty="0"/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HN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happens if you design a flocculator/sedimentation tank and the G is higher than the </a:t>
            </a:r>
            <a:r>
              <a:rPr lang="en-US" dirty="0" err="1"/>
              <a:t>Gmax</a:t>
            </a:r>
            <a:r>
              <a:rPr lang="en-US" dirty="0"/>
              <a:t> predicted by the model? (flocs exit the plate settlers)</a:t>
            </a:r>
          </a:p>
          <a:p>
            <a:r>
              <a:rPr lang="en-US" dirty="0"/>
              <a:t>What happens if you design a flocculator/sedimentation tank and the G is lower than the </a:t>
            </a:r>
            <a:r>
              <a:rPr lang="en-US" dirty="0" err="1"/>
              <a:t>Gmax</a:t>
            </a:r>
            <a:r>
              <a:rPr lang="en-US" dirty="0"/>
              <a:t> predicted by the model? All okay!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044064-64A6-40ED-97A8-B308457DE91E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7413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36E58B5-D36B-4DAC-AC1F-B859CF85778B}" type="slidenum">
              <a:rPr lang="en-US"/>
              <a:pPr/>
              <a:t>43</a:t>
            </a:fld>
            <a:endParaRPr lang="en-US"/>
          </a:p>
        </p:txBody>
      </p:sp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HN" dirty="0"/>
              <a:t>Ha! </a:t>
            </a:r>
            <a:r>
              <a:rPr lang="es-HN" dirty="0" err="1"/>
              <a:t>We</a:t>
            </a:r>
            <a:r>
              <a:rPr lang="es-HN" dirty="0"/>
              <a:t> </a:t>
            </a:r>
            <a:r>
              <a:rPr lang="es-HN" dirty="0" err="1"/>
              <a:t>can’t</a:t>
            </a:r>
            <a:r>
              <a:rPr lang="es-HN" dirty="0"/>
              <a:t> </a:t>
            </a:r>
            <a:r>
              <a:rPr lang="es-HN" dirty="0" err="1"/>
              <a:t>design</a:t>
            </a:r>
            <a:r>
              <a:rPr lang="es-HN" dirty="0"/>
              <a:t> a flocculator </a:t>
            </a:r>
            <a:r>
              <a:rPr lang="es-HN" dirty="0" err="1"/>
              <a:t>without</a:t>
            </a:r>
            <a:r>
              <a:rPr lang="es-HN" dirty="0"/>
              <a:t> </a:t>
            </a:r>
            <a:r>
              <a:rPr lang="es-HN" dirty="0" err="1"/>
              <a:t>thinking</a:t>
            </a:r>
            <a:r>
              <a:rPr lang="es-HN" dirty="0"/>
              <a:t> </a:t>
            </a:r>
            <a:r>
              <a:rPr lang="es-HN" dirty="0" err="1"/>
              <a:t>about</a:t>
            </a:r>
            <a:r>
              <a:rPr lang="es-HN" dirty="0"/>
              <a:t> </a:t>
            </a:r>
            <a:r>
              <a:rPr lang="es-HN" dirty="0" err="1"/>
              <a:t>the</a:t>
            </a:r>
            <a:r>
              <a:rPr lang="es-HN" dirty="0"/>
              <a:t> </a:t>
            </a:r>
            <a:r>
              <a:rPr lang="es-HN" dirty="0" err="1"/>
              <a:t>sedimentation</a:t>
            </a:r>
            <a:r>
              <a:rPr lang="es-HN" dirty="0"/>
              <a:t> </a:t>
            </a:r>
            <a:r>
              <a:rPr lang="es-HN" dirty="0" err="1"/>
              <a:t>tank</a:t>
            </a:r>
            <a:r>
              <a:rPr lang="es-HN" dirty="0"/>
              <a:t>. And </a:t>
            </a:r>
            <a:r>
              <a:rPr lang="es-HN" dirty="0" err="1"/>
              <a:t>maybe</a:t>
            </a:r>
            <a:r>
              <a:rPr lang="es-HN" dirty="0"/>
              <a:t> </a:t>
            </a:r>
            <a:r>
              <a:rPr lang="es-HN" dirty="0" err="1"/>
              <a:t>someday</a:t>
            </a:r>
            <a:r>
              <a:rPr lang="es-HN" dirty="0"/>
              <a:t> </a:t>
            </a:r>
            <a:r>
              <a:rPr lang="es-HN" dirty="0" err="1"/>
              <a:t>we</a:t>
            </a:r>
            <a:r>
              <a:rPr lang="es-HN" dirty="0"/>
              <a:t> </a:t>
            </a:r>
            <a:r>
              <a:rPr lang="es-HN" dirty="0" err="1"/>
              <a:t>will</a:t>
            </a:r>
            <a:r>
              <a:rPr lang="es-HN" dirty="0"/>
              <a:t> be </a:t>
            </a:r>
            <a:r>
              <a:rPr lang="es-HN" dirty="0" err="1"/>
              <a:t>able</a:t>
            </a:r>
            <a:r>
              <a:rPr lang="es-HN" dirty="0"/>
              <a:t> </a:t>
            </a:r>
            <a:r>
              <a:rPr lang="es-HN" dirty="0" err="1"/>
              <a:t>to</a:t>
            </a:r>
            <a:r>
              <a:rPr lang="es-HN" dirty="0"/>
              <a:t> </a:t>
            </a:r>
            <a:r>
              <a:rPr lang="es-HN" dirty="0" err="1"/>
              <a:t>optimize</a:t>
            </a:r>
            <a:r>
              <a:rPr lang="es-HN" dirty="0"/>
              <a:t> </a:t>
            </a:r>
            <a:r>
              <a:rPr lang="es-HN" dirty="0" err="1"/>
              <a:t>both</a:t>
            </a:r>
            <a:r>
              <a:rPr lang="es-HN" dirty="0"/>
              <a:t>.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Have each team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044064-64A6-40ED-97A8-B308457DE91E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28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528433-8DA4-4CBA-90B3-C2795829F622}" type="slidenum">
              <a:rPr lang="en-US"/>
              <a:pPr/>
              <a:t>9</a:t>
            </a:fld>
            <a:endParaRPr lang="en-US"/>
          </a:p>
        </p:txBody>
      </p:sp>
      <p:sp>
        <p:nvSpPr>
          <p:cNvPr id="521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1288" y="768350"/>
            <a:ext cx="6821487" cy="3838575"/>
          </a:xfrm>
          <a:ln/>
        </p:spPr>
      </p:sp>
      <p:sp>
        <p:nvSpPr>
          <p:cNvPr id="521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3A3FA48-F23E-4F98-94C7-54263EE13749}" type="slidenum">
              <a:rPr lang="en-US"/>
              <a:pPr/>
              <a:t>11</a:t>
            </a:fld>
            <a:endParaRPr lang="en-US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H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Water droplets coalesce and conserve volume!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44064-64A6-40ED-97A8-B308457DE91E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3174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Adachi </a:t>
            </a:r>
            <a:r>
              <a:rPr lang="nl-NL" sz="1200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Wat. Res. Vol. 31, No. 3, pp. 449~54, 1997</a:t>
            </a:r>
          </a:p>
          <a:p>
            <a:r>
              <a:rPr lang="nl-NL" sz="1200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If we have a core particle of 5 micrometer</a:t>
            </a:r>
          </a:p>
          <a:p>
            <a:r>
              <a:rPr lang="nl-NL" sz="1200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 floc of 1 mm</a:t>
            </a:r>
          </a:p>
          <a:p>
            <a:r>
              <a:rPr lang="nl-NL" sz="1200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volume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44064-64A6-40ED-97A8-B308457DE91E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Here we assume that the primary particle (clay plus coagulant)</a:t>
            </a:r>
            <a:r>
              <a:rPr lang="en-US" baseline="0" dirty="0"/>
              <a:t> is 1 micrometer in diameter.</a:t>
            </a:r>
          </a:p>
          <a:p>
            <a:r>
              <a:rPr lang="en-US" baseline="0" dirty="0"/>
              <a:t>The assumption is that we are starting with clay at 2650 kg/m^3.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44064-64A6-40ED-97A8-B308457DE91E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0E4F87-DBE0-4F07-940A-E46BAE6FA92B}" type="slidenum">
              <a:rPr lang="en-US"/>
              <a:pPr/>
              <a:t>18</a:t>
            </a:fld>
            <a:endParaRPr lang="en-US"/>
          </a:p>
        </p:txBody>
      </p:sp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The shape</a:t>
            </a:r>
            <a:r>
              <a:rPr lang="en-US" baseline="0" noProof="0" dirty="0"/>
              <a:t> factor 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adjusts the coefficient of drag for non spherical geometry and according to Tambo has a value of 45/24 for flocs (Tambo et al., 1979). 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This value is probably not yet well characterized. In any case it is expected to be order 1 because it is a correction to the drag coefficient due to shape.</a:t>
            </a:r>
          </a:p>
          <a:p>
            <a:endParaRPr lang="en-US" sz="1200" kern="1200" baseline="0" noProof="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sz="1200" kern="1200" baseline="0" noProof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All fractal dimensions greater than one are expected to increase the terminal velocity as the floc diameter increases.</a:t>
            </a:r>
          </a:p>
          <a:p>
            <a:endParaRPr lang="en-US" sz="1200" kern="1200" baseline="0" noProof="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sz="1200" kern="1200" baseline="0" noProof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Both floc blanket </a:t>
            </a:r>
            <a:r>
              <a:rPr lang="en-US" sz="1200" kern="1200" baseline="0" noProof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upflow</a:t>
            </a:r>
            <a:r>
              <a:rPr lang="en-US" sz="1200" kern="1200" baseline="0" noProof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velocity and plate settler capture velocity are AguaClara current design values, but are not optimized.</a:t>
            </a:r>
            <a:endParaRPr lang="en-US" noProof="0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1288" y="768350"/>
            <a:ext cx="6818312" cy="3836988"/>
          </a:xfrm>
          <a:ln/>
        </p:spPr>
      </p:sp>
      <p:sp>
        <p:nvSpPr>
          <p:cNvPr id="1945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0551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352800" y="5029200"/>
            <a:ext cx="7370618" cy="1143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es-HN" dirty="0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78856" name="Rectangle 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78857" name="Rectangle 9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fld id="{E1BF802B-21BB-4BE9-8DE5-F7FB740F773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8858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1371600" y="990600"/>
            <a:ext cx="9351818" cy="1470025"/>
          </a:xfrm>
          <a:ln w="9525"/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21327646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9ADE63-3FDA-416F-A9F9-18A0D1B06E7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805696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541712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52318" y="1600200"/>
            <a:ext cx="541712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8975AB-0F33-46D5-823F-F99AA875C8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278181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1130530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1535113"/>
            <a:ext cx="555015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199" y="2174875"/>
            <a:ext cx="555015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24438" y="1535113"/>
            <a:ext cx="555233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24438" y="2174875"/>
            <a:ext cx="555233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8B08A4-B246-4226-8180-CFC46E1A4BE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671251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6E89E2-8019-44BF-90D5-1902BF5B0C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95207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F16BE7-D429-4842-A024-592A43A169B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399591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199" y="228600"/>
            <a:ext cx="11305309" cy="11430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11305308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6723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648200" y="6267233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628908" y="626723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fld id="{354CE0EE-90E4-4CB8-9C28-36044EF41FF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7831" name="Line 7"/>
          <p:cNvSpPr>
            <a:spLocks noChangeShapeType="1"/>
          </p:cNvSpPr>
          <p:nvPr/>
        </p:nvSpPr>
        <p:spPr bwMode="auto">
          <a:xfrm>
            <a:off x="0" y="1447800"/>
            <a:ext cx="12192000" cy="0"/>
          </a:xfrm>
          <a:prstGeom prst="line">
            <a:avLst/>
          </a:prstGeom>
          <a:noFill/>
          <a:ln w="76200" cmpd="tri">
            <a:solidFill>
              <a:srgbClr val="003CFE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18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7857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</p:sldLayoutIdLst>
  <p:transition>
    <p:fade/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tags" Target="../tags/tag11.xml"/><Relationship Id="rId7" Type="http://schemas.openxmlformats.org/officeDocument/2006/relationships/image" Target="../media/image17.png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21.png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image" Target="../media/image20.png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5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tags" Target="../tags/tag16.xml"/><Relationship Id="rId7" Type="http://schemas.openxmlformats.org/officeDocument/2006/relationships/image" Target="../media/image23.png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image" Target="../media/image22.png"/><Relationship Id="rId5" Type="http://schemas.openxmlformats.org/officeDocument/2006/relationships/image" Target="../media/image2.png"/><Relationship Id="rId4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20.xml"/><Relationship Id="rId7" Type="http://schemas.openxmlformats.org/officeDocument/2006/relationships/image" Target="../media/image22.png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7" Type="http://schemas.openxmlformats.org/officeDocument/2006/relationships/image" Target="../media/image29.png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image" Target="../media/image28.png"/><Relationship Id="rId5" Type="http://schemas.openxmlformats.org/officeDocument/2006/relationships/image" Target="../media/image27.wmf"/><Relationship Id="rId4" Type="http://schemas.openxmlformats.org/officeDocument/2006/relationships/notesSlide" Target="../notesSlides/notesSlide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tags" Target="../tags/tag25.xml"/><Relationship Id="rId7" Type="http://schemas.openxmlformats.org/officeDocument/2006/relationships/image" Target="../media/image29.png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image" Target="../media/image30.png"/><Relationship Id="rId11" Type="http://schemas.openxmlformats.org/officeDocument/2006/relationships/image" Target="../media/image34.png"/><Relationship Id="rId5" Type="http://schemas.openxmlformats.org/officeDocument/2006/relationships/notesSlide" Target="../notesSlides/notesSlide8.xml"/><Relationship Id="rId10" Type="http://schemas.openxmlformats.org/officeDocument/2006/relationships/image" Target="../media/image33.png"/><Relationship Id="rId4" Type="http://schemas.openxmlformats.org/officeDocument/2006/relationships/slideLayout" Target="../slideLayouts/slideLayout5.xml"/><Relationship Id="rId9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Relationship Id="rId5" Type="http://schemas.openxmlformats.org/officeDocument/2006/relationships/image" Target="../media/image36.png"/><Relationship Id="rId4" Type="http://schemas.openxmlformats.org/officeDocument/2006/relationships/image" Target="../media/image35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tags" Target="../tags/tag29.xml"/><Relationship Id="rId7" Type="http://schemas.openxmlformats.org/officeDocument/2006/relationships/image" Target="../media/image38.wmf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image" Target="../media/image37.wmf"/><Relationship Id="rId5" Type="http://schemas.openxmlformats.org/officeDocument/2006/relationships/notesSlide" Target="../notesSlides/notesSlide10.xml"/><Relationship Id="rId10" Type="http://schemas.openxmlformats.org/officeDocument/2006/relationships/image" Target="../media/image41.png"/><Relationship Id="rId4" Type="http://schemas.openxmlformats.org/officeDocument/2006/relationships/slideLayout" Target="../slideLayouts/slideLayout5.xml"/><Relationship Id="rId9" Type="http://schemas.openxmlformats.org/officeDocument/2006/relationships/image" Target="../media/image4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guaclara.github.io/Textbook/Flocculation/Floc_Model.html#title-flocculation-model" TargetMode="Externa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tiff"/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45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30.xml"/><Relationship Id="rId6" Type="http://schemas.openxmlformats.org/officeDocument/2006/relationships/image" Target="../media/image46.png"/><Relationship Id="rId5" Type="http://schemas.openxmlformats.org/officeDocument/2006/relationships/image" Target="../media/image44.png"/><Relationship Id="rId4" Type="http://schemas.openxmlformats.org/officeDocument/2006/relationships/image" Target="../media/image43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6" Type="http://schemas.openxmlformats.org/officeDocument/2006/relationships/image" Target="../media/image47.png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52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33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2.png"/><Relationship Id="rId9" Type="http://schemas.openxmlformats.org/officeDocument/2006/relationships/image" Target="../media/image48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tags" Target="../tags/tag36.xml"/><Relationship Id="rId7" Type="http://schemas.openxmlformats.org/officeDocument/2006/relationships/image" Target="../media/image49.png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6" Type="http://schemas.openxmlformats.org/officeDocument/2006/relationships/notesSlide" Target="../notesSlides/notesSlide14.xml"/><Relationship Id="rId11" Type="http://schemas.openxmlformats.org/officeDocument/2006/relationships/image" Target="../media/image55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8.png"/><Relationship Id="rId4" Type="http://schemas.openxmlformats.org/officeDocument/2006/relationships/tags" Target="../tags/tag37.xml"/><Relationship Id="rId9" Type="http://schemas.openxmlformats.org/officeDocument/2006/relationships/image" Target="../media/image38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59.png"/><Relationship Id="rId3" Type="http://schemas.openxmlformats.org/officeDocument/2006/relationships/tags" Target="../tags/tag40.xml"/><Relationship Id="rId7" Type="http://schemas.openxmlformats.org/officeDocument/2006/relationships/slideLayout" Target="../slideLayouts/slideLayout5.xml"/><Relationship Id="rId12" Type="http://schemas.openxmlformats.org/officeDocument/2006/relationships/image" Target="../media/image58.png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6" Type="http://schemas.openxmlformats.org/officeDocument/2006/relationships/tags" Target="../tags/tag43.xml"/><Relationship Id="rId11" Type="http://schemas.openxmlformats.org/officeDocument/2006/relationships/image" Target="../media/image57.png"/><Relationship Id="rId5" Type="http://schemas.openxmlformats.org/officeDocument/2006/relationships/tags" Target="../tags/tag42.xml"/><Relationship Id="rId15" Type="http://schemas.openxmlformats.org/officeDocument/2006/relationships/image" Target="../media/image35.wmf"/><Relationship Id="rId10" Type="http://schemas.openxmlformats.org/officeDocument/2006/relationships/image" Target="../media/image55.png"/><Relationship Id="rId4" Type="http://schemas.openxmlformats.org/officeDocument/2006/relationships/tags" Target="../tags/tag41.xml"/><Relationship Id="rId9" Type="http://schemas.openxmlformats.org/officeDocument/2006/relationships/image" Target="../media/image54.png"/><Relationship Id="rId14" Type="http://schemas.openxmlformats.org/officeDocument/2006/relationships/hyperlink" Target="https://aguaclara.github.io/Textbook/Flocculation/Floc_Model.html#results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image" Target="../media/image4.png"/><Relationship Id="rId9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tags" Target="../tags/tag46.xml"/><Relationship Id="rId7" Type="http://schemas.openxmlformats.org/officeDocument/2006/relationships/image" Target="../media/image61.png"/><Relationship Id="rId12" Type="http://schemas.openxmlformats.org/officeDocument/2006/relationships/image" Target="../media/image66.png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slideLayout" Target="../slideLayouts/slideLayout5.xml"/><Relationship Id="rId11" Type="http://schemas.openxmlformats.org/officeDocument/2006/relationships/image" Target="../media/image65.png"/><Relationship Id="rId5" Type="http://schemas.openxmlformats.org/officeDocument/2006/relationships/tags" Target="../tags/tag48.xml"/><Relationship Id="rId10" Type="http://schemas.openxmlformats.org/officeDocument/2006/relationships/image" Target="../media/image64.png"/><Relationship Id="rId4" Type="http://schemas.openxmlformats.org/officeDocument/2006/relationships/tags" Target="../tags/tag47.xml"/><Relationship Id="rId9" Type="http://schemas.openxmlformats.org/officeDocument/2006/relationships/image" Target="../media/image63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3" Type="http://schemas.openxmlformats.org/officeDocument/2006/relationships/tags" Target="../tags/tag51.xml"/><Relationship Id="rId7" Type="http://schemas.openxmlformats.org/officeDocument/2006/relationships/image" Target="../media/image68.png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image" Target="../media/image67.png"/><Relationship Id="rId11" Type="http://schemas.openxmlformats.org/officeDocument/2006/relationships/image" Target="../media/image71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70.png"/><Relationship Id="rId4" Type="http://schemas.openxmlformats.org/officeDocument/2006/relationships/tags" Target="../tags/tag52.xml"/><Relationship Id="rId9" Type="http://schemas.openxmlformats.org/officeDocument/2006/relationships/image" Target="../media/image66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55.xml"/><Relationship Id="rId4" Type="http://schemas.openxmlformats.org/officeDocument/2006/relationships/image" Target="../media/image73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3" Type="http://schemas.openxmlformats.org/officeDocument/2006/relationships/tags" Target="../tags/tag58.xml"/><Relationship Id="rId7" Type="http://schemas.openxmlformats.org/officeDocument/2006/relationships/image" Target="../media/image31.png"/><Relationship Id="rId2" Type="http://schemas.openxmlformats.org/officeDocument/2006/relationships/tags" Target="../tags/tag57.xml"/><Relationship Id="rId1" Type="http://schemas.openxmlformats.org/officeDocument/2006/relationships/tags" Target="../tags/tag56.xml"/><Relationship Id="rId6" Type="http://schemas.openxmlformats.org/officeDocument/2006/relationships/notesSlide" Target="../notesSlides/notesSlide18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75.png"/><Relationship Id="rId4" Type="http://schemas.openxmlformats.org/officeDocument/2006/relationships/tags" Target="../tags/tag59.xml"/><Relationship Id="rId9" Type="http://schemas.openxmlformats.org/officeDocument/2006/relationships/image" Target="../media/image7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61.xml"/><Relationship Id="rId1" Type="http://schemas.openxmlformats.org/officeDocument/2006/relationships/tags" Target="../tags/tag60.xml"/><Relationship Id="rId6" Type="http://schemas.openxmlformats.org/officeDocument/2006/relationships/image" Target="../media/image74.png"/><Relationship Id="rId5" Type="http://schemas.openxmlformats.org/officeDocument/2006/relationships/image" Target="../media/image76.png"/><Relationship Id="rId4" Type="http://schemas.openxmlformats.org/officeDocument/2006/relationships/notesSlide" Target="../notesSlides/notesSlide19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2.xml"/><Relationship Id="rId5" Type="http://schemas.openxmlformats.org/officeDocument/2006/relationships/image" Target="../media/image74.png"/><Relationship Id="rId4" Type="http://schemas.openxmlformats.org/officeDocument/2006/relationships/image" Target="../media/image77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tags" Target="../tags/tag65.xml"/><Relationship Id="rId7" Type="http://schemas.openxmlformats.org/officeDocument/2006/relationships/image" Target="../media/image79.png"/><Relationship Id="rId2" Type="http://schemas.openxmlformats.org/officeDocument/2006/relationships/tags" Target="../tags/tag64.xml"/><Relationship Id="rId1" Type="http://schemas.openxmlformats.org/officeDocument/2006/relationships/tags" Target="../tags/tag63.xml"/><Relationship Id="rId6" Type="http://schemas.openxmlformats.org/officeDocument/2006/relationships/image" Target="../media/image78.png"/><Relationship Id="rId5" Type="http://schemas.openxmlformats.org/officeDocument/2006/relationships/slideLayout" Target="../slideLayouts/slideLayout5.xml"/><Relationship Id="rId4" Type="http://schemas.openxmlformats.org/officeDocument/2006/relationships/tags" Target="../tags/tag6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7" Type="http://schemas.openxmlformats.org/officeDocument/2006/relationships/image" Target="../media/image11.png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hyperlink" Target="https://aguaclara.github.io/Textbook/Rapid_Mix/RM_Derivations.html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44DC677-1D75-4906-8A67-A085328CB4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4064" y="5331409"/>
            <a:ext cx="3911592" cy="1143000"/>
          </a:xfrm>
        </p:spPr>
        <p:txBody>
          <a:bodyPr/>
          <a:lstStyle/>
          <a:p>
            <a:r>
              <a:rPr lang="en-US" dirty="0"/>
              <a:t>Monroe Weber-Shirk</a:t>
            </a:r>
          </a:p>
          <a:p>
            <a:r>
              <a:rPr lang="en-US" dirty="0"/>
              <a:t>AguaClara Reach</a:t>
            </a:r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ctrTitle" sz="quarter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Flocculation Model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2FB5948-80BD-4846-A067-FBECCA85FFDB}"/>
              </a:ext>
            </a:extLst>
          </p:cNvPr>
          <p:cNvSpPr/>
          <p:nvPr/>
        </p:nvSpPr>
        <p:spPr>
          <a:xfrm>
            <a:off x="7809693" y="3422122"/>
            <a:ext cx="2057400" cy="2057400"/>
          </a:xfrm>
          <a:prstGeom prst="ellipse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76176D6-3E1E-467C-85BB-F975F5A582DE}"/>
              </a:ext>
            </a:extLst>
          </p:cNvPr>
          <p:cNvSpPr/>
          <p:nvPr/>
        </p:nvSpPr>
        <p:spPr>
          <a:xfrm>
            <a:off x="7723968" y="3336397"/>
            <a:ext cx="2228850" cy="2228850"/>
          </a:xfrm>
          <a:prstGeom prst="ellipse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5EE1A7A-AB26-45D9-80B0-E81EB2A126F8}"/>
              </a:ext>
            </a:extLst>
          </p:cNvPr>
          <p:cNvSpPr/>
          <p:nvPr/>
        </p:nvSpPr>
        <p:spPr>
          <a:xfrm>
            <a:off x="7638243" y="3250672"/>
            <a:ext cx="2400300" cy="2400300"/>
          </a:xfrm>
          <a:prstGeom prst="ellipse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19EE8E1-7F61-4673-A238-E4FC4C209D2C}"/>
              </a:ext>
            </a:extLst>
          </p:cNvPr>
          <p:cNvCxnSpPr>
            <a:cxnSpLocks/>
          </p:cNvCxnSpPr>
          <p:nvPr/>
        </p:nvCxnSpPr>
        <p:spPr bwMode="auto">
          <a:xfrm>
            <a:off x="9246717" y="4831094"/>
            <a:ext cx="258187" cy="28623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lg" len="med"/>
            <a:tailEnd type="triangle"/>
          </a:ln>
          <a:effectLst/>
        </p:spPr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E745A8D-2314-4240-9B8A-722A1F44ECCC}"/>
              </a:ext>
            </a:extLst>
          </p:cNvPr>
          <p:cNvCxnSpPr>
            <a:endCxn id="23" idx="5"/>
          </p:cNvCxnSpPr>
          <p:nvPr/>
        </p:nvCxnSpPr>
        <p:spPr bwMode="auto">
          <a:xfrm flipH="1" flipV="1">
            <a:off x="9687027" y="5299455"/>
            <a:ext cx="260955" cy="27979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lg" len="med"/>
            <a:tailEnd type="triangle"/>
          </a:ln>
          <a:effectLst/>
        </p:spPr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09C59204-CAB4-423E-9CF4-C32743A63EB5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4381" y="5541532"/>
            <a:ext cx="93282" cy="164615"/>
          </a:xfrm>
          <a:prstGeom prst="rect">
            <a:avLst/>
          </a:prstGeom>
        </p:spPr>
      </p:pic>
      <p:sp>
        <p:nvSpPr>
          <p:cNvPr id="28" name="Oval 27">
            <a:extLst>
              <a:ext uri="{FF2B5EF4-FFF2-40B4-BE49-F238E27FC236}">
                <a16:creationId xmlns:a16="http://schemas.microsoft.com/office/drawing/2014/main" id="{52D2FB43-DE2C-4EC4-933F-1F00618B7A03}"/>
              </a:ext>
            </a:extLst>
          </p:cNvPr>
          <p:cNvSpPr/>
          <p:nvPr/>
        </p:nvSpPr>
        <p:spPr>
          <a:xfrm>
            <a:off x="1802231" y="2659103"/>
            <a:ext cx="2057400" cy="2057400"/>
          </a:xfrm>
          <a:prstGeom prst="ellipse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E1FB12C-F0BB-4B2C-8F79-1D416E901FFC}"/>
              </a:ext>
            </a:extLst>
          </p:cNvPr>
          <p:cNvSpPr/>
          <p:nvPr/>
        </p:nvSpPr>
        <p:spPr>
          <a:xfrm>
            <a:off x="1716506" y="2573378"/>
            <a:ext cx="2228850" cy="2228850"/>
          </a:xfrm>
          <a:prstGeom prst="ellipse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7D8F6181-7AC8-4419-B62C-0B85D7AD9611}"/>
              </a:ext>
            </a:extLst>
          </p:cNvPr>
          <p:cNvSpPr/>
          <p:nvPr/>
        </p:nvSpPr>
        <p:spPr>
          <a:xfrm>
            <a:off x="1630781" y="2487653"/>
            <a:ext cx="2400300" cy="2400300"/>
          </a:xfrm>
          <a:prstGeom prst="ellipse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7ADA19C-CD87-4350-9291-C16C795FD052}"/>
              </a:ext>
            </a:extLst>
          </p:cNvPr>
          <p:cNvGrpSpPr/>
          <p:nvPr/>
        </p:nvGrpSpPr>
        <p:grpSpPr>
          <a:xfrm>
            <a:off x="7363270" y="2678445"/>
            <a:ext cx="2950247" cy="3544755"/>
            <a:chOff x="5818157" y="2811981"/>
            <a:chExt cx="2694663" cy="3200401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B5BA2CCB-ED96-4A48-B039-2B1A29E5D636}"/>
                </a:ext>
              </a:extLst>
            </p:cNvPr>
            <p:cNvGrpSpPr/>
            <p:nvPr/>
          </p:nvGrpSpPr>
          <p:grpSpPr>
            <a:xfrm>
              <a:off x="7165489" y="2811981"/>
              <a:ext cx="1347331" cy="1341930"/>
              <a:chOff x="7165489" y="2811981"/>
              <a:chExt cx="1347331" cy="1341930"/>
            </a:xfrm>
          </p:grpSpPr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302898F2-2F09-4619-AE46-2D86A2F4C0D8}"/>
                  </a:ext>
                </a:extLst>
              </p:cNvPr>
              <p:cNvCxnSpPr/>
              <p:nvPr/>
            </p:nvCxnSpPr>
            <p:spPr>
              <a:xfrm>
                <a:off x="7165489" y="4153911"/>
                <a:ext cx="224555" cy="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66309056-42A4-48DB-A905-05BDE054E17F}"/>
                  </a:ext>
                </a:extLst>
              </p:cNvPr>
              <p:cNvCxnSpPr/>
              <p:nvPr/>
            </p:nvCxnSpPr>
            <p:spPr>
              <a:xfrm>
                <a:off x="7165489" y="3885525"/>
                <a:ext cx="449110" cy="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B43FF5A1-FB73-42DF-AD3A-BC86AB79AB5E}"/>
                  </a:ext>
                </a:extLst>
              </p:cNvPr>
              <p:cNvCxnSpPr/>
              <p:nvPr/>
            </p:nvCxnSpPr>
            <p:spPr>
              <a:xfrm>
                <a:off x="7165489" y="3617139"/>
                <a:ext cx="673666" cy="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BE5AB75F-1558-4940-9619-2C7E9A2C040B}"/>
                  </a:ext>
                </a:extLst>
              </p:cNvPr>
              <p:cNvCxnSpPr/>
              <p:nvPr/>
            </p:nvCxnSpPr>
            <p:spPr>
              <a:xfrm>
                <a:off x="7165489" y="3348753"/>
                <a:ext cx="898221" cy="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8E543A41-A9CA-4229-9AF4-D0721A260F82}"/>
                  </a:ext>
                </a:extLst>
              </p:cNvPr>
              <p:cNvCxnSpPr/>
              <p:nvPr/>
            </p:nvCxnSpPr>
            <p:spPr>
              <a:xfrm>
                <a:off x="7165489" y="3080367"/>
                <a:ext cx="1122776" cy="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98C8D168-575B-4927-B707-4E4D5F32D7CC}"/>
                  </a:ext>
                </a:extLst>
              </p:cNvPr>
              <p:cNvCxnSpPr/>
              <p:nvPr/>
            </p:nvCxnSpPr>
            <p:spPr>
              <a:xfrm>
                <a:off x="7165489" y="2811981"/>
                <a:ext cx="1347331" cy="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27BE10B-DF99-469F-AEE3-70723C73AC36}"/>
                </a:ext>
              </a:extLst>
            </p:cNvPr>
            <p:cNvGrpSpPr/>
            <p:nvPr/>
          </p:nvGrpSpPr>
          <p:grpSpPr>
            <a:xfrm flipH="1" flipV="1">
              <a:off x="5818157" y="4670452"/>
              <a:ext cx="1347331" cy="1341930"/>
              <a:chOff x="7165489" y="2811981"/>
              <a:chExt cx="1347331" cy="1341930"/>
            </a:xfrm>
          </p:grpSpPr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B0C31E17-A1F2-49B1-8CF1-F29FE79E59AD}"/>
                  </a:ext>
                </a:extLst>
              </p:cNvPr>
              <p:cNvCxnSpPr/>
              <p:nvPr/>
            </p:nvCxnSpPr>
            <p:spPr>
              <a:xfrm>
                <a:off x="7165489" y="4153911"/>
                <a:ext cx="224555" cy="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5E77D293-0062-41CB-9E50-936FEC2E0B96}"/>
                  </a:ext>
                </a:extLst>
              </p:cNvPr>
              <p:cNvCxnSpPr/>
              <p:nvPr/>
            </p:nvCxnSpPr>
            <p:spPr>
              <a:xfrm>
                <a:off x="7165489" y="3885525"/>
                <a:ext cx="449110" cy="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5A9FB241-15E6-48B9-BCAF-691FEC8F2F98}"/>
                  </a:ext>
                </a:extLst>
              </p:cNvPr>
              <p:cNvCxnSpPr/>
              <p:nvPr/>
            </p:nvCxnSpPr>
            <p:spPr>
              <a:xfrm>
                <a:off x="7165489" y="3617139"/>
                <a:ext cx="673666" cy="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A950B1E3-83D0-4AFF-B8FE-85E9F7A20F22}"/>
                  </a:ext>
                </a:extLst>
              </p:cNvPr>
              <p:cNvCxnSpPr/>
              <p:nvPr/>
            </p:nvCxnSpPr>
            <p:spPr>
              <a:xfrm>
                <a:off x="7165489" y="3348753"/>
                <a:ext cx="898221" cy="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B0270B36-F273-493B-8BE5-625631C8FF5A}"/>
                  </a:ext>
                </a:extLst>
              </p:cNvPr>
              <p:cNvCxnSpPr/>
              <p:nvPr/>
            </p:nvCxnSpPr>
            <p:spPr>
              <a:xfrm>
                <a:off x="7165489" y="3080367"/>
                <a:ext cx="1122776" cy="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B9E2C6A7-9E6E-48D1-A3F1-C84EF64962FB}"/>
                  </a:ext>
                </a:extLst>
              </p:cNvPr>
              <p:cNvCxnSpPr/>
              <p:nvPr/>
            </p:nvCxnSpPr>
            <p:spPr>
              <a:xfrm>
                <a:off x="7165489" y="2811981"/>
                <a:ext cx="1347331" cy="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7AE19F71-69EC-49C1-A3A6-9E69F9423AFB}"/>
              </a:ext>
            </a:extLst>
          </p:cNvPr>
          <p:cNvSpPr txBox="1"/>
          <p:nvPr/>
        </p:nvSpPr>
        <p:spPr>
          <a:xfrm>
            <a:off x="4298714" y="2660816"/>
            <a:ext cx="3556263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AguaClara Hydraulic Flocculation Model</a:t>
            </a:r>
          </a:p>
          <a:p>
            <a:endParaRPr lang="en-US" dirty="0"/>
          </a:p>
          <a:p>
            <a:r>
              <a:rPr lang="en-US" sz="2000" dirty="0"/>
              <a:t>Synthesized from 15+ years of laboratory research and conversations with many plant operators</a:t>
            </a:r>
          </a:p>
        </p:txBody>
      </p:sp>
      <p:grpSp>
        <p:nvGrpSpPr>
          <p:cNvPr id="524" name="Group 523">
            <a:extLst>
              <a:ext uri="{FF2B5EF4-FFF2-40B4-BE49-F238E27FC236}">
                <a16:creationId xmlns:a16="http://schemas.microsoft.com/office/drawing/2014/main" id="{8D17417A-4B5F-4EA2-8FC8-9759E1515447}"/>
              </a:ext>
            </a:extLst>
          </p:cNvPr>
          <p:cNvGrpSpPr/>
          <p:nvPr/>
        </p:nvGrpSpPr>
        <p:grpSpPr>
          <a:xfrm>
            <a:off x="7881234" y="3468903"/>
            <a:ext cx="1909560" cy="1909560"/>
            <a:chOff x="8546840" y="3098020"/>
            <a:chExt cx="1911645" cy="1702705"/>
          </a:xfrm>
        </p:grpSpPr>
        <p:pic>
          <p:nvPicPr>
            <p:cNvPr id="525" name="Picture 24">
              <a:extLst>
                <a:ext uri="{FF2B5EF4-FFF2-40B4-BE49-F238E27FC236}">
                  <a16:creationId xmlns:a16="http://schemas.microsoft.com/office/drawing/2014/main" id="{8374D324-A11F-44AB-A049-F711269365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screen"/>
            <a:srcRect/>
            <a:stretch>
              <a:fillRect/>
            </a:stretch>
          </p:blipFill>
          <p:spPr bwMode="auto">
            <a:xfrm>
              <a:off x="9321807" y="3491480"/>
              <a:ext cx="124625" cy="123569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</p:pic>
        <p:pic>
          <p:nvPicPr>
            <p:cNvPr id="526" name="Picture 24">
              <a:extLst>
                <a:ext uri="{FF2B5EF4-FFF2-40B4-BE49-F238E27FC236}">
                  <a16:creationId xmlns:a16="http://schemas.microsoft.com/office/drawing/2014/main" id="{82ECCF2B-0689-49CD-BA5F-5928FC8387F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screen"/>
            <a:srcRect/>
            <a:stretch>
              <a:fillRect/>
            </a:stretch>
          </p:blipFill>
          <p:spPr bwMode="auto">
            <a:xfrm>
              <a:off x="8674107" y="3643880"/>
              <a:ext cx="124625" cy="123569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</p:pic>
        <p:grpSp>
          <p:nvGrpSpPr>
            <p:cNvPr id="527" name="Group 526">
              <a:extLst>
                <a:ext uri="{FF2B5EF4-FFF2-40B4-BE49-F238E27FC236}">
                  <a16:creationId xmlns:a16="http://schemas.microsoft.com/office/drawing/2014/main" id="{070ACC4E-2E3D-4A7F-8DE1-71AEEB9FE332}"/>
                </a:ext>
              </a:extLst>
            </p:cNvPr>
            <p:cNvGrpSpPr/>
            <p:nvPr/>
          </p:nvGrpSpPr>
          <p:grpSpPr>
            <a:xfrm rot="6631883">
              <a:off x="9048408" y="3232290"/>
              <a:ext cx="1544347" cy="1275807"/>
              <a:chOff x="7331164" y="2610778"/>
              <a:chExt cx="2516626" cy="1922962"/>
            </a:xfrm>
          </p:grpSpPr>
          <p:grpSp>
            <p:nvGrpSpPr>
              <p:cNvPr id="772" name="Group 771">
                <a:extLst>
                  <a:ext uri="{FF2B5EF4-FFF2-40B4-BE49-F238E27FC236}">
                    <a16:creationId xmlns:a16="http://schemas.microsoft.com/office/drawing/2014/main" id="{E90095E4-8ED9-4FEC-BFAC-499D2773B65C}"/>
                  </a:ext>
                </a:extLst>
              </p:cNvPr>
              <p:cNvGrpSpPr/>
              <p:nvPr/>
            </p:nvGrpSpPr>
            <p:grpSpPr>
              <a:xfrm>
                <a:off x="7331164" y="3239774"/>
                <a:ext cx="657768" cy="378452"/>
                <a:chOff x="4777947" y="3207622"/>
                <a:chExt cx="657768" cy="378452"/>
              </a:xfrm>
            </p:grpSpPr>
            <p:grpSp>
              <p:nvGrpSpPr>
                <p:cNvPr id="1001" name="Group 1000">
                  <a:extLst>
                    <a:ext uri="{FF2B5EF4-FFF2-40B4-BE49-F238E27FC236}">
                      <a16:creationId xmlns:a16="http://schemas.microsoft.com/office/drawing/2014/main" id="{81583388-67ED-4710-BE1A-C0E8E2A1F7A6}"/>
                    </a:ext>
                  </a:extLst>
                </p:cNvPr>
                <p:cNvGrpSpPr/>
                <p:nvPr/>
              </p:nvGrpSpPr>
              <p:grpSpPr>
                <a:xfrm>
                  <a:off x="4777947" y="3207622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1009" name="Group 176">
                    <a:extLst>
                      <a:ext uri="{FF2B5EF4-FFF2-40B4-BE49-F238E27FC236}">
                        <a16:creationId xmlns:a16="http://schemas.microsoft.com/office/drawing/2014/main" id="{2007CFBF-D944-40C7-ACC5-DD3555356439}"/>
                      </a:ext>
                    </a:extLst>
                  </p:cNvPr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1013" name="Picture 24 1">
                      <a:extLst>
                        <a:ext uri="{FF2B5EF4-FFF2-40B4-BE49-F238E27FC236}">
                          <a16:creationId xmlns:a16="http://schemas.microsoft.com/office/drawing/2014/main" id="{812E25CF-85FA-4843-9713-E4FB387AA5DC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1014" name="Picture 24 2">
                      <a:extLst>
                        <a:ext uri="{FF2B5EF4-FFF2-40B4-BE49-F238E27FC236}">
                          <a16:creationId xmlns:a16="http://schemas.microsoft.com/office/drawing/2014/main" id="{EE962911-9B39-4DB2-B823-A1BD6E6EB323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1010" name="Group 179">
                    <a:extLst>
                      <a:ext uri="{FF2B5EF4-FFF2-40B4-BE49-F238E27FC236}">
                        <a16:creationId xmlns:a16="http://schemas.microsoft.com/office/drawing/2014/main" id="{E44F695B-2DB8-4E44-B45F-DED7D716B527}"/>
                      </a:ext>
                    </a:extLst>
                  </p:cNvPr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1011" name="Picture 24 3">
                      <a:extLst>
                        <a:ext uri="{FF2B5EF4-FFF2-40B4-BE49-F238E27FC236}">
                          <a16:creationId xmlns:a16="http://schemas.microsoft.com/office/drawing/2014/main" id="{AEDD4499-6DEE-4E34-9E0D-EACF36ADCB3F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1012" name="Picture 24 4">
                      <a:extLst>
                        <a:ext uri="{FF2B5EF4-FFF2-40B4-BE49-F238E27FC236}">
                          <a16:creationId xmlns:a16="http://schemas.microsoft.com/office/drawing/2014/main" id="{A321DA27-BA24-4245-A2DB-B6B31BA256F4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  <p:grpSp>
              <p:nvGrpSpPr>
                <p:cNvPr id="1002" name="Group 1001">
                  <a:extLst>
                    <a:ext uri="{FF2B5EF4-FFF2-40B4-BE49-F238E27FC236}">
                      <a16:creationId xmlns:a16="http://schemas.microsoft.com/office/drawing/2014/main" id="{2966F6DE-06C1-4B2A-8263-808047EE6A9A}"/>
                    </a:ext>
                  </a:extLst>
                </p:cNvPr>
                <p:cNvGrpSpPr/>
                <p:nvPr/>
              </p:nvGrpSpPr>
              <p:grpSpPr>
                <a:xfrm>
                  <a:off x="4935889" y="3265811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1003" name="Group 176">
                    <a:extLst>
                      <a:ext uri="{FF2B5EF4-FFF2-40B4-BE49-F238E27FC236}">
                        <a16:creationId xmlns:a16="http://schemas.microsoft.com/office/drawing/2014/main" id="{C2BBC8E1-5279-44AF-9160-139B9BF5801A}"/>
                      </a:ext>
                    </a:extLst>
                  </p:cNvPr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1007" name="Picture 24 5">
                      <a:extLst>
                        <a:ext uri="{FF2B5EF4-FFF2-40B4-BE49-F238E27FC236}">
                          <a16:creationId xmlns:a16="http://schemas.microsoft.com/office/drawing/2014/main" id="{9A04244B-8868-4F0D-A712-2EC4CC92B4E6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1008" name="Picture 24 6">
                      <a:extLst>
                        <a:ext uri="{FF2B5EF4-FFF2-40B4-BE49-F238E27FC236}">
                          <a16:creationId xmlns:a16="http://schemas.microsoft.com/office/drawing/2014/main" id="{18AEA987-4788-448D-8FC3-4F4574A827AC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1004" name="Group 179">
                    <a:extLst>
                      <a:ext uri="{FF2B5EF4-FFF2-40B4-BE49-F238E27FC236}">
                        <a16:creationId xmlns:a16="http://schemas.microsoft.com/office/drawing/2014/main" id="{93950F0D-9182-4BAF-B7FE-090AA5E3C1E6}"/>
                      </a:ext>
                    </a:extLst>
                  </p:cNvPr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1005" name="Picture 24 7">
                      <a:extLst>
                        <a:ext uri="{FF2B5EF4-FFF2-40B4-BE49-F238E27FC236}">
                          <a16:creationId xmlns:a16="http://schemas.microsoft.com/office/drawing/2014/main" id="{D7CAF647-77ED-45BE-8372-C7FCFA5461F4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1006" name="Picture 24 8">
                      <a:extLst>
                        <a:ext uri="{FF2B5EF4-FFF2-40B4-BE49-F238E27FC236}">
                          <a16:creationId xmlns:a16="http://schemas.microsoft.com/office/drawing/2014/main" id="{8678C831-892B-4088-B4D4-A964BEA8CC51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</p:grpSp>
          <p:grpSp>
            <p:nvGrpSpPr>
              <p:cNvPr id="773" name="Group 772">
                <a:extLst>
                  <a:ext uri="{FF2B5EF4-FFF2-40B4-BE49-F238E27FC236}">
                    <a16:creationId xmlns:a16="http://schemas.microsoft.com/office/drawing/2014/main" id="{68C2D080-BF58-4C16-A36B-7BCB50C6DA00}"/>
                  </a:ext>
                </a:extLst>
              </p:cNvPr>
              <p:cNvGrpSpPr/>
              <p:nvPr/>
            </p:nvGrpSpPr>
            <p:grpSpPr>
              <a:xfrm>
                <a:off x="7339478" y="3515753"/>
                <a:ext cx="601238" cy="499826"/>
                <a:chOff x="5841977" y="3176030"/>
                <a:chExt cx="601238" cy="499826"/>
              </a:xfrm>
            </p:grpSpPr>
            <p:grpSp>
              <p:nvGrpSpPr>
                <p:cNvPr id="987" name="Group 986">
                  <a:extLst>
                    <a:ext uri="{FF2B5EF4-FFF2-40B4-BE49-F238E27FC236}">
                      <a16:creationId xmlns:a16="http://schemas.microsoft.com/office/drawing/2014/main" id="{1DA52E55-2AF5-4FDD-A13A-53FF20DACF1F}"/>
                    </a:ext>
                  </a:extLst>
                </p:cNvPr>
                <p:cNvGrpSpPr/>
                <p:nvPr/>
              </p:nvGrpSpPr>
              <p:grpSpPr>
                <a:xfrm rot="19742345">
                  <a:off x="5841977" y="3207622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995" name="Group 176">
                    <a:extLst>
                      <a:ext uri="{FF2B5EF4-FFF2-40B4-BE49-F238E27FC236}">
                        <a16:creationId xmlns:a16="http://schemas.microsoft.com/office/drawing/2014/main" id="{FB083416-ED2D-4C55-BB5A-ADFB2F14CBB6}"/>
                      </a:ext>
                    </a:extLst>
                  </p:cNvPr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999" name="Picture 24 9">
                      <a:extLst>
                        <a:ext uri="{FF2B5EF4-FFF2-40B4-BE49-F238E27FC236}">
                          <a16:creationId xmlns:a16="http://schemas.microsoft.com/office/drawing/2014/main" id="{888BD1AF-EC30-42E4-9AEB-C36F69CBB331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1000" name="Picture 24 10">
                      <a:extLst>
                        <a:ext uri="{FF2B5EF4-FFF2-40B4-BE49-F238E27FC236}">
                          <a16:creationId xmlns:a16="http://schemas.microsoft.com/office/drawing/2014/main" id="{EAFD9308-80DE-4E77-BDD2-4C206F152797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996" name="Group 179">
                    <a:extLst>
                      <a:ext uri="{FF2B5EF4-FFF2-40B4-BE49-F238E27FC236}">
                        <a16:creationId xmlns:a16="http://schemas.microsoft.com/office/drawing/2014/main" id="{6D0C4103-D219-4E03-BBE0-80308C63CB46}"/>
                      </a:ext>
                    </a:extLst>
                  </p:cNvPr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997" name="Picture 24 11">
                      <a:extLst>
                        <a:ext uri="{FF2B5EF4-FFF2-40B4-BE49-F238E27FC236}">
                          <a16:creationId xmlns:a16="http://schemas.microsoft.com/office/drawing/2014/main" id="{4B3746E5-5405-4164-8EF3-9D16EE689E1A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998" name="Picture 24 12">
                      <a:extLst>
                        <a:ext uri="{FF2B5EF4-FFF2-40B4-BE49-F238E27FC236}">
                          <a16:creationId xmlns:a16="http://schemas.microsoft.com/office/drawing/2014/main" id="{F43903FB-4ACC-4C7E-AC33-16A18400AFC7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  <p:grpSp>
              <p:nvGrpSpPr>
                <p:cNvPr id="988" name="Group 987">
                  <a:extLst>
                    <a:ext uri="{FF2B5EF4-FFF2-40B4-BE49-F238E27FC236}">
                      <a16:creationId xmlns:a16="http://schemas.microsoft.com/office/drawing/2014/main" id="{F769D887-4856-4867-9E5E-2EE06F9BA74B}"/>
                    </a:ext>
                  </a:extLst>
                </p:cNvPr>
                <p:cNvGrpSpPr/>
                <p:nvPr/>
              </p:nvGrpSpPr>
              <p:grpSpPr>
                <a:xfrm rot="17239213">
                  <a:off x="6033171" y="3265811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989" name="Group 176">
                    <a:extLst>
                      <a:ext uri="{FF2B5EF4-FFF2-40B4-BE49-F238E27FC236}">
                        <a16:creationId xmlns:a16="http://schemas.microsoft.com/office/drawing/2014/main" id="{23E133C9-99A9-4A3B-913F-9305379CFB4C}"/>
                      </a:ext>
                    </a:extLst>
                  </p:cNvPr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993" name="Picture 24 13">
                      <a:extLst>
                        <a:ext uri="{FF2B5EF4-FFF2-40B4-BE49-F238E27FC236}">
                          <a16:creationId xmlns:a16="http://schemas.microsoft.com/office/drawing/2014/main" id="{30683E51-F528-4233-B37D-A056208D6E25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994" name="Picture 24 14">
                      <a:extLst>
                        <a:ext uri="{FF2B5EF4-FFF2-40B4-BE49-F238E27FC236}">
                          <a16:creationId xmlns:a16="http://schemas.microsoft.com/office/drawing/2014/main" id="{373B5A92-42A0-47CA-8A89-FEB77EFB1960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990" name="Group 179">
                    <a:extLst>
                      <a:ext uri="{FF2B5EF4-FFF2-40B4-BE49-F238E27FC236}">
                        <a16:creationId xmlns:a16="http://schemas.microsoft.com/office/drawing/2014/main" id="{B0BC2662-EEBA-4479-8F74-A99AEAB51477}"/>
                      </a:ext>
                    </a:extLst>
                  </p:cNvPr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991" name="Picture 24 15">
                      <a:extLst>
                        <a:ext uri="{FF2B5EF4-FFF2-40B4-BE49-F238E27FC236}">
                          <a16:creationId xmlns:a16="http://schemas.microsoft.com/office/drawing/2014/main" id="{EEFC4C7D-2523-4DF4-8E60-DBBDF55D610A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992" name="Picture 24 16">
                      <a:extLst>
                        <a:ext uri="{FF2B5EF4-FFF2-40B4-BE49-F238E27FC236}">
                          <a16:creationId xmlns:a16="http://schemas.microsoft.com/office/drawing/2014/main" id="{688BE48E-0183-4B7B-B4B0-A172400517B8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</p:grpSp>
          <p:grpSp>
            <p:nvGrpSpPr>
              <p:cNvPr id="774" name="Group 773">
                <a:extLst>
                  <a:ext uri="{FF2B5EF4-FFF2-40B4-BE49-F238E27FC236}">
                    <a16:creationId xmlns:a16="http://schemas.microsoft.com/office/drawing/2014/main" id="{2E76BC9D-E71A-41AF-B598-C1DF347050BB}"/>
                  </a:ext>
                </a:extLst>
              </p:cNvPr>
              <p:cNvGrpSpPr/>
              <p:nvPr/>
            </p:nvGrpSpPr>
            <p:grpSpPr>
              <a:xfrm>
                <a:off x="7808591" y="3259170"/>
                <a:ext cx="1055948" cy="610380"/>
                <a:chOff x="6261214" y="3135578"/>
                <a:chExt cx="1055948" cy="610380"/>
              </a:xfrm>
            </p:grpSpPr>
            <p:grpSp>
              <p:nvGrpSpPr>
                <p:cNvPr id="957" name="Group 956">
                  <a:extLst>
                    <a:ext uri="{FF2B5EF4-FFF2-40B4-BE49-F238E27FC236}">
                      <a16:creationId xmlns:a16="http://schemas.microsoft.com/office/drawing/2014/main" id="{4112010B-0E18-4A95-87C5-B6724C5107FF}"/>
                    </a:ext>
                  </a:extLst>
                </p:cNvPr>
                <p:cNvGrpSpPr/>
                <p:nvPr/>
              </p:nvGrpSpPr>
              <p:grpSpPr>
                <a:xfrm>
                  <a:off x="6659394" y="3135578"/>
                  <a:ext cx="657768" cy="378452"/>
                  <a:chOff x="4777947" y="3207622"/>
                  <a:chExt cx="657768" cy="378452"/>
                </a:xfrm>
              </p:grpSpPr>
              <p:grpSp>
                <p:nvGrpSpPr>
                  <p:cNvPr id="973" name="Group 972">
                    <a:extLst>
                      <a:ext uri="{FF2B5EF4-FFF2-40B4-BE49-F238E27FC236}">
                        <a16:creationId xmlns:a16="http://schemas.microsoft.com/office/drawing/2014/main" id="{BBAC172D-EEBE-4D4B-B6A4-55F604A60801}"/>
                      </a:ext>
                    </a:extLst>
                  </p:cNvPr>
                  <p:cNvGrpSpPr/>
                  <p:nvPr/>
                </p:nvGrpSpPr>
                <p:grpSpPr>
                  <a:xfrm>
                    <a:off x="4777947" y="3207622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981" name="Group 176">
                      <a:extLst>
                        <a:ext uri="{FF2B5EF4-FFF2-40B4-BE49-F238E27FC236}">
                          <a16:creationId xmlns:a16="http://schemas.microsoft.com/office/drawing/2014/main" id="{9466E615-CFFD-44BA-BD24-F0C4DD5008C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985" name="Picture 24 17">
                        <a:extLst>
                          <a:ext uri="{FF2B5EF4-FFF2-40B4-BE49-F238E27FC236}">
                            <a16:creationId xmlns:a16="http://schemas.microsoft.com/office/drawing/2014/main" id="{2581B840-09FF-4142-A152-B4C4753A1ED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986" name="Picture 24 18">
                        <a:extLst>
                          <a:ext uri="{FF2B5EF4-FFF2-40B4-BE49-F238E27FC236}">
                            <a16:creationId xmlns:a16="http://schemas.microsoft.com/office/drawing/2014/main" id="{D2EC876C-FF6D-4B3C-A426-11ADB17F480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982" name="Group 179">
                      <a:extLst>
                        <a:ext uri="{FF2B5EF4-FFF2-40B4-BE49-F238E27FC236}">
                          <a16:creationId xmlns:a16="http://schemas.microsoft.com/office/drawing/2014/main" id="{388A8087-1876-4AC1-BDAE-FD4193E4651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983" name="Picture 24 19">
                        <a:extLst>
                          <a:ext uri="{FF2B5EF4-FFF2-40B4-BE49-F238E27FC236}">
                            <a16:creationId xmlns:a16="http://schemas.microsoft.com/office/drawing/2014/main" id="{B3D3CE30-1F96-4661-9EB1-AF4C04EE6B7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984" name="Picture 24 20">
                        <a:extLst>
                          <a:ext uri="{FF2B5EF4-FFF2-40B4-BE49-F238E27FC236}">
                            <a16:creationId xmlns:a16="http://schemas.microsoft.com/office/drawing/2014/main" id="{A5E807EE-CE60-4BF3-BEF5-D1A862B00EA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  <p:grpSp>
                <p:nvGrpSpPr>
                  <p:cNvPr id="974" name="Group 973">
                    <a:extLst>
                      <a:ext uri="{FF2B5EF4-FFF2-40B4-BE49-F238E27FC236}">
                        <a16:creationId xmlns:a16="http://schemas.microsoft.com/office/drawing/2014/main" id="{9C7007FE-E030-4A23-BE25-2CF4363F64F4}"/>
                      </a:ext>
                    </a:extLst>
                  </p:cNvPr>
                  <p:cNvGrpSpPr/>
                  <p:nvPr/>
                </p:nvGrpSpPr>
                <p:grpSpPr>
                  <a:xfrm>
                    <a:off x="4935889" y="3265811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975" name="Group 176">
                      <a:extLst>
                        <a:ext uri="{FF2B5EF4-FFF2-40B4-BE49-F238E27FC236}">
                          <a16:creationId xmlns:a16="http://schemas.microsoft.com/office/drawing/2014/main" id="{56766CB6-D3A1-443F-95D0-26890145A98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979" name="Picture 24 21">
                        <a:extLst>
                          <a:ext uri="{FF2B5EF4-FFF2-40B4-BE49-F238E27FC236}">
                            <a16:creationId xmlns:a16="http://schemas.microsoft.com/office/drawing/2014/main" id="{FBF555C0-2D75-467F-A125-2F3F0A128DD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980" name="Picture 24 22">
                        <a:extLst>
                          <a:ext uri="{FF2B5EF4-FFF2-40B4-BE49-F238E27FC236}">
                            <a16:creationId xmlns:a16="http://schemas.microsoft.com/office/drawing/2014/main" id="{94F12A22-C84D-4AA4-9F6C-4E34964B469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976" name="Group 179">
                      <a:extLst>
                        <a:ext uri="{FF2B5EF4-FFF2-40B4-BE49-F238E27FC236}">
                          <a16:creationId xmlns:a16="http://schemas.microsoft.com/office/drawing/2014/main" id="{F10FAA08-01E3-4F4A-8A8C-B179B02A774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977" name="Picture 24 23">
                        <a:extLst>
                          <a:ext uri="{FF2B5EF4-FFF2-40B4-BE49-F238E27FC236}">
                            <a16:creationId xmlns:a16="http://schemas.microsoft.com/office/drawing/2014/main" id="{C46C771A-BF81-496B-A2C1-20AA49D0550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978" name="Picture 24 24">
                        <a:extLst>
                          <a:ext uri="{FF2B5EF4-FFF2-40B4-BE49-F238E27FC236}">
                            <a16:creationId xmlns:a16="http://schemas.microsoft.com/office/drawing/2014/main" id="{417D9D26-E116-47B6-BFE0-32A2E450C69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</p:grpSp>
            <p:grpSp>
              <p:nvGrpSpPr>
                <p:cNvPr id="958" name="Group 957">
                  <a:extLst>
                    <a:ext uri="{FF2B5EF4-FFF2-40B4-BE49-F238E27FC236}">
                      <a16:creationId xmlns:a16="http://schemas.microsoft.com/office/drawing/2014/main" id="{71375F56-0D0A-4FC9-A9C8-DFD09C745FCA}"/>
                    </a:ext>
                  </a:extLst>
                </p:cNvPr>
                <p:cNvGrpSpPr/>
                <p:nvPr/>
              </p:nvGrpSpPr>
              <p:grpSpPr>
                <a:xfrm rot="18877668">
                  <a:off x="6210508" y="3195426"/>
                  <a:ext cx="601238" cy="499826"/>
                  <a:chOff x="5841977" y="3176030"/>
                  <a:chExt cx="601238" cy="499826"/>
                </a:xfrm>
              </p:grpSpPr>
              <p:grpSp>
                <p:nvGrpSpPr>
                  <p:cNvPr id="959" name="Group 958">
                    <a:extLst>
                      <a:ext uri="{FF2B5EF4-FFF2-40B4-BE49-F238E27FC236}">
                        <a16:creationId xmlns:a16="http://schemas.microsoft.com/office/drawing/2014/main" id="{7FD0DBF5-8F52-4EA6-9197-2107C8329A21}"/>
                      </a:ext>
                    </a:extLst>
                  </p:cNvPr>
                  <p:cNvGrpSpPr/>
                  <p:nvPr/>
                </p:nvGrpSpPr>
                <p:grpSpPr>
                  <a:xfrm rot="19742345">
                    <a:off x="5841977" y="3207622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967" name="Group 176">
                      <a:extLst>
                        <a:ext uri="{FF2B5EF4-FFF2-40B4-BE49-F238E27FC236}">
                          <a16:creationId xmlns:a16="http://schemas.microsoft.com/office/drawing/2014/main" id="{A4B1480F-EABE-4C4A-9644-1038CA17786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971" name="Picture 24 25">
                        <a:extLst>
                          <a:ext uri="{FF2B5EF4-FFF2-40B4-BE49-F238E27FC236}">
                            <a16:creationId xmlns:a16="http://schemas.microsoft.com/office/drawing/2014/main" id="{AB58B691-943E-43A5-B753-3606150206F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972" name="Picture 24 26">
                        <a:extLst>
                          <a:ext uri="{FF2B5EF4-FFF2-40B4-BE49-F238E27FC236}">
                            <a16:creationId xmlns:a16="http://schemas.microsoft.com/office/drawing/2014/main" id="{4E6E722D-043C-43C8-A256-3C43FD32BDE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968" name="Group 179">
                      <a:extLst>
                        <a:ext uri="{FF2B5EF4-FFF2-40B4-BE49-F238E27FC236}">
                          <a16:creationId xmlns:a16="http://schemas.microsoft.com/office/drawing/2014/main" id="{CF1926F4-489A-44BB-A59B-8A42FC77C04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969" name="Picture 24 27">
                        <a:extLst>
                          <a:ext uri="{FF2B5EF4-FFF2-40B4-BE49-F238E27FC236}">
                            <a16:creationId xmlns:a16="http://schemas.microsoft.com/office/drawing/2014/main" id="{93C69782-61ED-40C6-BDD5-E5C7A987220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970" name="Picture 24 28">
                        <a:extLst>
                          <a:ext uri="{FF2B5EF4-FFF2-40B4-BE49-F238E27FC236}">
                            <a16:creationId xmlns:a16="http://schemas.microsoft.com/office/drawing/2014/main" id="{3D1F87FB-EEDE-4DD5-A696-C7340492C5F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  <p:grpSp>
                <p:nvGrpSpPr>
                  <p:cNvPr id="960" name="Group 959">
                    <a:extLst>
                      <a:ext uri="{FF2B5EF4-FFF2-40B4-BE49-F238E27FC236}">
                        <a16:creationId xmlns:a16="http://schemas.microsoft.com/office/drawing/2014/main" id="{E546AC48-304D-4726-BCA6-48DCC4B585EE}"/>
                      </a:ext>
                    </a:extLst>
                  </p:cNvPr>
                  <p:cNvGrpSpPr/>
                  <p:nvPr/>
                </p:nvGrpSpPr>
                <p:grpSpPr>
                  <a:xfrm rot="17239213">
                    <a:off x="6033171" y="3265811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961" name="Group 176">
                      <a:extLst>
                        <a:ext uri="{FF2B5EF4-FFF2-40B4-BE49-F238E27FC236}">
                          <a16:creationId xmlns:a16="http://schemas.microsoft.com/office/drawing/2014/main" id="{CDF9A0B4-9612-411F-AC26-61D0E0E9436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965" name="Picture 24 29">
                        <a:extLst>
                          <a:ext uri="{FF2B5EF4-FFF2-40B4-BE49-F238E27FC236}">
                            <a16:creationId xmlns:a16="http://schemas.microsoft.com/office/drawing/2014/main" id="{E515747C-EA17-49D2-B79D-2523BAD8729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966" name="Picture 24 30">
                        <a:extLst>
                          <a:ext uri="{FF2B5EF4-FFF2-40B4-BE49-F238E27FC236}">
                            <a16:creationId xmlns:a16="http://schemas.microsoft.com/office/drawing/2014/main" id="{2BFE0150-D232-43E9-AC4A-6AC5B008BBA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962" name="Group 179">
                      <a:extLst>
                        <a:ext uri="{FF2B5EF4-FFF2-40B4-BE49-F238E27FC236}">
                          <a16:creationId xmlns:a16="http://schemas.microsoft.com/office/drawing/2014/main" id="{173C78F2-9A00-46C0-9926-E1F7C391E63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963" name="Picture 24 31">
                        <a:extLst>
                          <a:ext uri="{FF2B5EF4-FFF2-40B4-BE49-F238E27FC236}">
                            <a16:creationId xmlns:a16="http://schemas.microsoft.com/office/drawing/2014/main" id="{5872A2CC-478F-4F64-BB2B-85D3F4E059F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964" name="Picture 24 32">
                        <a:extLst>
                          <a:ext uri="{FF2B5EF4-FFF2-40B4-BE49-F238E27FC236}">
                            <a16:creationId xmlns:a16="http://schemas.microsoft.com/office/drawing/2014/main" id="{ECC486C7-C80A-4973-9533-49D502BD1F9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</p:grpSp>
          </p:grpSp>
          <p:grpSp>
            <p:nvGrpSpPr>
              <p:cNvPr id="775" name="Group 774">
                <a:extLst>
                  <a:ext uri="{FF2B5EF4-FFF2-40B4-BE49-F238E27FC236}">
                    <a16:creationId xmlns:a16="http://schemas.microsoft.com/office/drawing/2014/main" id="{ACA1A970-5A9F-4108-85C9-924D03AE6B58}"/>
                  </a:ext>
                </a:extLst>
              </p:cNvPr>
              <p:cNvGrpSpPr/>
              <p:nvPr/>
            </p:nvGrpSpPr>
            <p:grpSpPr>
              <a:xfrm>
                <a:off x="7782822" y="3564028"/>
                <a:ext cx="1078920" cy="969712"/>
                <a:chOff x="6792398" y="2509410"/>
                <a:chExt cx="1078920" cy="969712"/>
              </a:xfrm>
            </p:grpSpPr>
            <p:grpSp>
              <p:nvGrpSpPr>
                <p:cNvPr id="899" name="Group 898">
                  <a:extLst>
                    <a:ext uri="{FF2B5EF4-FFF2-40B4-BE49-F238E27FC236}">
                      <a16:creationId xmlns:a16="http://schemas.microsoft.com/office/drawing/2014/main" id="{CC71A193-9818-41BD-A9FB-EC2805F0F5E9}"/>
                    </a:ext>
                  </a:extLst>
                </p:cNvPr>
                <p:cNvGrpSpPr/>
                <p:nvPr/>
              </p:nvGrpSpPr>
              <p:grpSpPr>
                <a:xfrm>
                  <a:off x="6792398" y="2703317"/>
                  <a:ext cx="657768" cy="378452"/>
                  <a:chOff x="4777947" y="3207622"/>
                  <a:chExt cx="657768" cy="378452"/>
                </a:xfrm>
              </p:grpSpPr>
              <p:grpSp>
                <p:nvGrpSpPr>
                  <p:cNvPr id="943" name="Group 942">
                    <a:extLst>
                      <a:ext uri="{FF2B5EF4-FFF2-40B4-BE49-F238E27FC236}">
                        <a16:creationId xmlns:a16="http://schemas.microsoft.com/office/drawing/2014/main" id="{32BC236B-E0DF-416C-9F8A-A1227F630329}"/>
                      </a:ext>
                    </a:extLst>
                  </p:cNvPr>
                  <p:cNvGrpSpPr/>
                  <p:nvPr/>
                </p:nvGrpSpPr>
                <p:grpSpPr>
                  <a:xfrm>
                    <a:off x="4777947" y="3207622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951" name="Group 176">
                      <a:extLst>
                        <a:ext uri="{FF2B5EF4-FFF2-40B4-BE49-F238E27FC236}">
                          <a16:creationId xmlns:a16="http://schemas.microsoft.com/office/drawing/2014/main" id="{3D6D01B1-55EC-4184-90B4-69B3F7DC392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955" name="Picture 24 33">
                        <a:extLst>
                          <a:ext uri="{FF2B5EF4-FFF2-40B4-BE49-F238E27FC236}">
                            <a16:creationId xmlns:a16="http://schemas.microsoft.com/office/drawing/2014/main" id="{B2E00B5E-ED41-46B6-9CDE-2E6614A981A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956" name="Picture 24 34">
                        <a:extLst>
                          <a:ext uri="{FF2B5EF4-FFF2-40B4-BE49-F238E27FC236}">
                            <a16:creationId xmlns:a16="http://schemas.microsoft.com/office/drawing/2014/main" id="{90711D2D-1EDB-4D84-B550-C658FA27BE9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952" name="Group 179">
                      <a:extLst>
                        <a:ext uri="{FF2B5EF4-FFF2-40B4-BE49-F238E27FC236}">
                          <a16:creationId xmlns:a16="http://schemas.microsoft.com/office/drawing/2014/main" id="{74FF5B79-EEFF-4AE0-A970-B2CB27F6C5C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953" name="Picture 24 35">
                        <a:extLst>
                          <a:ext uri="{FF2B5EF4-FFF2-40B4-BE49-F238E27FC236}">
                            <a16:creationId xmlns:a16="http://schemas.microsoft.com/office/drawing/2014/main" id="{46FB8185-C4C4-4D38-BFE6-11986774F9C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954" name="Picture 24 36">
                        <a:extLst>
                          <a:ext uri="{FF2B5EF4-FFF2-40B4-BE49-F238E27FC236}">
                            <a16:creationId xmlns:a16="http://schemas.microsoft.com/office/drawing/2014/main" id="{A161E253-7DB5-46AC-938C-F5809E7E778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  <p:grpSp>
                <p:nvGrpSpPr>
                  <p:cNvPr id="944" name="Group 943">
                    <a:extLst>
                      <a:ext uri="{FF2B5EF4-FFF2-40B4-BE49-F238E27FC236}">
                        <a16:creationId xmlns:a16="http://schemas.microsoft.com/office/drawing/2014/main" id="{86773D2F-1A49-4A91-B05E-0826008FA568}"/>
                      </a:ext>
                    </a:extLst>
                  </p:cNvPr>
                  <p:cNvGrpSpPr/>
                  <p:nvPr/>
                </p:nvGrpSpPr>
                <p:grpSpPr>
                  <a:xfrm>
                    <a:off x="4935889" y="3265811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945" name="Group 176">
                      <a:extLst>
                        <a:ext uri="{FF2B5EF4-FFF2-40B4-BE49-F238E27FC236}">
                          <a16:creationId xmlns:a16="http://schemas.microsoft.com/office/drawing/2014/main" id="{81F31525-6956-4664-A58A-0A568A45F11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949" name="Picture 24 37">
                        <a:extLst>
                          <a:ext uri="{FF2B5EF4-FFF2-40B4-BE49-F238E27FC236}">
                            <a16:creationId xmlns:a16="http://schemas.microsoft.com/office/drawing/2014/main" id="{B7FB98D2-F89B-4DB4-9B72-47B1D41041D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950" name="Picture 24 38">
                        <a:extLst>
                          <a:ext uri="{FF2B5EF4-FFF2-40B4-BE49-F238E27FC236}">
                            <a16:creationId xmlns:a16="http://schemas.microsoft.com/office/drawing/2014/main" id="{F42D5917-3C12-4885-AAF9-1C6CCA698F9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946" name="Group 179">
                      <a:extLst>
                        <a:ext uri="{FF2B5EF4-FFF2-40B4-BE49-F238E27FC236}">
                          <a16:creationId xmlns:a16="http://schemas.microsoft.com/office/drawing/2014/main" id="{36942C60-9752-4FF7-910C-8D178299F3A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947" name="Picture 24 39">
                        <a:extLst>
                          <a:ext uri="{FF2B5EF4-FFF2-40B4-BE49-F238E27FC236}">
                            <a16:creationId xmlns:a16="http://schemas.microsoft.com/office/drawing/2014/main" id="{0B783280-C190-4B23-AEB4-26295742FB6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948" name="Picture 24 40">
                        <a:extLst>
                          <a:ext uri="{FF2B5EF4-FFF2-40B4-BE49-F238E27FC236}">
                            <a16:creationId xmlns:a16="http://schemas.microsoft.com/office/drawing/2014/main" id="{EF768CD2-ABF6-4CDF-8D70-52CCC43ECCE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</p:grpSp>
            <p:grpSp>
              <p:nvGrpSpPr>
                <p:cNvPr id="900" name="Group 899">
                  <a:extLst>
                    <a:ext uri="{FF2B5EF4-FFF2-40B4-BE49-F238E27FC236}">
                      <a16:creationId xmlns:a16="http://schemas.microsoft.com/office/drawing/2014/main" id="{677ECDCA-262F-49E4-8B36-18D6685915CA}"/>
                    </a:ext>
                  </a:extLst>
                </p:cNvPr>
                <p:cNvGrpSpPr/>
                <p:nvPr/>
              </p:nvGrpSpPr>
              <p:grpSpPr>
                <a:xfrm rot="19661454">
                  <a:off x="6800712" y="2979296"/>
                  <a:ext cx="601238" cy="499826"/>
                  <a:chOff x="5841977" y="3176030"/>
                  <a:chExt cx="601238" cy="499826"/>
                </a:xfrm>
              </p:grpSpPr>
              <p:grpSp>
                <p:nvGrpSpPr>
                  <p:cNvPr id="929" name="Group 928">
                    <a:extLst>
                      <a:ext uri="{FF2B5EF4-FFF2-40B4-BE49-F238E27FC236}">
                        <a16:creationId xmlns:a16="http://schemas.microsoft.com/office/drawing/2014/main" id="{0B144F4D-AB0E-48C8-9461-127D2CACBCA7}"/>
                      </a:ext>
                    </a:extLst>
                  </p:cNvPr>
                  <p:cNvGrpSpPr/>
                  <p:nvPr/>
                </p:nvGrpSpPr>
                <p:grpSpPr>
                  <a:xfrm rot="19742345">
                    <a:off x="5841977" y="3207622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937" name="Group 176">
                      <a:extLst>
                        <a:ext uri="{FF2B5EF4-FFF2-40B4-BE49-F238E27FC236}">
                          <a16:creationId xmlns:a16="http://schemas.microsoft.com/office/drawing/2014/main" id="{DCF81362-07F6-4907-B6F6-F8BED972D75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941" name="Picture 24 41">
                        <a:extLst>
                          <a:ext uri="{FF2B5EF4-FFF2-40B4-BE49-F238E27FC236}">
                            <a16:creationId xmlns:a16="http://schemas.microsoft.com/office/drawing/2014/main" id="{B926E7DA-DBE7-4315-8DCD-DB7EAE161B4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942" name="Picture 24 42">
                        <a:extLst>
                          <a:ext uri="{FF2B5EF4-FFF2-40B4-BE49-F238E27FC236}">
                            <a16:creationId xmlns:a16="http://schemas.microsoft.com/office/drawing/2014/main" id="{A4F958AF-29DB-4700-9487-F48E075181F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938" name="Group 179">
                      <a:extLst>
                        <a:ext uri="{FF2B5EF4-FFF2-40B4-BE49-F238E27FC236}">
                          <a16:creationId xmlns:a16="http://schemas.microsoft.com/office/drawing/2014/main" id="{65A2B872-8643-442D-8FAB-2D9BD07AE84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939" name="Picture 24 43">
                        <a:extLst>
                          <a:ext uri="{FF2B5EF4-FFF2-40B4-BE49-F238E27FC236}">
                            <a16:creationId xmlns:a16="http://schemas.microsoft.com/office/drawing/2014/main" id="{5C4256B1-BCDE-475F-9E36-D18C5C97993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940" name="Picture 24 44">
                        <a:extLst>
                          <a:ext uri="{FF2B5EF4-FFF2-40B4-BE49-F238E27FC236}">
                            <a16:creationId xmlns:a16="http://schemas.microsoft.com/office/drawing/2014/main" id="{10739E28-5A87-45C0-A52E-55267625F47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  <p:grpSp>
                <p:nvGrpSpPr>
                  <p:cNvPr id="930" name="Group 929">
                    <a:extLst>
                      <a:ext uri="{FF2B5EF4-FFF2-40B4-BE49-F238E27FC236}">
                        <a16:creationId xmlns:a16="http://schemas.microsoft.com/office/drawing/2014/main" id="{3DE1D66E-A093-4EA2-AB3F-95AE60AE2914}"/>
                      </a:ext>
                    </a:extLst>
                  </p:cNvPr>
                  <p:cNvGrpSpPr/>
                  <p:nvPr/>
                </p:nvGrpSpPr>
                <p:grpSpPr>
                  <a:xfrm rot="17239213">
                    <a:off x="6033171" y="3265811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931" name="Group 176">
                      <a:extLst>
                        <a:ext uri="{FF2B5EF4-FFF2-40B4-BE49-F238E27FC236}">
                          <a16:creationId xmlns:a16="http://schemas.microsoft.com/office/drawing/2014/main" id="{EE746954-D7A0-4A85-B71D-8E98288F53F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935" name="Picture 24 45">
                        <a:extLst>
                          <a:ext uri="{FF2B5EF4-FFF2-40B4-BE49-F238E27FC236}">
                            <a16:creationId xmlns:a16="http://schemas.microsoft.com/office/drawing/2014/main" id="{74CCA65B-D2D4-46A5-BF0E-81FE641CB24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936" name="Picture 24 46">
                        <a:extLst>
                          <a:ext uri="{FF2B5EF4-FFF2-40B4-BE49-F238E27FC236}">
                            <a16:creationId xmlns:a16="http://schemas.microsoft.com/office/drawing/2014/main" id="{624EE810-8C43-4B79-916A-C2DA91D782F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932" name="Group 179">
                      <a:extLst>
                        <a:ext uri="{FF2B5EF4-FFF2-40B4-BE49-F238E27FC236}">
                          <a16:creationId xmlns:a16="http://schemas.microsoft.com/office/drawing/2014/main" id="{A8E4F288-CAE6-48DE-9E1C-31623CF8118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933" name="Picture 24 47">
                        <a:extLst>
                          <a:ext uri="{FF2B5EF4-FFF2-40B4-BE49-F238E27FC236}">
                            <a16:creationId xmlns:a16="http://schemas.microsoft.com/office/drawing/2014/main" id="{8A0AC492-96ED-46DA-AEE8-5764E890355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934" name="Picture 24 48">
                        <a:extLst>
                          <a:ext uri="{FF2B5EF4-FFF2-40B4-BE49-F238E27FC236}">
                            <a16:creationId xmlns:a16="http://schemas.microsoft.com/office/drawing/2014/main" id="{68E80ECC-40D1-4111-9337-9971C8A269C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</p:grpSp>
            <p:grpSp>
              <p:nvGrpSpPr>
                <p:cNvPr id="901" name="Group 900">
                  <a:extLst>
                    <a:ext uri="{FF2B5EF4-FFF2-40B4-BE49-F238E27FC236}">
                      <a16:creationId xmlns:a16="http://schemas.microsoft.com/office/drawing/2014/main" id="{1B645519-0831-4F0C-AB9A-7B51126AEABE}"/>
                    </a:ext>
                  </a:extLst>
                </p:cNvPr>
                <p:cNvGrpSpPr/>
                <p:nvPr/>
              </p:nvGrpSpPr>
              <p:grpSpPr>
                <a:xfrm rot="2171672">
                  <a:off x="7250310" y="2916884"/>
                  <a:ext cx="559876" cy="378452"/>
                  <a:chOff x="4777947" y="3207622"/>
                  <a:chExt cx="559876" cy="378452"/>
                </a:xfrm>
              </p:grpSpPr>
              <p:grpSp>
                <p:nvGrpSpPr>
                  <p:cNvPr id="917" name="Group 916">
                    <a:extLst>
                      <a:ext uri="{FF2B5EF4-FFF2-40B4-BE49-F238E27FC236}">
                        <a16:creationId xmlns:a16="http://schemas.microsoft.com/office/drawing/2014/main" id="{E0D3372F-7F0D-428B-BF2B-DB8219D7D1C9}"/>
                      </a:ext>
                    </a:extLst>
                  </p:cNvPr>
                  <p:cNvGrpSpPr/>
                  <p:nvPr/>
                </p:nvGrpSpPr>
                <p:grpSpPr>
                  <a:xfrm>
                    <a:off x="4777947" y="3207622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923" name="Group 176">
                      <a:extLst>
                        <a:ext uri="{FF2B5EF4-FFF2-40B4-BE49-F238E27FC236}">
                          <a16:creationId xmlns:a16="http://schemas.microsoft.com/office/drawing/2014/main" id="{0CAB582E-FA49-4EC0-9D82-E915CCDB4E3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927" name="Picture 24 49">
                        <a:extLst>
                          <a:ext uri="{FF2B5EF4-FFF2-40B4-BE49-F238E27FC236}">
                            <a16:creationId xmlns:a16="http://schemas.microsoft.com/office/drawing/2014/main" id="{B5C51A00-4EDE-4641-B523-8C70D4E740B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928" name="Picture 24 50">
                        <a:extLst>
                          <a:ext uri="{FF2B5EF4-FFF2-40B4-BE49-F238E27FC236}">
                            <a16:creationId xmlns:a16="http://schemas.microsoft.com/office/drawing/2014/main" id="{9EB1DD80-46CA-4E79-B38C-7A11261EBF9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924" name="Group 179">
                      <a:extLst>
                        <a:ext uri="{FF2B5EF4-FFF2-40B4-BE49-F238E27FC236}">
                          <a16:creationId xmlns:a16="http://schemas.microsoft.com/office/drawing/2014/main" id="{E7A8EA34-50AF-4410-B263-DAE58B1F21D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925" name="Picture 24 51">
                        <a:extLst>
                          <a:ext uri="{FF2B5EF4-FFF2-40B4-BE49-F238E27FC236}">
                            <a16:creationId xmlns:a16="http://schemas.microsoft.com/office/drawing/2014/main" id="{DBD5CE09-0DF9-42C5-8064-DE0A36B05DE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926" name="Picture 24 52">
                        <a:extLst>
                          <a:ext uri="{FF2B5EF4-FFF2-40B4-BE49-F238E27FC236}">
                            <a16:creationId xmlns:a16="http://schemas.microsoft.com/office/drawing/2014/main" id="{0894191E-5537-4B8C-83A6-EAE4B7E75A5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  <p:grpSp>
                <p:nvGrpSpPr>
                  <p:cNvPr id="918" name="Group 917">
                    <a:extLst>
                      <a:ext uri="{FF2B5EF4-FFF2-40B4-BE49-F238E27FC236}">
                        <a16:creationId xmlns:a16="http://schemas.microsoft.com/office/drawing/2014/main" id="{6550D2B6-73A3-435F-AE51-4C94D5E857CC}"/>
                      </a:ext>
                    </a:extLst>
                  </p:cNvPr>
                  <p:cNvGrpSpPr/>
                  <p:nvPr/>
                </p:nvGrpSpPr>
                <p:grpSpPr>
                  <a:xfrm>
                    <a:off x="4935889" y="3332310"/>
                    <a:ext cx="401934" cy="253764"/>
                    <a:chOff x="4503627" y="2284957"/>
                    <a:chExt cx="401934" cy="253764"/>
                  </a:xfrm>
                </p:grpSpPr>
                <p:grpSp>
                  <p:nvGrpSpPr>
                    <p:cNvPr id="919" name="Group 176">
                      <a:extLst>
                        <a:ext uri="{FF2B5EF4-FFF2-40B4-BE49-F238E27FC236}">
                          <a16:creationId xmlns:a16="http://schemas.microsoft.com/office/drawing/2014/main" id="{DC719945-0AD8-44EF-A12B-DB2D5D38539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921" name="Picture 24 53">
                        <a:extLst>
                          <a:ext uri="{FF2B5EF4-FFF2-40B4-BE49-F238E27FC236}">
                            <a16:creationId xmlns:a16="http://schemas.microsoft.com/office/drawing/2014/main" id="{AAC6A52C-44F2-4A85-9B0C-207C2DD47B4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922" name="Picture 24 54">
                        <a:extLst>
                          <a:ext uri="{FF2B5EF4-FFF2-40B4-BE49-F238E27FC236}">
                            <a16:creationId xmlns:a16="http://schemas.microsoft.com/office/drawing/2014/main" id="{1257F283-3265-4C6B-8439-1AAD1EF70ED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pic>
                  <p:nvPicPr>
                    <p:cNvPr id="920" name="Picture 24 55">
                      <a:extLst>
                        <a:ext uri="{FF2B5EF4-FFF2-40B4-BE49-F238E27FC236}">
                          <a16:creationId xmlns:a16="http://schemas.microsoft.com/office/drawing/2014/main" id="{C7339B20-E23C-4EDD-98E5-14A81E85292A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4719029" y="2285751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</p:grpSp>
            <p:grpSp>
              <p:nvGrpSpPr>
                <p:cNvPr id="902" name="Group 901">
                  <a:extLst>
                    <a:ext uri="{FF2B5EF4-FFF2-40B4-BE49-F238E27FC236}">
                      <a16:creationId xmlns:a16="http://schemas.microsoft.com/office/drawing/2014/main" id="{4A508D9B-4670-4F7F-9136-5E8B6545D255}"/>
                    </a:ext>
                  </a:extLst>
                </p:cNvPr>
                <p:cNvGrpSpPr/>
                <p:nvPr/>
              </p:nvGrpSpPr>
              <p:grpSpPr>
                <a:xfrm rot="21049340">
                  <a:off x="7270080" y="2509410"/>
                  <a:ext cx="601238" cy="499826"/>
                  <a:chOff x="5841977" y="3176030"/>
                  <a:chExt cx="601238" cy="499826"/>
                </a:xfrm>
              </p:grpSpPr>
              <p:grpSp>
                <p:nvGrpSpPr>
                  <p:cNvPr id="903" name="Group 902">
                    <a:extLst>
                      <a:ext uri="{FF2B5EF4-FFF2-40B4-BE49-F238E27FC236}">
                        <a16:creationId xmlns:a16="http://schemas.microsoft.com/office/drawing/2014/main" id="{BFB422A6-C4F2-44C5-ACA8-14D07C2E0A71}"/>
                      </a:ext>
                    </a:extLst>
                  </p:cNvPr>
                  <p:cNvGrpSpPr/>
                  <p:nvPr/>
                </p:nvGrpSpPr>
                <p:grpSpPr>
                  <a:xfrm rot="19742345">
                    <a:off x="5841977" y="3207622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911" name="Group 176">
                      <a:extLst>
                        <a:ext uri="{FF2B5EF4-FFF2-40B4-BE49-F238E27FC236}">
                          <a16:creationId xmlns:a16="http://schemas.microsoft.com/office/drawing/2014/main" id="{AD7D6559-DEC0-4C0D-9223-074E32FE8A1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915" name="Picture 24 57">
                        <a:extLst>
                          <a:ext uri="{FF2B5EF4-FFF2-40B4-BE49-F238E27FC236}">
                            <a16:creationId xmlns:a16="http://schemas.microsoft.com/office/drawing/2014/main" id="{EDF9D298-9774-4E04-8679-59246EE428C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916" name="Picture 24 58">
                        <a:extLst>
                          <a:ext uri="{FF2B5EF4-FFF2-40B4-BE49-F238E27FC236}">
                            <a16:creationId xmlns:a16="http://schemas.microsoft.com/office/drawing/2014/main" id="{B85A1F49-A440-4100-B332-5B220E2CB8E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912" name="Group 179">
                      <a:extLst>
                        <a:ext uri="{FF2B5EF4-FFF2-40B4-BE49-F238E27FC236}">
                          <a16:creationId xmlns:a16="http://schemas.microsoft.com/office/drawing/2014/main" id="{F2E903EC-84C6-4FA2-AB55-2D6565C47A3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913" name="Picture 24 59">
                        <a:extLst>
                          <a:ext uri="{FF2B5EF4-FFF2-40B4-BE49-F238E27FC236}">
                            <a16:creationId xmlns:a16="http://schemas.microsoft.com/office/drawing/2014/main" id="{603C2F25-CB01-408E-8F42-08E25B82C51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914" name="Picture 24 60">
                        <a:extLst>
                          <a:ext uri="{FF2B5EF4-FFF2-40B4-BE49-F238E27FC236}">
                            <a16:creationId xmlns:a16="http://schemas.microsoft.com/office/drawing/2014/main" id="{68EBA91D-2917-420E-869C-6DC50F1B635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  <p:grpSp>
                <p:nvGrpSpPr>
                  <p:cNvPr id="904" name="Group 903">
                    <a:extLst>
                      <a:ext uri="{FF2B5EF4-FFF2-40B4-BE49-F238E27FC236}">
                        <a16:creationId xmlns:a16="http://schemas.microsoft.com/office/drawing/2014/main" id="{134EB667-E8D2-489C-9CFB-E422959D0523}"/>
                      </a:ext>
                    </a:extLst>
                  </p:cNvPr>
                  <p:cNvGrpSpPr/>
                  <p:nvPr/>
                </p:nvGrpSpPr>
                <p:grpSpPr>
                  <a:xfrm rot="17239213">
                    <a:off x="6033171" y="3265811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905" name="Group 176">
                      <a:extLst>
                        <a:ext uri="{FF2B5EF4-FFF2-40B4-BE49-F238E27FC236}">
                          <a16:creationId xmlns:a16="http://schemas.microsoft.com/office/drawing/2014/main" id="{DC119235-BCD5-4D25-BE76-EBB3017BF69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909" name="Picture 24 61">
                        <a:extLst>
                          <a:ext uri="{FF2B5EF4-FFF2-40B4-BE49-F238E27FC236}">
                            <a16:creationId xmlns:a16="http://schemas.microsoft.com/office/drawing/2014/main" id="{56E2A739-E2A0-437D-A0B1-27211C97617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910" name="Picture 24 62">
                        <a:extLst>
                          <a:ext uri="{FF2B5EF4-FFF2-40B4-BE49-F238E27FC236}">
                            <a16:creationId xmlns:a16="http://schemas.microsoft.com/office/drawing/2014/main" id="{582621A4-1F2A-4B2D-8577-3EB3E408D6E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906" name="Group 179">
                      <a:extLst>
                        <a:ext uri="{FF2B5EF4-FFF2-40B4-BE49-F238E27FC236}">
                          <a16:creationId xmlns:a16="http://schemas.microsoft.com/office/drawing/2014/main" id="{771A3BB7-2483-431B-BBDE-EFFAF4E0D7A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907" name="Picture 24 63">
                        <a:extLst>
                          <a:ext uri="{FF2B5EF4-FFF2-40B4-BE49-F238E27FC236}">
                            <a16:creationId xmlns:a16="http://schemas.microsoft.com/office/drawing/2014/main" id="{489B8AB5-25AC-4F54-965D-C38C0789AE2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908" name="Picture 24 64">
                        <a:extLst>
                          <a:ext uri="{FF2B5EF4-FFF2-40B4-BE49-F238E27FC236}">
                            <a16:creationId xmlns:a16="http://schemas.microsoft.com/office/drawing/2014/main" id="{0AB520CF-C577-4AE2-B442-54BCE06D663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</p:grpSp>
          </p:grpSp>
          <p:grpSp>
            <p:nvGrpSpPr>
              <p:cNvPr id="776" name="Group 775">
                <a:extLst>
                  <a:ext uri="{FF2B5EF4-FFF2-40B4-BE49-F238E27FC236}">
                    <a16:creationId xmlns:a16="http://schemas.microsoft.com/office/drawing/2014/main" id="{21227A6A-2535-42FB-B564-19E142314619}"/>
                  </a:ext>
                </a:extLst>
              </p:cNvPr>
              <p:cNvGrpSpPr/>
              <p:nvPr/>
            </p:nvGrpSpPr>
            <p:grpSpPr>
              <a:xfrm>
                <a:off x="8289898" y="2610778"/>
                <a:ext cx="1557892" cy="1293966"/>
                <a:chOff x="6991903" y="2695004"/>
                <a:chExt cx="1557892" cy="1293966"/>
              </a:xfrm>
            </p:grpSpPr>
            <p:grpSp>
              <p:nvGrpSpPr>
                <p:cNvPr id="777" name="Group 776">
                  <a:extLst>
                    <a:ext uri="{FF2B5EF4-FFF2-40B4-BE49-F238E27FC236}">
                      <a16:creationId xmlns:a16="http://schemas.microsoft.com/office/drawing/2014/main" id="{3E806B68-34AB-43C7-8F7F-A77969E4C1F2}"/>
                    </a:ext>
                  </a:extLst>
                </p:cNvPr>
                <p:cNvGrpSpPr/>
                <p:nvPr/>
              </p:nvGrpSpPr>
              <p:grpSpPr>
                <a:xfrm>
                  <a:off x="6991903" y="2695004"/>
                  <a:ext cx="657768" cy="378452"/>
                  <a:chOff x="4777947" y="3207622"/>
                  <a:chExt cx="657768" cy="378452"/>
                </a:xfrm>
              </p:grpSpPr>
              <p:grpSp>
                <p:nvGrpSpPr>
                  <p:cNvPr id="885" name="Group 884">
                    <a:extLst>
                      <a:ext uri="{FF2B5EF4-FFF2-40B4-BE49-F238E27FC236}">
                        <a16:creationId xmlns:a16="http://schemas.microsoft.com/office/drawing/2014/main" id="{282B2DCD-42A4-470C-A5B2-5B4F7CDD2535}"/>
                      </a:ext>
                    </a:extLst>
                  </p:cNvPr>
                  <p:cNvGrpSpPr/>
                  <p:nvPr/>
                </p:nvGrpSpPr>
                <p:grpSpPr>
                  <a:xfrm>
                    <a:off x="4777947" y="3207622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893" name="Group 176">
                      <a:extLst>
                        <a:ext uri="{FF2B5EF4-FFF2-40B4-BE49-F238E27FC236}">
                          <a16:creationId xmlns:a16="http://schemas.microsoft.com/office/drawing/2014/main" id="{ADA0F6D4-8FF3-4CB9-B5CB-23F5F4384E7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897" name="Picture 24 65">
                        <a:extLst>
                          <a:ext uri="{FF2B5EF4-FFF2-40B4-BE49-F238E27FC236}">
                            <a16:creationId xmlns:a16="http://schemas.microsoft.com/office/drawing/2014/main" id="{559FDCB5-3F16-43FA-A966-E29EDF7E221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898" name="Picture 24 66">
                        <a:extLst>
                          <a:ext uri="{FF2B5EF4-FFF2-40B4-BE49-F238E27FC236}">
                            <a16:creationId xmlns:a16="http://schemas.microsoft.com/office/drawing/2014/main" id="{E5D6674D-201E-42A3-983F-4563F5F65B5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894" name="Group 179">
                      <a:extLst>
                        <a:ext uri="{FF2B5EF4-FFF2-40B4-BE49-F238E27FC236}">
                          <a16:creationId xmlns:a16="http://schemas.microsoft.com/office/drawing/2014/main" id="{A1FEE5BB-E570-40E6-BFC3-7A67FFCB866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895" name="Picture 24 67">
                        <a:extLst>
                          <a:ext uri="{FF2B5EF4-FFF2-40B4-BE49-F238E27FC236}">
                            <a16:creationId xmlns:a16="http://schemas.microsoft.com/office/drawing/2014/main" id="{AA3C4501-14B8-4FF8-8C46-A10C36731FD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896" name="Picture 24 68">
                        <a:extLst>
                          <a:ext uri="{FF2B5EF4-FFF2-40B4-BE49-F238E27FC236}">
                            <a16:creationId xmlns:a16="http://schemas.microsoft.com/office/drawing/2014/main" id="{4068CB6D-60E2-4ECE-BCE9-7DDBD369DEF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  <p:grpSp>
                <p:nvGrpSpPr>
                  <p:cNvPr id="886" name="Group 885">
                    <a:extLst>
                      <a:ext uri="{FF2B5EF4-FFF2-40B4-BE49-F238E27FC236}">
                        <a16:creationId xmlns:a16="http://schemas.microsoft.com/office/drawing/2014/main" id="{564752CF-1C4E-4160-8748-C1C0502FA43E}"/>
                      </a:ext>
                    </a:extLst>
                  </p:cNvPr>
                  <p:cNvGrpSpPr/>
                  <p:nvPr/>
                </p:nvGrpSpPr>
                <p:grpSpPr>
                  <a:xfrm>
                    <a:off x="4935889" y="3265811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887" name="Group 176">
                      <a:extLst>
                        <a:ext uri="{FF2B5EF4-FFF2-40B4-BE49-F238E27FC236}">
                          <a16:creationId xmlns:a16="http://schemas.microsoft.com/office/drawing/2014/main" id="{D7A7142B-60B4-4C35-8A73-8936D6109DF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891" name="Picture 24 69">
                        <a:extLst>
                          <a:ext uri="{FF2B5EF4-FFF2-40B4-BE49-F238E27FC236}">
                            <a16:creationId xmlns:a16="http://schemas.microsoft.com/office/drawing/2014/main" id="{53BE76EC-B2A1-468E-8B51-269D3AD9DD9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892" name="Picture 24 70">
                        <a:extLst>
                          <a:ext uri="{FF2B5EF4-FFF2-40B4-BE49-F238E27FC236}">
                            <a16:creationId xmlns:a16="http://schemas.microsoft.com/office/drawing/2014/main" id="{A21D8EFE-B04F-47EF-8A5F-CF521BB66D3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888" name="Group 179">
                      <a:extLst>
                        <a:ext uri="{FF2B5EF4-FFF2-40B4-BE49-F238E27FC236}">
                          <a16:creationId xmlns:a16="http://schemas.microsoft.com/office/drawing/2014/main" id="{A83663BE-88F4-498F-93F5-99D649E96A8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889" name="Picture 24 71">
                        <a:extLst>
                          <a:ext uri="{FF2B5EF4-FFF2-40B4-BE49-F238E27FC236}">
                            <a16:creationId xmlns:a16="http://schemas.microsoft.com/office/drawing/2014/main" id="{18B24516-7BE8-4F65-B174-19635A6B0F8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890" name="Picture 24 72">
                        <a:extLst>
                          <a:ext uri="{FF2B5EF4-FFF2-40B4-BE49-F238E27FC236}">
                            <a16:creationId xmlns:a16="http://schemas.microsoft.com/office/drawing/2014/main" id="{7225A9F7-9EF0-460A-918C-AB8EEEEC1BD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</p:grpSp>
            <p:grpSp>
              <p:nvGrpSpPr>
                <p:cNvPr id="778" name="Group 777">
                  <a:extLst>
                    <a:ext uri="{FF2B5EF4-FFF2-40B4-BE49-F238E27FC236}">
                      <a16:creationId xmlns:a16="http://schemas.microsoft.com/office/drawing/2014/main" id="{05D22945-1E31-4062-8B2B-8889C71A623B}"/>
                    </a:ext>
                  </a:extLst>
                </p:cNvPr>
                <p:cNvGrpSpPr/>
                <p:nvPr/>
              </p:nvGrpSpPr>
              <p:grpSpPr>
                <a:xfrm>
                  <a:off x="7000217" y="2970983"/>
                  <a:ext cx="601238" cy="499826"/>
                  <a:chOff x="5841977" y="3176030"/>
                  <a:chExt cx="601238" cy="499826"/>
                </a:xfrm>
              </p:grpSpPr>
              <p:grpSp>
                <p:nvGrpSpPr>
                  <p:cNvPr id="871" name="Group 870">
                    <a:extLst>
                      <a:ext uri="{FF2B5EF4-FFF2-40B4-BE49-F238E27FC236}">
                        <a16:creationId xmlns:a16="http://schemas.microsoft.com/office/drawing/2014/main" id="{0BB4FEDE-F71B-4460-8445-F8A36648DB3F}"/>
                      </a:ext>
                    </a:extLst>
                  </p:cNvPr>
                  <p:cNvGrpSpPr/>
                  <p:nvPr/>
                </p:nvGrpSpPr>
                <p:grpSpPr>
                  <a:xfrm rot="19742345">
                    <a:off x="5841977" y="3207622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879" name="Group 176">
                      <a:extLst>
                        <a:ext uri="{FF2B5EF4-FFF2-40B4-BE49-F238E27FC236}">
                          <a16:creationId xmlns:a16="http://schemas.microsoft.com/office/drawing/2014/main" id="{93A64EE3-A81C-424B-B4B6-8D0C66CDA39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883" name="Picture 24 73">
                        <a:extLst>
                          <a:ext uri="{FF2B5EF4-FFF2-40B4-BE49-F238E27FC236}">
                            <a16:creationId xmlns:a16="http://schemas.microsoft.com/office/drawing/2014/main" id="{2C0EEEE9-ED34-479D-95F2-9620992BEA8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884" name="Picture 24 74">
                        <a:extLst>
                          <a:ext uri="{FF2B5EF4-FFF2-40B4-BE49-F238E27FC236}">
                            <a16:creationId xmlns:a16="http://schemas.microsoft.com/office/drawing/2014/main" id="{39CFC6A1-40C4-46B9-B663-F9786F95105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880" name="Group 179">
                      <a:extLst>
                        <a:ext uri="{FF2B5EF4-FFF2-40B4-BE49-F238E27FC236}">
                          <a16:creationId xmlns:a16="http://schemas.microsoft.com/office/drawing/2014/main" id="{DA82D997-1C24-45D9-AB62-32FB761ECD7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881" name="Picture 24 75">
                        <a:extLst>
                          <a:ext uri="{FF2B5EF4-FFF2-40B4-BE49-F238E27FC236}">
                            <a16:creationId xmlns:a16="http://schemas.microsoft.com/office/drawing/2014/main" id="{EFB33F85-413E-477A-AA4A-22C23024799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882" name="Picture 24 76">
                        <a:extLst>
                          <a:ext uri="{FF2B5EF4-FFF2-40B4-BE49-F238E27FC236}">
                            <a16:creationId xmlns:a16="http://schemas.microsoft.com/office/drawing/2014/main" id="{DC31FAE8-5FD2-4D77-922A-A99B9A58228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  <p:grpSp>
                <p:nvGrpSpPr>
                  <p:cNvPr id="872" name="Group 871">
                    <a:extLst>
                      <a:ext uri="{FF2B5EF4-FFF2-40B4-BE49-F238E27FC236}">
                        <a16:creationId xmlns:a16="http://schemas.microsoft.com/office/drawing/2014/main" id="{F48FE742-295B-4FB7-B1C2-3B6D8A469023}"/>
                      </a:ext>
                    </a:extLst>
                  </p:cNvPr>
                  <p:cNvGrpSpPr/>
                  <p:nvPr/>
                </p:nvGrpSpPr>
                <p:grpSpPr>
                  <a:xfrm rot="17239213">
                    <a:off x="6033171" y="3265811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873" name="Group 176">
                      <a:extLst>
                        <a:ext uri="{FF2B5EF4-FFF2-40B4-BE49-F238E27FC236}">
                          <a16:creationId xmlns:a16="http://schemas.microsoft.com/office/drawing/2014/main" id="{8B28FD44-B5E6-4B26-A367-3E18DFF0D02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877" name="Picture 24 77">
                        <a:extLst>
                          <a:ext uri="{FF2B5EF4-FFF2-40B4-BE49-F238E27FC236}">
                            <a16:creationId xmlns:a16="http://schemas.microsoft.com/office/drawing/2014/main" id="{71099770-849E-491A-A93C-1E4A7B2A359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878" name="Picture 24 78">
                        <a:extLst>
                          <a:ext uri="{FF2B5EF4-FFF2-40B4-BE49-F238E27FC236}">
                            <a16:creationId xmlns:a16="http://schemas.microsoft.com/office/drawing/2014/main" id="{8DA4FF34-5068-4B5E-84A6-9B6810FA173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874" name="Group 179">
                      <a:extLst>
                        <a:ext uri="{FF2B5EF4-FFF2-40B4-BE49-F238E27FC236}">
                          <a16:creationId xmlns:a16="http://schemas.microsoft.com/office/drawing/2014/main" id="{05F65FC0-EDA0-4459-817F-FCC41A901F5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875" name="Picture 24 79">
                        <a:extLst>
                          <a:ext uri="{FF2B5EF4-FFF2-40B4-BE49-F238E27FC236}">
                            <a16:creationId xmlns:a16="http://schemas.microsoft.com/office/drawing/2014/main" id="{76F68604-6865-4B89-9529-E6F48252A5D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876" name="Picture 24 80">
                        <a:extLst>
                          <a:ext uri="{FF2B5EF4-FFF2-40B4-BE49-F238E27FC236}">
                            <a16:creationId xmlns:a16="http://schemas.microsoft.com/office/drawing/2014/main" id="{D54C9213-1235-4CCE-AB03-15D89E26C0B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</p:grpSp>
            <p:grpSp>
              <p:nvGrpSpPr>
                <p:cNvPr id="779" name="Group 778">
                  <a:extLst>
                    <a:ext uri="{FF2B5EF4-FFF2-40B4-BE49-F238E27FC236}">
                      <a16:creationId xmlns:a16="http://schemas.microsoft.com/office/drawing/2014/main" id="{2A9F1700-985D-4DBB-B8DE-3F2A7B229DB1}"/>
                    </a:ext>
                  </a:extLst>
                </p:cNvPr>
                <p:cNvGrpSpPr/>
                <p:nvPr/>
              </p:nvGrpSpPr>
              <p:grpSpPr>
                <a:xfrm>
                  <a:off x="7469330" y="2714400"/>
                  <a:ext cx="1055948" cy="610380"/>
                  <a:chOff x="6261214" y="3135578"/>
                  <a:chExt cx="1055948" cy="610380"/>
                </a:xfrm>
              </p:grpSpPr>
              <p:grpSp>
                <p:nvGrpSpPr>
                  <p:cNvPr id="841" name="Group 840">
                    <a:extLst>
                      <a:ext uri="{FF2B5EF4-FFF2-40B4-BE49-F238E27FC236}">
                        <a16:creationId xmlns:a16="http://schemas.microsoft.com/office/drawing/2014/main" id="{BD2F6D80-1B5F-4198-80BB-6936EEA665E9}"/>
                      </a:ext>
                    </a:extLst>
                  </p:cNvPr>
                  <p:cNvGrpSpPr/>
                  <p:nvPr/>
                </p:nvGrpSpPr>
                <p:grpSpPr>
                  <a:xfrm>
                    <a:off x="6659394" y="3135578"/>
                    <a:ext cx="657768" cy="378452"/>
                    <a:chOff x="4777947" y="3207622"/>
                    <a:chExt cx="657768" cy="378452"/>
                  </a:xfrm>
                </p:grpSpPr>
                <p:grpSp>
                  <p:nvGrpSpPr>
                    <p:cNvPr id="857" name="Group 856">
                      <a:extLst>
                        <a:ext uri="{FF2B5EF4-FFF2-40B4-BE49-F238E27FC236}">
                          <a16:creationId xmlns:a16="http://schemas.microsoft.com/office/drawing/2014/main" id="{FA8E6B57-6ABD-4358-8A24-7FFE77C797F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77947" y="3207622"/>
                      <a:ext cx="499826" cy="320263"/>
                      <a:chOff x="4503627" y="2218458"/>
                      <a:chExt cx="499826" cy="320263"/>
                    </a:xfrm>
                  </p:grpSpPr>
                  <p:grpSp>
                    <p:nvGrpSpPr>
                      <p:cNvPr id="865" name="Group 176">
                        <a:extLst>
                          <a:ext uri="{FF2B5EF4-FFF2-40B4-BE49-F238E27FC236}">
                            <a16:creationId xmlns:a16="http://schemas.microsoft.com/office/drawing/2014/main" id="{50C3F869-A8B0-414D-8A40-DBA5ED0C538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503627" y="2301538"/>
                        <a:ext cx="300259" cy="237183"/>
                        <a:chOff x="2962956" y="2115885"/>
                        <a:chExt cx="300259" cy="237183"/>
                      </a:xfrm>
                    </p:grpSpPr>
                    <p:pic>
                      <p:nvPicPr>
                        <p:cNvPr id="869" name="Picture 24 81">
                          <a:extLst>
                            <a:ext uri="{FF2B5EF4-FFF2-40B4-BE49-F238E27FC236}">
                              <a16:creationId xmlns:a16="http://schemas.microsoft.com/office/drawing/2014/main" id="{2FB445F9-8655-4D8C-88B8-648CDDC7B5C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3076683" y="211667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  <p:pic>
                      <p:nvPicPr>
                        <p:cNvPr id="870" name="Picture 24 82">
                          <a:extLst>
                            <a:ext uri="{FF2B5EF4-FFF2-40B4-BE49-F238E27FC236}">
                              <a16:creationId xmlns:a16="http://schemas.microsoft.com/office/drawing/2014/main" id="{7AD8A335-C4AC-4E8F-93D7-ADFAB1B8919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2962162" y="2166537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</p:grpSp>
                  <p:grpSp>
                    <p:nvGrpSpPr>
                      <p:cNvPr id="866" name="Group 179">
                        <a:extLst>
                          <a:ext uri="{FF2B5EF4-FFF2-40B4-BE49-F238E27FC236}">
                            <a16:creationId xmlns:a16="http://schemas.microsoft.com/office/drawing/2014/main" id="{3B613267-93C1-41ED-B5A8-622CF01B629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19823" y="2218458"/>
                        <a:ext cx="283630" cy="253824"/>
                        <a:chOff x="6986427" y="2972145"/>
                        <a:chExt cx="283630" cy="253824"/>
                      </a:xfrm>
                    </p:grpSpPr>
                    <p:pic>
                      <p:nvPicPr>
                        <p:cNvPr id="867" name="Picture 24 83">
                          <a:extLst>
                            <a:ext uri="{FF2B5EF4-FFF2-40B4-BE49-F238E27FC236}">
                              <a16:creationId xmlns:a16="http://schemas.microsoft.com/office/drawing/2014/main" id="{C8E87AFE-BE11-4F44-83F1-66458CF3379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6985633" y="3039438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  <p:pic>
                      <p:nvPicPr>
                        <p:cNvPr id="868" name="Picture 24 84">
                          <a:extLst>
                            <a:ext uri="{FF2B5EF4-FFF2-40B4-BE49-F238E27FC236}">
                              <a16:creationId xmlns:a16="http://schemas.microsoft.com/office/drawing/2014/main" id="{3AFF95B1-0A4E-45EB-A820-D73F2783146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7083525" y="297293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</p:grpSp>
                </p:grpSp>
                <p:grpSp>
                  <p:nvGrpSpPr>
                    <p:cNvPr id="858" name="Group 857">
                      <a:extLst>
                        <a:ext uri="{FF2B5EF4-FFF2-40B4-BE49-F238E27FC236}">
                          <a16:creationId xmlns:a16="http://schemas.microsoft.com/office/drawing/2014/main" id="{6D314C89-4F66-42AA-8BC9-552DB672C6F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935889" y="3265811"/>
                      <a:ext cx="499826" cy="320263"/>
                      <a:chOff x="4503627" y="2218458"/>
                      <a:chExt cx="499826" cy="320263"/>
                    </a:xfrm>
                  </p:grpSpPr>
                  <p:grpSp>
                    <p:nvGrpSpPr>
                      <p:cNvPr id="859" name="Group 176">
                        <a:extLst>
                          <a:ext uri="{FF2B5EF4-FFF2-40B4-BE49-F238E27FC236}">
                            <a16:creationId xmlns:a16="http://schemas.microsoft.com/office/drawing/2014/main" id="{85D71C0A-F73D-4648-B1DD-10B97C5C732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503627" y="2301538"/>
                        <a:ext cx="300259" cy="237183"/>
                        <a:chOff x="2962956" y="2115885"/>
                        <a:chExt cx="300259" cy="237183"/>
                      </a:xfrm>
                    </p:grpSpPr>
                    <p:pic>
                      <p:nvPicPr>
                        <p:cNvPr id="863" name="Picture 24 85">
                          <a:extLst>
                            <a:ext uri="{FF2B5EF4-FFF2-40B4-BE49-F238E27FC236}">
                              <a16:creationId xmlns:a16="http://schemas.microsoft.com/office/drawing/2014/main" id="{9B886D9F-25FE-4459-90DA-15D7C4DF44D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3076683" y="211667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  <p:pic>
                      <p:nvPicPr>
                        <p:cNvPr id="864" name="Picture 24 86">
                          <a:extLst>
                            <a:ext uri="{FF2B5EF4-FFF2-40B4-BE49-F238E27FC236}">
                              <a16:creationId xmlns:a16="http://schemas.microsoft.com/office/drawing/2014/main" id="{9616EB65-6FD0-4C75-9978-529CA1F06D7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2962162" y="2166537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</p:grpSp>
                  <p:grpSp>
                    <p:nvGrpSpPr>
                      <p:cNvPr id="860" name="Group 179">
                        <a:extLst>
                          <a:ext uri="{FF2B5EF4-FFF2-40B4-BE49-F238E27FC236}">
                            <a16:creationId xmlns:a16="http://schemas.microsoft.com/office/drawing/2014/main" id="{DE8A25C3-E7E1-44EC-932D-D579CA1733A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19823" y="2218458"/>
                        <a:ext cx="283630" cy="253824"/>
                        <a:chOff x="6986427" y="2972145"/>
                        <a:chExt cx="283630" cy="253824"/>
                      </a:xfrm>
                    </p:grpSpPr>
                    <p:pic>
                      <p:nvPicPr>
                        <p:cNvPr id="861" name="Picture 24 87">
                          <a:extLst>
                            <a:ext uri="{FF2B5EF4-FFF2-40B4-BE49-F238E27FC236}">
                              <a16:creationId xmlns:a16="http://schemas.microsoft.com/office/drawing/2014/main" id="{792CD9E0-225F-4622-BBC6-FAE96936F9C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6985633" y="3039438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  <p:pic>
                      <p:nvPicPr>
                        <p:cNvPr id="862" name="Picture 24 88">
                          <a:extLst>
                            <a:ext uri="{FF2B5EF4-FFF2-40B4-BE49-F238E27FC236}">
                              <a16:creationId xmlns:a16="http://schemas.microsoft.com/office/drawing/2014/main" id="{29F3A3C9-08D9-4867-919A-8D4586CE277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7083525" y="297293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</p:grpSp>
                </p:grpSp>
              </p:grpSp>
              <p:grpSp>
                <p:nvGrpSpPr>
                  <p:cNvPr id="842" name="Group 841">
                    <a:extLst>
                      <a:ext uri="{FF2B5EF4-FFF2-40B4-BE49-F238E27FC236}">
                        <a16:creationId xmlns:a16="http://schemas.microsoft.com/office/drawing/2014/main" id="{F50C28AC-0CC4-457C-A92E-47FE0D21C918}"/>
                      </a:ext>
                    </a:extLst>
                  </p:cNvPr>
                  <p:cNvGrpSpPr/>
                  <p:nvPr/>
                </p:nvGrpSpPr>
                <p:grpSpPr>
                  <a:xfrm rot="18877668">
                    <a:off x="6210508" y="3195426"/>
                    <a:ext cx="601238" cy="499826"/>
                    <a:chOff x="5841977" y="3176030"/>
                    <a:chExt cx="601238" cy="499826"/>
                  </a:xfrm>
                </p:grpSpPr>
                <p:grpSp>
                  <p:nvGrpSpPr>
                    <p:cNvPr id="843" name="Group 842">
                      <a:extLst>
                        <a:ext uri="{FF2B5EF4-FFF2-40B4-BE49-F238E27FC236}">
                          <a16:creationId xmlns:a16="http://schemas.microsoft.com/office/drawing/2014/main" id="{FD75EB2F-3831-4EBA-9D9E-1782838B3EA0}"/>
                        </a:ext>
                      </a:extLst>
                    </p:cNvPr>
                    <p:cNvGrpSpPr/>
                    <p:nvPr/>
                  </p:nvGrpSpPr>
                  <p:grpSpPr>
                    <a:xfrm rot="19742345">
                      <a:off x="5841977" y="3207622"/>
                      <a:ext cx="499826" cy="320263"/>
                      <a:chOff x="4503627" y="2218458"/>
                      <a:chExt cx="499826" cy="320263"/>
                    </a:xfrm>
                  </p:grpSpPr>
                  <p:grpSp>
                    <p:nvGrpSpPr>
                      <p:cNvPr id="851" name="Group 176">
                        <a:extLst>
                          <a:ext uri="{FF2B5EF4-FFF2-40B4-BE49-F238E27FC236}">
                            <a16:creationId xmlns:a16="http://schemas.microsoft.com/office/drawing/2014/main" id="{6FD93A0C-501D-4E41-AC81-1F985CB666D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503627" y="2301538"/>
                        <a:ext cx="300259" cy="237183"/>
                        <a:chOff x="2962956" y="2115885"/>
                        <a:chExt cx="300259" cy="237183"/>
                      </a:xfrm>
                    </p:grpSpPr>
                    <p:pic>
                      <p:nvPicPr>
                        <p:cNvPr id="855" name="Picture 24 89">
                          <a:extLst>
                            <a:ext uri="{FF2B5EF4-FFF2-40B4-BE49-F238E27FC236}">
                              <a16:creationId xmlns:a16="http://schemas.microsoft.com/office/drawing/2014/main" id="{398CFDF9-A7B4-43AC-ABE2-85236CD6579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3076683" y="211667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  <p:pic>
                      <p:nvPicPr>
                        <p:cNvPr id="856" name="Picture 24 90">
                          <a:extLst>
                            <a:ext uri="{FF2B5EF4-FFF2-40B4-BE49-F238E27FC236}">
                              <a16:creationId xmlns:a16="http://schemas.microsoft.com/office/drawing/2014/main" id="{FC48BE03-65FB-4C62-8767-BE29EA1AE08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2962162" y="2166537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</p:grpSp>
                  <p:grpSp>
                    <p:nvGrpSpPr>
                      <p:cNvPr id="852" name="Group 179">
                        <a:extLst>
                          <a:ext uri="{FF2B5EF4-FFF2-40B4-BE49-F238E27FC236}">
                            <a16:creationId xmlns:a16="http://schemas.microsoft.com/office/drawing/2014/main" id="{4DBDCCBB-2469-4B47-A6D4-919D1B385DD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19823" y="2218458"/>
                        <a:ext cx="283630" cy="253824"/>
                        <a:chOff x="6986427" y="2972145"/>
                        <a:chExt cx="283630" cy="253824"/>
                      </a:xfrm>
                    </p:grpSpPr>
                    <p:pic>
                      <p:nvPicPr>
                        <p:cNvPr id="853" name="Picture 24 91">
                          <a:extLst>
                            <a:ext uri="{FF2B5EF4-FFF2-40B4-BE49-F238E27FC236}">
                              <a16:creationId xmlns:a16="http://schemas.microsoft.com/office/drawing/2014/main" id="{BEEFE58A-0B14-48B4-92B5-1D51EE8F285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6985633" y="3039438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  <p:pic>
                      <p:nvPicPr>
                        <p:cNvPr id="854" name="Picture 24 92">
                          <a:extLst>
                            <a:ext uri="{FF2B5EF4-FFF2-40B4-BE49-F238E27FC236}">
                              <a16:creationId xmlns:a16="http://schemas.microsoft.com/office/drawing/2014/main" id="{58C55366-9EE1-4433-82F1-6AD75D852B7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7083525" y="297293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</p:grpSp>
                </p:grpSp>
                <p:grpSp>
                  <p:nvGrpSpPr>
                    <p:cNvPr id="844" name="Group 843">
                      <a:extLst>
                        <a:ext uri="{FF2B5EF4-FFF2-40B4-BE49-F238E27FC236}">
                          <a16:creationId xmlns:a16="http://schemas.microsoft.com/office/drawing/2014/main" id="{B319CD4B-1AF9-4294-B504-A02C47E5EF57}"/>
                        </a:ext>
                      </a:extLst>
                    </p:cNvPr>
                    <p:cNvGrpSpPr/>
                    <p:nvPr/>
                  </p:nvGrpSpPr>
                  <p:grpSpPr>
                    <a:xfrm rot="17239213">
                      <a:off x="6033171" y="3265811"/>
                      <a:ext cx="499826" cy="320263"/>
                      <a:chOff x="4503627" y="2218458"/>
                      <a:chExt cx="499826" cy="320263"/>
                    </a:xfrm>
                  </p:grpSpPr>
                  <p:grpSp>
                    <p:nvGrpSpPr>
                      <p:cNvPr id="845" name="Group 844">
                        <a:extLst>
                          <a:ext uri="{FF2B5EF4-FFF2-40B4-BE49-F238E27FC236}">
                            <a16:creationId xmlns:a16="http://schemas.microsoft.com/office/drawing/2014/main" id="{DBCE47DD-FDB4-414C-9D10-3E334990AF7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503627" y="2301538"/>
                        <a:ext cx="300259" cy="237183"/>
                        <a:chOff x="2962956" y="2115885"/>
                        <a:chExt cx="300259" cy="237183"/>
                      </a:xfrm>
                    </p:grpSpPr>
                    <p:pic>
                      <p:nvPicPr>
                        <p:cNvPr id="849" name="Picture 24 93">
                          <a:extLst>
                            <a:ext uri="{FF2B5EF4-FFF2-40B4-BE49-F238E27FC236}">
                              <a16:creationId xmlns:a16="http://schemas.microsoft.com/office/drawing/2014/main" id="{B68D7F16-AD81-4114-AA4F-06BEC17040B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3076683" y="211667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  <p:pic>
                      <p:nvPicPr>
                        <p:cNvPr id="850" name="Picture 24 94">
                          <a:extLst>
                            <a:ext uri="{FF2B5EF4-FFF2-40B4-BE49-F238E27FC236}">
                              <a16:creationId xmlns:a16="http://schemas.microsoft.com/office/drawing/2014/main" id="{FF58CF3E-8AF6-46B9-A095-5F6B3567B7D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2962162" y="2166537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</p:grpSp>
                  <p:grpSp>
                    <p:nvGrpSpPr>
                      <p:cNvPr id="846" name="Group 179">
                        <a:extLst>
                          <a:ext uri="{FF2B5EF4-FFF2-40B4-BE49-F238E27FC236}">
                            <a16:creationId xmlns:a16="http://schemas.microsoft.com/office/drawing/2014/main" id="{B2868C9C-5002-4DC6-B7FB-72C86A08AE5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19823" y="2218458"/>
                        <a:ext cx="283630" cy="253824"/>
                        <a:chOff x="6986427" y="2972145"/>
                        <a:chExt cx="283630" cy="253824"/>
                      </a:xfrm>
                    </p:grpSpPr>
                    <p:pic>
                      <p:nvPicPr>
                        <p:cNvPr id="847" name="Picture 24 95">
                          <a:extLst>
                            <a:ext uri="{FF2B5EF4-FFF2-40B4-BE49-F238E27FC236}">
                              <a16:creationId xmlns:a16="http://schemas.microsoft.com/office/drawing/2014/main" id="{0A9322CE-3155-452D-B871-81CF6FA3E70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6985633" y="3039438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  <p:pic>
                      <p:nvPicPr>
                        <p:cNvPr id="848" name="Picture 24 96">
                          <a:extLst>
                            <a:ext uri="{FF2B5EF4-FFF2-40B4-BE49-F238E27FC236}">
                              <a16:creationId xmlns:a16="http://schemas.microsoft.com/office/drawing/2014/main" id="{AEE52E16-216D-4EF5-ADFF-C9229682392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7083525" y="297293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</p:grpSp>
                </p:grpSp>
              </p:grpSp>
            </p:grpSp>
            <p:grpSp>
              <p:nvGrpSpPr>
                <p:cNvPr id="780" name="Group 779">
                  <a:extLst>
                    <a:ext uri="{FF2B5EF4-FFF2-40B4-BE49-F238E27FC236}">
                      <a16:creationId xmlns:a16="http://schemas.microsoft.com/office/drawing/2014/main" id="{8D9A36C0-3A2F-41D9-A448-97734FFF4F21}"/>
                    </a:ext>
                  </a:extLst>
                </p:cNvPr>
                <p:cNvGrpSpPr/>
                <p:nvPr/>
              </p:nvGrpSpPr>
              <p:grpSpPr>
                <a:xfrm>
                  <a:off x="7443561" y="3019258"/>
                  <a:ext cx="1106234" cy="969712"/>
                  <a:chOff x="6792398" y="2509410"/>
                  <a:chExt cx="1106234" cy="969712"/>
                </a:xfrm>
              </p:grpSpPr>
              <p:grpSp>
                <p:nvGrpSpPr>
                  <p:cNvPr id="781" name="Group 780">
                    <a:extLst>
                      <a:ext uri="{FF2B5EF4-FFF2-40B4-BE49-F238E27FC236}">
                        <a16:creationId xmlns:a16="http://schemas.microsoft.com/office/drawing/2014/main" id="{44EB2292-C5F3-4A56-A5E8-34E20447E1ED}"/>
                      </a:ext>
                    </a:extLst>
                  </p:cNvPr>
                  <p:cNvGrpSpPr/>
                  <p:nvPr/>
                </p:nvGrpSpPr>
                <p:grpSpPr>
                  <a:xfrm>
                    <a:off x="6792398" y="2703317"/>
                    <a:ext cx="657768" cy="378452"/>
                    <a:chOff x="4777947" y="3207622"/>
                    <a:chExt cx="657768" cy="378452"/>
                  </a:xfrm>
                </p:grpSpPr>
                <p:grpSp>
                  <p:nvGrpSpPr>
                    <p:cNvPr id="827" name="Group 826">
                      <a:extLst>
                        <a:ext uri="{FF2B5EF4-FFF2-40B4-BE49-F238E27FC236}">
                          <a16:creationId xmlns:a16="http://schemas.microsoft.com/office/drawing/2014/main" id="{A39A233D-56DD-4C4B-998F-5200A5D07B9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77947" y="3207622"/>
                      <a:ext cx="499826" cy="320263"/>
                      <a:chOff x="4503627" y="2218458"/>
                      <a:chExt cx="499826" cy="320263"/>
                    </a:xfrm>
                  </p:grpSpPr>
                  <p:grpSp>
                    <p:nvGrpSpPr>
                      <p:cNvPr id="835" name="Group 176">
                        <a:extLst>
                          <a:ext uri="{FF2B5EF4-FFF2-40B4-BE49-F238E27FC236}">
                            <a16:creationId xmlns:a16="http://schemas.microsoft.com/office/drawing/2014/main" id="{9A7DEF65-D705-47E2-B00D-F67E35A2809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503627" y="2301538"/>
                        <a:ext cx="300259" cy="237183"/>
                        <a:chOff x="2962956" y="2115885"/>
                        <a:chExt cx="300259" cy="237183"/>
                      </a:xfrm>
                    </p:grpSpPr>
                    <p:pic>
                      <p:nvPicPr>
                        <p:cNvPr id="839" name="Picture 24 97">
                          <a:extLst>
                            <a:ext uri="{FF2B5EF4-FFF2-40B4-BE49-F238E27FC236}">
                              <a16:creationId xmlns:a16="http://schemas.microsoft.com/office/drawing/2014/main" id="{D1C66445-0325-4A2D-9D80-6CFF413AFD6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3076683" y="211667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  <p:pic>
                      <p:nvPicPr>
                        <p:cNvPr id="840" name="Picture 24 98">
                          <a:extLst>
                            <a:ext uri="{FF2B5EF4-FFF2-40B4-BE49-F238E27FC236}">
                              <a16:creationId xmlns:a16="http://schemas.microsoft.com/office/drawing/2014/main" id="{54C3C460-0BB8-4704-B805-2AA534DD906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2962162" y="2166537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</p:grpSp>
                  <p:grpSp>
                    <p:nvGrpSpPr>
                      <p:cNvPr id="836" name="Group 179">
                        <a:extLst>
                          <a:ext uri="{FF2B5EF4-FFF2-40B4-BE49-F238E27FC236}">
                            <a16:creationId xmlns:a16="http://schemas.microsoft.com/office/drawing/2014/main" id="{1B91F3BC-3C60-49CD-B755-54C182003C4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19823" y="2218458"/>
                        <a:ext cx="283630" cy="253824"/>
                        <a:chOff x="6986427" y="2972145"/>
                        <a:chExt cx="283630" cy="253824"/>
                      </a:xfrm>
                    </p:grpSpPr>
                    <p:pic>
                      <p:nvPicPr>
                        <p:cNvPr id="837" name="Picture 24 99">
                          <a:extLst>
                            <a:ext uri="{FF2B5EF4-FFF2-40B4-BE49-F238E27FC236}">
                              <a16:creationId xmlns:a16="http://schemas.microsoft.com/office/drawing/2014/main" id="{024CF4F1-8153-44F2-883D-B224EBC1FD2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6985633" y="3039438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  <p:pic>
                      <p:nvPicPr>
                        <p:cNvPr id="838" name="Picture 24 100">
                          <a:extLst>
                            <a:ext uri="{FF2B5EF4-FFF2-40B4-BE49-F238E27FC236}">
                              <a16:creationId xmlns:a16="http://schemas.microsoft.com/office/drawing/2014/main" id="{E33D2F54-4164-4831-AF06-464D71A05A9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7083525" y="297293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</p:grpSp>
                </p:grpSp>
                <p:grpSp>
                  <p:nvGrpSpPr>
                    <p:cNvPr id="828" name="Group 827">
                      <a:extLst>
                        <a:ext uri="{FF2B5EF4-FFF2-40B4-BE49-F238E27FC236}">
                          <a16:creationId xmlns:a16="http://schemas.microsoft.com/office/drawing/2014/main" id="{0CF6DB4F-38EB-424D-88BA-9CA0836E5DB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935889" y="3265811"/>
                      <a:ext cx="499826" cy="320263"/>
                      <a:chOff x="4503627" y="2218458"/>
                      <a:chExt cx="499826" cy="320263"/>
                    </a:xfrm>
                  </p:grpSpPr>
                  <p:grpSp>
                    <p:nvGrpSpPr>
                      <p:cNvPr id="829" name="Group 176">
                        <a:extLst>
                          <a:ext uri="{FF2B5EF4-FFF2-40B4-BE49-F238E27FC236}">
                            <a16:creationId xmlns:a16="http://schemas.microsoft.com/office/drawing/2014/main" id="{259AC853-3899-4475-AF76-BDDFF15E0D1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503627" y="2301538"/>
                        <a:ext cx="300259" cy="237183"/>
                        <a:chOff x="2962956" y="2115885"/>
                        <a:chExt cx="300259" cy="237183"/>
                      </a:xfrm>
                    </p:grpSpPr>
                    <p:pic>
                      <p:nvPicPr>
                        <p:cNvPr id="833" name="Picture 24 101">
                          <a:extLst>
                            <a:ext uri="{FF2B5EF4-FFF2-40B4-BE49-F238E27FC236}">
                              <a16:creationId xmlns:a16="http://schemas.microsoft.com/office/drawing/2014/main" id="{E082AC0D-EC5B-4B95-AD04-0B7EDF6F496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3076683" y="211667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  <p:pic>
                      <p:nvPicPr>
                        <p:cNvPr id="834" name="Picture 24 102">
                          <a:extLst>
                            <a:ext uri="{FF2B5EF4-FFF2-40B4-BE49-F238E27FC236}">
                              <a16:creationId xmlns:a16="http://schemas.microsoft.com/office/drawing/2014/main" id="{ADAEEB42-1A2A-44DC-A14C-3124984C71C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2962162" y="2166537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</p:grpSp>
                  <p:grpSp>
                    <p:nvGrpSpPr>
                      <p:cNvPr id="830" name="Group 179">
                        <a:extLst>
                          <a:ext uri="{FF2B5EF4-FFF2-40B4-BE49-F238E27FC236}">
                            <a16:creationId xmlns:a16="http://schemas.microsoft.com/office/drawing/2014/main" id="{A49AE3FE-2ADA-48D2-8BF4-92FDFDF1ABB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19823" y="2218458"/>
                        <a:ext cx="283630" cy="253824"/>
                        <a:chOff x="6986427" y="2972145"/>
                        <a:chExt cx="283630" cy="253824"/>
                      </a:xfrm>
                    </p:grpSpPr>
                    <p:pic>
                      <p:nvPicPr>
                        <p:cNvPr id="831" name="Picture 24 103">
                          <a:extLst>
                            <a:ext uri="{FF2B5EF4-FFF2-40B4-BE49-F238E27FC236}">
                              <a16:creationId xmlns:a16="http://schemas.microsoft.com/office/drawing/2014/main" id="{DD654FF3-F5FE-4A86-9D73-90C28D98833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6985633" y="3039438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  <p:pic>
                      <p:nvPicPr>
                        <p:cNvPr id="832" name="Picture 24 104">
                          <a:extLst>
                            <a:ext uri="{FF2B5EF4-FFF2-40B4-BE49-F238E27FC236}">
                              <a16:creationId xmlns:a16="http://schemas.microsoft.com/office/drawing/2014/main" id="{0EE60E39-C16D-41D6-B922-CFAE88D4A6C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7083525" y="297293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</p:grpSp>
                </p:grpSp>
              </p:grpSp>
              <p:grpSp>
                <p:nvGrpSpPr>
                  <p:cNvPr id="782" name="Group 781">
                    <a:extLst>
                      <a:ext uri="{FF2B5EF4-FFF2-40B4-BE49-F238E27FC236}">
                        <a16:creationId xmlns:a16="http://schemas.microsoft.com/office/drawing/2014/main" id="{53EBF202-F667-4DB1-A623-059D74D18E0A}"/>
                      </a:ext>
                    </a:extLst>
                  </p:cNvPr>
                  <p:cNvGrpSpPr/>
                  <p:nvPr/>
                </p:nvGrpSpPr>
                <p:grpSpPr>
                  <a:xfrm rot="19661454">
                    <a:off x="6800712" y="2979296"/>
                    <a:ext cx="601238" cy="499826"/>
                    <a:chOff x="5841977" y="3176030"/>
                    <a:chExt cx="601238" cy="499826"/>
                  </a:xfrm>
                </p:grpSpPr>
                <p:grpSp>
                  <p:nvGrpSpPr>
                    <p:cNvPr id="813" name="Group 812">
                      <a:extLst>
                        <a:ext uri="{FF2B5EF4-FFF2-40B4-BE49-F238E27FC236}">
                          <a16:creationId xmlns:a16="http://schemas.microsoft.com/office/drawing/2014/main" id="{30CCD774-3C77-4C68-8FC6-15AE5CC8230D}"/>
                        </a:ext>
                      </a:extLst>
                    </p:cNvPr>
                    <p:cNvGrpSpPr/>
                    <p:nvPr/>
                  </p:nvGrpSpPr>
                  <p:grpSpPr>
                    <a:xfrm rot="19742345">
                      <a:off x="5841977" y="3207622"/>
                      <a:ext cx="499826" cy="320263"/>
                      <a:chOff x="4503627" y="2218458"/>
                      <a:chExt cx="499826" cy="320263"/>
                    </a:xfrm>
                  </p:grpSpPr>
                  <p:grpSp>
                    <p:nvGrpSpPr>
                      <p:cNvPr id="821" name="Group 176">
                        <a:extLst>
                          <a:ext uri="{FF2B5EF4-FFF2-40B4-BE49-F238E27FC236}">
                            <a16:creationId xmlns:a16="http://schemas.microsoft.com/office/drawing/2014/main" id="{5C959C7C-CFD2-4E82-B1FE-75700C1D10A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503627" y="2301538"/>
                        <a:ext cx="300259" cy="237183"/>
                        <a:chOff x="2962956" y="2115885"/>
                        <a:chExt cx="300259" cy="237183"/>
                      </a:xfrm>
                    </p:grpSpPr>
                    <p:pic>
                      <p:nvPicPr>
                        <p:cNvPr id="825" name="Picture 24 105">
                          <a:extLst>
                            <a:ext uri="{FF2B5EF4-FFF2-40B4-BE49-F238E27FC236}">
                              <a16:creationId xmlns:a16="http://schemas.microsoft.com/office/drawing/2014/main" id="{6B802726-4B19-4CD8-921D-BD6B108264E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3076683" y="211667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  <p:pic>
                      <p:nvPicPr>
                        <p:cNvPr id="826" name="Picture 24 106">
                          <a:extLst>
                            <a:ext uri="{FF2B5EF4-FFF2-40B4-BE49-F238E27FC236}">
                              <a16:creationId xmlns:a16="http://schemas.microsoft.com/office/drawing/2014/main" id="{5F566BF0-A65B-404B-8D03-1AEF969B51F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2962162" y="2166537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</p:grpSp>
                  <p:grpSp>
                    <p:nvGrpSpPr>
                      <p:cNvPr id="822" name="Group 179">
                        <a:extLst>
                          <a:ext uri="{FF2B5EF4-FFF2-40B4-BE49-F238E27FC236}">
                            <a16:creationId xmlns:a16="http://schemas.microsoft.com/office/drawing/2014/main" id="{D09449DC-D55B-4D19-B44B-5F5E20F75A2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19823" y="2218458"/>
                        <a:ext cx="283630" cy="253824"/>
                        <a:chOff x="6986427" y="2972145"/>
                        <a:chExt cx="283630" cy="253824"/>
                      </a:xfrm>
                    </p:grpSpPr>
                    <p:pic>
                      <p:nvPicPr>
                        <p:cNvPr id="823" name="Picture 24 107">
                          <a:extLst>
                            <a:ext uri="{FF2B5EF4-FFF2-40B4-BE49-F238E27FC236}">
                              <a16:creationId xmlns:a16="http://schemas.microsoft.com/office/drawing/2014/main" id="{246D903C-B14A-43A6-B7FE-BA95BDA4321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6985633" y="3039438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  <p:pic>
                      <p:nvPicPr>
                        <p:cNvPr id="824" name="Picture 24 108">
                          <a:extLst>
                            <a:ext uri="{FF2B5EF4-FFF2-40B4-BE49-F238E27FC236}">
                              <a16:creationId xmlns:a16="http://schemas.microsoft.com/office/drawing/2014/main" id="{E7EC8246-F4B9-4AF1-9504-A3B7EBAC339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7083525" y="297293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</p:grpSp>
                </p:grpSp>
                <p:grpSp>
                  <p:nvGrpSpPr>
                    <p:cNvPr id="814" name="Group 813">
                      <a:extLst>
                        <a:ext uri="{FF2B5EF4-FFF2-40B4-BE49-F238E27FC236}">
                          <a16:creationId xmlns:a16="http://schemas.microsoft.com/office/drawing/2014/main" id="{697EAF03-EA50-423E-97C2-103D06DA1B18}"/>
                        </a:ext>
                      </a:extLst>
                    </p:cNvPr>
                    <p:cNvGrpSpPr/>
                    <p:nvPr/>
                  </p:nvGrpSpPr>
                  <p:grpSpPr>
                    <a:xfrm rot="17239213">
                      <a:off x="6033171" y="3265811"/>
                      <a:ext cx="499826" cy="320263"/>
                      <a:chOff x="4503627" y="2218458"/>
                      <a:chExt cx="499826" cy="320263"/>
                    </a:xfrm>
                  </p:grpSpPr>
                  <p:grpSp>
                    <p:nvGrpSpPr>
                      <p:cNvPr id="815" name="Group 176">
                        <a:extLst>
                          <a:ext uri="{FF2B5EF4-FFF2-40B4-BE49-F238E27FC236}">
                            <a16:creationId xmlns:a16="http://schemas.microsoft.com/office/drawing/2014/main" id="{77C76C81-BC85-48EC-9E07-C6DF3E1D29E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503627" y="2301538"/>
                        <a:ext cx="300259" cy="237183"/>
                        <a:chOff x="2962956" y="2115885"/>
                        <a:chExt cx="300259" cy="237183"/>
                      </a:xfrm>
                    </p:grpSpPr>
                    <p:pic>
                      <p:nvPicPr>
                        <p:cNvPr id="819" name="Picture 24 109">
                          <a:extLst>
                            <a:ext uri="{FF2B5EF4-FFF2-40B4-BE49-F238E27FC236}">
                              <a16:creationId xmlns:a16="http://schemas.microsoft.com/office/drawing/2014/main" id="{A0B8BB88-4976-445A-85A8-954DAA94851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3076683" y="211667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  <p:pic>
                      <p:nvPicPr>
                        <p:cNvPr id="820" name="Picture 24 110">
                          <a:extLst>
                            <a:ext uri="{FF2B5EF4-FFF2-40B4-BE49-F238E27FC236}">
                              <a16:creationId xmlns:a16="http://schemas.microsoft.com/office/drawing/2014/main" id="{4C74F4F4-CF52-4C89-90F1-B505AA31B18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2962162" y="2166537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</p:grpSp>
                  <p:grpSp>
                    <p:nvGrpSpPr>
                      <p:cNvPr id="816" name="Group 179">
                        <a:extLst>
                          <a:ext uri="{FF2B5EF4-FFF2-40B4-BE49-F238E27FC236}">
                            <a16:creationId xmlns:a16="http://schemas.microsoft.com/office/drawing/2014/main" id="{AEDE2993-82A7-467C-8FB3-064C550659C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19823" y="2218458"/>
                        <a:ext cx="283630" cy="253824"/>
                        <a:chOff x="6986427" y="2972145"/>
                        <a:chExt cx="283630" cy="253824"/>
                      </a:xfrm>
                    </p:grpSpPr>
                    <p:pic>
                      <p:nvPicPr>
                        <p:cNvPr id="817" name="Picture 24 111">
                          <a:extLst>
                            <a:ext uri="{FF2B5EF4-FFF2-40B4-BE49-F238E27FC236}">
                              <a16:creationId xmlns:a16="http://schemas.microsoft.com/office/drawing/2014/main" id="{CCDB22EC-3DA8-44A3-B725-2D5E58D6E9A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6985633" y="3039438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  <p:pic>
                      <p:nvPicPr>
                        <p:cNvPr id="818" name="Picture 24 112">
                          <a:extLst>
                            <a:ext uri="{FF2B5EF4-FFF2-40B4-BE49-F238E27FC236}">
                              <a16:creationId xmlns:a16="http://schemas.microsoft.com/office/drawing/2014/main" id="{08840C5D-1E59-4704-AA18-6D0C349EA3B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7083525" y="297293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</p:grpSp>
                </p:grpSp>
              </p:grpSp>
              <p:grpSp>
                <p:nvGrpSpPr>
                  <p:cNvPr id="783" name="Group 782">
                    <a:extLst>
                      <a:ext uri="{FF2B5EF4-FFF2-40B4-BE49-F238E27FC236}">
                        <a16:creationId xmlns:a16="http://schemas.microsoft.com/office/drawing/2014/main" id="{B84ED2DE-BF21-4074-93B2-2087DDACBBBA}"/>
                      </a:ext>
                    </a:extLst>
                  </p:cNvPr>
                  <p:cNvGrpSpPr/>
                  <p:nvPr/>
                </p:nvGrpSpPr>
                <p:grpSpPr>
                  <a:xfrm rot="2171672">
                    <a:off x="7240864" y="2945788"/>
                    <a:ext cx="657768" cy="378452"/>
                    <a:chOff x="4777947" y="3207622"/>
                    <a:chExt cx="657768" cy="378452"/>
                  </a:xfrm>
                </p:grpSpPr>
                <p:grpSp>
                  <p:nvGrpSpPr>
                    <p:cNvPr id="799" name="Group 798">
                      <a:extLst>
                        <a:ext uri="{FF2B5EF4-FFF2-40B4-BE49-F238E27FC236}">
                          <a16:creationId xmlns:a16="http://schemas.microsoft.com/office/drawing/2014/main" id="{7A2EEE19-4993-436F-BEFA-0C03CD8EE97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77947" y="3207622"/>
                      <a:ext cx="499826" cy="320263"/>
                      <a:chOff x="4503627" y="2218458"/>
                      <a:chExt cx="499826" cy="320263"/>
                    </a:xfrm>
                  </p:grpSpPr>
                  <p:grpSp>
                    <p:nvGrpSpPr>
                      <p:cNvPr id="807" name="Group 176">
                        <a:extLst>
                          <a:ext uri="{FF2B5EF4-FFF2-40B4-BE49-F238E27FC236}">
                            <a16:creationId xmlns:a16="http://schemas.microsoft.com/office/drawing/2014/main" id="{FF44EAAC-9F4B-4481-AAF1-7A84425841D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503627" y="2301538"/>
                        <a:ext cx="300259" cy="237183"/>
                        <a:chOff x="2962956" y="2115885"/>
                        <a:chExt cx="300259" cy="237183"/>
                      </a:xfrm>
                    </p:grpSpPr>
                    <p:pic>
                      <p:nvPicPr>
                        <p:cNvPr id="811" name="Picture 24 113">
                          <a:extLst>
                            <a:ext uri="{FF2B5EF4-FFF2-40B4-BE49-F238E27FC236}">
                              <a16:creationId xmlns:a16="http://schemas.microsoft.com/office/drawing/2014/main" id="{A86F8275-9E66-48A3-8DF8-32566E9303F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3076683" y="211667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  <p:pic>
                      <p:nvPicPr>
                        <p:cNvPr id="812" name="Picture 24 114">
                          <a:extLst>
                            <a:ext uri="{FF2B5EF4-FFF2-40B4-BE49-F238E27FC236}">
                              <a16:creationId xmlns:a16="http://schemas.microsoft.com/office/drawing/2014/main" id="{15CF34D9-983F-4338-B310-E008647D26C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2962162" y="2166537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</p:grpSp>
                  <p:grpSp>
                    <p:nvGrpSpPr>
                      <p:cNvPr id="808" name="Group 179">
                        <a:extLst>
                          <a:ext uri="{FF2B5EF4-FFF2-40B4-BE49-F238E27FC236}">
                            <a16:creationId xmlns:a16="http://schemas.microsoft.com/office/drawing/2014/main" id="{DA10A598-E6B7-4473-864C-8A402370A64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19823" y="2218458"/>
                        <a:ext cx="283630" cy="253824"/>
                        <a:chOff x="6986427" y="2972145"/>
                        <a:chExt cx="283630" cy="253824"/>
                      </a:xfrm>
                    </p:grpSpPr>
                    <p:pic>
                      <p:nvPicPr>
                        <p:cNvPr id="809" name="Picture 24 115">
                          <a:extLst>
                            <a:ext uri="{FF2B5EF4-FFF2-40B4-BE49-F238E27FC236}">
                              <a16:creationId xmlns:a16="http://schemas.microsoft.com/office/drawing/2014/main" id="{226EC070-27AF-49EB-B1A2-21B7B72E18A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6985633" y="3039438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  <p:pic>
                      <p:nvPicPr>
                        <p:cNvPr id="810" name="Picture 24 116">
                          <a:extLst>
                            <a:ext uri="{FF2B5EF4-FFF2-40B4-BE49-F238E27FC236}">
                              <a16:creationId xmlns:a16="http://schemas.microsoft.com/office/drawing/2014/main" id="{91D8738D-5555-4798-B680-4C4E25F2F7E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7083525" y="297293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</p:grpSp>
                </p:grpSp>
                <p:grpSp>
                  <p:nvGrpSpPr>
                    <p:cNvPr id="800" name="Group 799">
                      <a:extLst>
                        <a:ext uri="{FF2B5EF4-FFF2-40B4-BE49-F238E27FC236}">
                          <a16:creationId xmlns:a16="http://schemas.microsoft.com/office/drawing/2014/main" id="{2B06BAAD-D494-4407-B2F9-1200878CF3A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935889" y="3265811"/>
                      <a:ext cx="499826" cy="320263"/>
                      <a:chOff x="4503627" y="2218458"/>
                      <a:chExt cx="499826" cy="320263"/>
                    </a:xfrm>
                  </p:grpSpPr>
                  <p:grpSp>
                    <p:nvGrpSpPr>
                      <p:cNvPr id="801" name="Group 176">
                        <a:extLst>
                          <a:ext uri="{FF2B5EF4-FFF2-40B4-BE49-F238E27FC236}">
                            <a16:creationId xmlns:a16="http://schemas.microsoft.com/office/drawing/2014/main" id="{C862777C-E567-43C5-976C-17EFCECDDE8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503627" y="2301538"/>
                        <a:ext cx="300259" cy="237183"/>
                        <a:chOff x="2962956" y="2115885"/>
                        <a:chExt cx="300259" cy="237183"/>
                      </a:xfrm>
                    </p:grpSpPr>
                    <p:pic>
                      <p:nvPicPr>
                        <p:cNvPr id="805" name="Picture 24 117">
                          <a:extLst>
                            <a:ext uri="{FF2B5EF4-FFF2-40B4-BE49-F238E27FC236}">
                              <a16:creationId xmlns:a16="http://schemas.microsoft.com/office/drawing/2014/main" id="{9D97D74D-E65D-4EC0-A3D0-34F72EA5C66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3076683" y="211667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  <p:pic>
                      <p:nvPicPr>
                        <p:cNvPr id="806" name="Picture 24 118">
                          <a:extLst>
                            <a:ext uri="{FF2B5EF4-FFF2-40B4-BE49-F238E27FC236}">
                              <a16:creationId xmlns:a16="http://schemas.microsoft.com/office/drawing/2014/main" id="{2E3000F8-0E6F-4EB3-8A02-52CAEC48E56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2962162" y="2166537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</p:grpSp>
                  <p:grpSp>
                    <p:nvGrpSpPr>
                      <p:cNvPr id="802" name="Group 179">
                        <a:extLst>
                          <a:ext uri="{FF2B5EF4-FFF2-40B4-BE49-F238E27FC236}">
                            <a16:creationId xmlns:a16="http://schemas.microsoft.com/office/drawing/2014/main" id="{EFEEBE86-15C0-4F5B-B444-A724BDE6EC4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19823" y="2218458"/>
                        <a:ext cx="283630" cy="253824"/>
                        <a:chOff x="6986427" y="2972145"/>
                        <a:chExt cx="283630" cy="253824"/>
                      </a:xfrm>
                    </p:grpSpPr>
                    <p:pic>
                      <p:nvPicPr>
                        <p:cNvPr id="803" name="Picture 24 119">
                          <a:extLst>
                            <a:ext uri="{FF2B5EF4-FFF2-40B4-BE49-F238E27FC236}">
                              <a16:creationId xmlns:a16="http://schemas.microsoft.com/office/drawing/2014/main" id="{98493CBC-5495-4A37-9F51-B60F222DA9C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6985633" y="3039438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  <p:pic>
                      <p:nvPicPr>
                        <p:cNvPr id="804" name="Picture 24 120">
                          <a:extLst>
                            <a:ext uri="{FF2B5EF4-FFF2-40B4-BE49-F238E27FC236}">
                              <a16:creationId xmlns:a16="http://schemas.microsoft.com/office/drawing/2014/main" id="{A3058F19-01FA-456C-B091-A62C9FC9F7D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7083525" y="297293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</p:grpSp>
                </p:grpSp>
              </p:grpSp>
              <p:grpSp>
                <p:nvGrpSpPr>
                  <p:cNvPr id="784" name="Group 783">
                    <a:extLst>
                      <a:ext uri="{FF2B5EF4-FFF2-40B4-BE49-F238E27FC236}">
                        <a16:creationId xmlns:a16="http://schemas.microsoft.com/office/drawing/2014/main" id="{C84539CB-52CF-4FD7-9839-B4733D233D85}"/>
                      </a:ext>
                    </a:extLst>
                  </p:cNvPr>
                  <p:cNvGrpSpPr/>
                  <p:nvPr/>
                </p:nvGrpSpPr>
                <p:grpSpPr>
                  <a:xfrm rot="21049340">
                    <a:off x="7270080" y="2509410"/>
                    <a:ext cx="601238" cy="499826"/>
                    <a:chOff x="5841977" y="3176030"/>
                    <a:chExt cx="601238" cy="499826"/>
                  </a:xfrm>
                </p:grpSpPr>
                <p:grpSp>
                  <p:nvGrpSpPr>
                    <p:cNvPr id="785" name="Group 784">
                      <a:extLst>
                        <a:ext uri="{FF2B5EF4-FFF2-40B4-BE49-F238E27FC236}">
                          <a16:creationId xmlns:a16="http://schemas.microsoft.com/office/drawing/2014/main" id="{319FB4D4-48CC-49FB-803D-3FD355F77681}"/>
                        </a:ext>
                      </a:extLst>
                    </p:cNvPr>
                    <p:cNvGrpSpPr/>
                    <p:nvPr/>
                  </p:nvGrpSpPr>
                  <p:grpSpPr>
                    <a:xfrm rot="19742345">
                      <a:off x="5841977" y="3207622"/>
                      <a:ext cx="499826" cy="320263"/>
                      <a:chOff x="4503627" y="2218458"/>
                      <a:chExt cx="499826" cy="320263"/>
                    </a:xfrm>
                  </p:grpSpPr>
                  <p:grpSp>
                    <p:nvGrpSpPr>
                      <p:cNvPr id="793" name="Group 176">
                        <a:extLst>
                          <a:ext uri="{FF2B5EF4-FFF2-40B4-BE49-F238E27FC236}">
                            <a16:creationId xmlns:a16="http://schemas.microsoft.com/office/drawing/2014/main" id="{E39ABFA3-68AD-475D-A393-58EA6F0A859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503627" y="2301538"/>
                        <a:ext cx="300259" cy="237183"/>
                        <a:chOff x="2962956" y="2115885"/>
                        <a:chExt cx="300259" cy="237183"/>
                      </a:xfrm>
                    </p:grpSpPr>
                    <p:pic>
                      <p:nvPicPr>
                        <p:cNvPr id="797" name="Picture 24 121">
                          <a:extLst>
                            <a:ext uri="{FF2B5EF4-FFF2-40B4-BE49-F238E27FC236}">
                              <a16:creationId xmlns:a16="http://schemas.microsoft.com/office/drawing/2014/main" id="{9A168052-9744-463E-9D2E-C600BD9ABC0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3076683" y="211667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  <p:pic>
                      <p:nvPicPr>
                        <p:cNvPr id="798" name="Picture 24 122">
                          <a:extLst>
                            <a:ext uri="{FF2B5EF4-FFF2-40B4-BE49-F238E27FC236}">
                              <a16:creationId xmlns:a16="http://schemas.microsoft.com/office/drawing/2014/main" id="{FFF53923-1EC6-4E49-A9FE-1CE15330CE5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2962162" y="2166537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</p:grpSp>
                  <p:grpSp>
                    <p:nvGrpSpPr>
                      <p:cNvPr id="794" name="Group 179">
                        <a:extLst>
                          <a:ext uri="{FF2B5EF4-FFF2-40B4-BE49-F238E27FC236}">
                            <a16:creationId xmlns:a16="http://schemas.microsoft.com/office/drawing/2014/main" id="{B020B00D-4179-4851-A162-A2313636CAD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19823" y="2218458"/>
                        <a:ext cx="283630" cy="253824"/>
                        <a:chOff x="6986427" y="2972145"/>
                        <a:chExt cx="283630" cy="253824"/>
                      </a:xfrm>
                    </p:grpSpPr>
                    <p:pic>
                      <p:nvPicPr>
                        <p:cNvPr id="795" name="Picture 24 123">
                          <a:extLst>
                            <a:ext uri="{FF2B5EF4-FFF2-40B4-BE49-F238E27FC236}">
                              <a16:creationId xmlns:a16="http://schemas.microsoft.com/office/drawing/2014/main" id="{5D131347-A224-4952-9050-2BA537B66F6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6985633" y="3039438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  <p:pic>
                      <p:nvPicPr>
                        <p:cNvPr id="796" name="Picture 24 124">
                          <a:extLst>
                            <a:ext uri="{FF2B5EF4-FFF2-40B4-BE49-F238E27FC236}">
                              <a16:creationId xmlns:a16="http://schemas.microsoft.com/office/drawing/2014/main" id="{6E36DCF8-9A1B-4441-A017-F6455C0EFBA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7083525" y="297293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</p:grpSp>
                </p:grpSp>
                <p:grpSp>
                  <p:nvGrpSpPr>
                    <p:cNvPr id="786" name="Group 785">
                      <a:extLst>
                        <a:ext uri="{FF2B5EF4-FFF2-40B4-BE49-F238E27FC236}">
                          <a16:creationId xmlns:a16="http://schemas.microsoft.com/office/drawing/2014/main" id="{F203FE99-2D16-4C6C-AE61-BF2CC79921D1}"/>
                        </a:ext>
                      </a:extLst>
                    </p:cNvPr>
                    <p:cNvGrpSpPr/>
                    <p:nvPr/>
                  </p:nvGrpSpPr>
                  <p:grpSpPr>
                    <a:xfrm rot="17239213">
                      <a:off x="6033171" y="3265811"/>
                      <a:ext cx="499826" cy="320263"/>
                      <a:chOff x="4503627" y="2218458"/>
                      <a:chExt cx="499826" cy="320263"/>
                    </a:xfrm>
                  </p:grpSpPr>
                  <p:grpSp>
                    <p:nvGrpSpPr>
                      <p:cNvPr id="787" name="Group 176">
                        <a:extLst>
                          <a:ext uri="{FF2B5EF4-FFF2-40B4-BE49-F238E27FC236}">
                            <a16:creationId xmlns:a16="http://schemas.microsoft.com/office/drawing/2014/main" id="{7A88C1E6-4CC6-4032-8D17-07D428B193C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503627" y="2301538"/>
                        <a:ext cx="300259" cy="237183"/>
                        <a:chOff x="2962956" y="2115885"/>
                        <a:chExt cx="300259" cy="237183"/>
                      </a:xfrm>
                    </p:grpSpPr>
                    <p:pic>
                      <p:nvPicPr>
                        <p:cNvPr id="791" name="Picture 24 125">
                          <a:extLst>
                            <a:ext uri="{FF2B5EF4-FFF2-40B4-BE49-F238E27FC236}">
                              <a16:creationId xmlns:a16="http://schemas.microsoft.com/office/drawing/2014/main" id="{E073EF5A-993B-4869-8BCE-270B5EA811F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3076683" y="211667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  <p:pic>
                      <p:nvPicPr>
                        <p:cNvPr id="792" name="Picture 24 126">
                          <a:extLst>
                            <a:ext uri="{FF2B5EF4-FFF2-40B4-BE49-F238E27FC236}">
                              <a16:creationId xmlns:a16="http://schemas.microsoft.com/office/drawing/2014/main" id="{68313CBF-BDEE-4574-88BA-24132FF927D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2962162" y="2166537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</p:grpSp>
                  <p:grpSp>
                    <p:nvGrpSpPr>
                      <p:cNvPr id="788" name="Group 179">
                        <a:extLst>
                          <a:ext uri="{FF2B5EF4-FFF2-40B4-BE49-F238E27FC236}">
                            <a16:creationId xmlns:a16="http://schemas.microsoft.com/office/drawing/2014/main" id="{2098A958-47CE-4FB5-BA7B-E5C0AB20251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19823" y="2218458"/>
                        <a:ext cx="283630" cy="253824"/>
                        <a:chOff x="6986427" y="2972145"/>
                        <a:chExt cx="283630" cy="253824"/>
                      </a:xfrm>
                    </p:grpSpPr>
                    <p:pic>
                      <p:nvPicPr>
                        <p:cNvPr id="789" name="Picture 24 127">
                          <a:extLst>
                            <a:ext uri="{FF2B5EF4-FFF2-40B4-BE49-F238E27FC236}">
                              <a16:creationId xmlns:a16="http://schemas.microsoft.com/office/drawing/2014/main" id="{85A8F993-040F-42F8-A330-F2EBE0E42BE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6985633" y="3039438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  <p:pic>
                      <p:nvPicPr>
                        <p:cNvPr id="790" name="Picture 24 128">
                          <a:extLst>
                            <a:ext uri="{FF2B5EF4-FFF2-40B4-BE49-F238E27FC236}">
                              <a16:creationId xmlns:a16="http://schemas.microsoft.com/office/drawing/2014/main" id="{9F64E2AF-00AC-4552-83EF-0369ADDB75D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7083525" y="297293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</p:grpSp>
                </p:grpSp>
              </p:grpSp>
            </p:grpSp>
          </p:grpSp>
        </p:grpSp>
        <p:grpSp>
          <p:nvGrpSpPr>
            <p:cNvPr id="528" name="Group 527">
              <a:extLst>
                <a:ext uri="{FF2B5EF4-FFF2-40B4-BE49-F238E27FC236}">
                  <a16:creationId xmlns:a16="http://schemas.microsoft.com/office/drawing/2014/main" id="{1129B81E-1034-4A6F-89BE-E3D8983EB460}"/>
                </a:ext>
              </a:extLst>
            </p:cNvPr>
            <p:cNvGrpSpPr>
              <a:grpSpLocks/>
            </p:cNvGrpSpPr>
            <p:nvPr/>
          </p:nvGrpSpPr>
          <p:grpSpPr>
            <a:xfrm rot="17301427">
              <a:off x="8404953" y="3572900"/>
              <a:ext cx="1369712" cy="1085937"/>
              <a:chOff x="4930347" y="2731026"/>
              <a:chExt cx="2516626" cy="1922962"/>
            </a:xfrm>
          </p:grpSpPr>
          <p:grpSp>
            <p:nvGrpSpPr>
              <p:cNvPr id="529" name="Group 528">
                <a:extLst>
                  <a:ext uri="{FF2B5EF4-FFF2-40B4-BE49-F238E27FC236}">
                    <a16:creationId xmlns:a16="http://schemas.microsoft.com/office/drawing/2014/main" id="{555109EB-86A2-4226-96BD-870B2AAAE63E}"/>
                  </a:ext>
                </a:extLst>
              </p:cNvPr>
              <p:cNvGrpSpPr/>
              <p:nvPr/>
            </p:nvGrpSpPr>
            <p:grpSpPr>
              <a:xfrm>
                <a:off x="4930347" y="3360022"/>
                <a:ext cx="657768" cy="378452"/>
                <a:chOff x="4777947" y="3207622"/>
                <a:chExt cx="657768" cy="378452"/>
              </a:xfrm>
            </p:grpSpPr>
            <p:grpSp>
              <p:nvGrpSpPr>
                <p:cNvPr id="758" name="Group 757">
                  <a:extLst>
                    <a:ext uri="{FF2B5EF4-FFF2-40B4-BE49-F238E27FC236}">
                      <a16:creationId xmlns:a16="http://schemas.microsoft.com/office/drawing/2014/main" id="{6A20F889-3D54-4564-BC8E-3665F7DD5ABF}"/>
                    </a:ext>
                  </a:extLst>
                </p:cNvPr>
                <p:cNvGrpSpPr/>
                <p:nvPr/>
              </p:nvGrpSpPr>
              <p:grpSpPr>
                <a:xfrm>
                  <a:off x="4777947" y="3207622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766" name="Group 176">
                    <a:extLst>
                      <a:ext uri="{FF2B5EF4-FFF2-40B4-BE49-F238E27FC236}">
                        <a16:creationId xmlns:a16="http://schemas.microsoft.com/office/drawing/2014/main" id="{B6486500-3A14-4A0F-84A6-09DCCCB6240C}"/>
                      </a:ext>
                    </a:extLst>
                  </p:cNvPr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770" name="Picture 24 129">
                      <a:extLst>
                        <a:ext uri="{FF2B5EF4-FFF2-40B4-BE49-F238E27FC236}">
                          <a16:creationId xmlns:a16="http://schemas.microsoft.com/office/drawing/2014/main" id="{844EC593-2CCD-4B39-8D43-6FBCB7C0067A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771" name="Picture 24 130">
                      <a:extLst>
                        <a:ext uri="{FF2B5EF4-FFF2-40B4-BE49-F238E27FC236}">
                          <a16:creationId xmlns:a16="http://schemas.microsoft.com/office/drawing/2014/main" id="{ED5730C7-85B8-44AC-949C-F3AB96E67699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767" name="Group 179">
                    <a:extLst>
                      <a:ext uri="{FF2B5EF4-FFF2-40B4-BE49-F238E27FC236}">
                        <a16:creationId xmlns:a16="http://schemas.microsoft.com/office/drawing/2014/main" id="{D0C8D0F6-60D0-4D86-8CCA-67655A8A700E}"/>
                      </a:ext>
                    </a:extLst>
                  </p:cNvPr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768" name="Picture 24 131">
                      <a:extLst>
                        <a:ext uri="{FF2B5EF4-FFF2-40B4-BE49-F238E27FC236}">
                          <a16:creationId xmlns:a16="http://schemas.microsoft.com/office/drawing/2014/main" id="{E3E7BAF0-FB77-45B1-9A17-E25C7D7A907C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769" name="Picture 24 132">
                      <a:extLst>
                        <a:ext uri="{FF2B5EF4-FFF2-40B4-BE49-F238E27FC236}">
                          <a16:creationId xmlns:a16="http://schemas.microsoft.com/office/drawing/2014/main" id="{1BFE181C-7A2F-4764-8F75-9F7462E466D1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  <p:grpSp>
              <p:nvGrpSpPr>
                <p:cNvPr id="759" name="Group 758">
                  <a:extLst>
                    <a:ext uri="{FF2B5EF4-FFF2-40B4-BE49-F238E27FC236}">
                      <a16:creationId xmlns:a16="http://schemas.microsoft.com/office/drawing/2014/main" id="{3BFB536E-51A5-4486-B18B-7F1290D14490}"/>
                    </a:ext>
                  </a:extLst>
                </p:cNvPr>
                <p:cNvGrpSpPr/>
                <p:nvPr/>
              </p:nvGrpSpPr>
              <p:grpSpPr>
                <a:xfrm>
                  <a:off x="4935889" y="3265811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760" name="Group 176">
                    <a:extLst>
                      <a:ext uri="{FF2B5EF4-FFF2-40B4-BE49-F238E27FC236}">
                        <a16:creationId xmlns:a16="http://schemas.microsoft.com/office/drawing/2014/main" id="{121E1FF2-228A-4567-98C7-9B0ED39B3E63}"/>
                      </a:ext>
                    </a:extLst>
                  </p:cNvPr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764" name="Picture 24 133">
                      <a:extLst>
                        <a:ext uri="{FF2B5EF4-FFF2-40B4-BE49-F238E27FC236}">
                          <a16:creationId xmlns:a16="http://schemas.microsoft.com/office/drawing/2014/main" id="{9645BC1B-7687-4BAA-B5E7-0C4D029F0178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765" name="Picture 24 134">
                      <a:extLst>
                        <a:ext uri="{FF2B5EF4-FFF2-40B4-BE49-F238E27FC236}">
                          <a16:creationId xmlns:a16="http://schemas.microsoft.com/office/drawing/2014/main" id="{66045152-12EF-44B5-916C-308B1DF9886F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761" name="Group 179">
                    <a:extLst>
                      <a:ext uri="{FF2B5EF4-FFF2-40B4-BE49-F238E27FC236}">
                        <a16:creationId xmlns:a16="http://schemas.microsoft.com/office/drawing/2014/main" id="{924FD714-7A0C-4359-9407-F6170921EAE6}"/>
                      </a:ext>
                    </a:extLst>
                  </p:cNvPr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762" name="Picture 24 135">
                      <a:extLst>
                        <a:ext uri="{FF2B5EF4-FFF2-40B4-BE49-F238E27FC236}">
                          <a16:creationId xmlns:a16="http://schemas.microsoft.com/office/drawing/2014/main" id="{C31CA009-F736-406B-ACF0-AF18A2731545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763" name="Picture 24 136">
                      <a:extLst>
                        <a:ext uri="{FF2B5EF4-FFF2-40B4-BE49-F238E27FC236}">
                          <a16:creationId xmlns:a16="http://schemas.microsoft.com/office/drawing/2014/main" id="{F4C6E485-9368-4CD6-B361-9907319A3EC4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</p:grpSp>
          <p:grpSp>
            <p:nvGrpSpPr>
              <p:cNvPr id="530" name="Group 529">
                <a:extLst>
                  <a:ext uri="{FF2B5EF4-FFF2-40B4-BE49-F238E27FC236}">
                    <a16:creationId xmlns:a16="http://schemas.microsoft.com/office/drawing/2014/main" id="{0D522268-A689-4A8D-9600-AEB1763F9B8E}"/>
                  </a:ext>
                </a:extLst>
              </p:cNvPr>
              <p:cNvGrpSpPr/>
              <p:nvPr/>
            </p:nvGrpSpPr>
            <p:grpSpPr>
              <a:xfrm>
                <a:off x="4938661" y="3636001"/>
                <a:ext cx="601238" cy="499826"/>
                <a:chOff x="5841977" y="3176030"/>
                <a:chExt cx="601238" cy="499826"/>
              </a:xfrm>
            </p:grpSpPr>
            <p:grpSp>
              <p:nvGrpSpPr>
                <p:cNvPr id="744" name="Group 743">
                  <a:extLst>
                    <a:ext uri="{FF2B5EF4-FFF2-40B4-BE49-F238E27FC236}">
                      <a16:creationId xmlns:a16="http://schemas.microsoft.com/office/drawing/2014/main" id="{1589D688-E471-4599-8B62-AD56426DBB2A}"/>
                    </a:ext>
                  </a:extLst>
                </p:cNvPr>
                <p:cNvGrpSpPr/>
                <p:nvPr/>
              </p:nvGrpSpPr>
              <p:grpSpPr>
                <a:xfrm rot="19742345">
                  <a:off x="5841977" y="3207622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752" name="Group 176">
                    <a:extLst>
                      <a:ext uri="{FF2B5EF4-FFF2-40B4-BE49-F238E27FC236}">
                        <a16:creationId xmlns:a16="http://schemas.microsoft.com/office/drawing/2014/main" id="{2F05770B-2137-4837-BAA4-7DCD0A2F034F}"/>
                      </a:ext>
                    </a:extLst>
                  </p:cNvPr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756" name="Picture 24 137">
                      <a:extLst>
                        <a:ext uri="{FF2B5EF4-FFF2-40B4-BE49-F238E27FC236}">
                          <a16:creationId xmlns:a16="http://schemas.microsoft.com/office/drawing/2014/main" id="{46A1E330-28ED-4C1E-959E-6F2E633977D1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757" name="Picture 24 138">
                      <a:extLst>
                        <a:ext uri="{FF2B5EF4-FFF2-40B4-BE49-F238E27FC236}">
                          <a16:creationId xmlns:a16="http://schemas.microsoft.com/office/drawing/2014/main" id="{D2ED6F65-18BD-48E0-8827-EF5594EF2A39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753" name="Group 179">
                    <a:extLst>
                      <a:ext uri="{FF2B5EF4-FFF2-40B4-BE49-F238E27FC236}">
                        <a16:creationId xmlns:a16="http://schemas.microsoft.com/office/drawing/2014/main" id="{27BAD75A-2302-441A-A9EA-DE1A3FBEAA44}"/>
                      </a:ext>
                    </a:extLst>
                  </p:cNvPr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754" name="Picture 24 139">
                      <a:extLst>
                        <a:ext uri="{FF2B5EF4-FFF2-40B4-BE49-F238E27FC236}">
                          <a16:creationId xmlns:a16="http://schemas.microsoft.com/office/drawing/2014/main" id="{6048763A-AA84-4C78-B4E3-2C88B3EB2C51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755" name="Picture 24 140">
                      <a:extLst>
                        <a:ext uri="{FF2B5EF4-FFF2-40B4-BE49-F238E27FC236}">
                          <a16:creationId xmlns:a16="http://schemas.microsoft.com/office/drawing/2014/main" id="{948D3AC0-2B35-4559-8745-4CCDA502424A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  <p:grpSp>
              <p:nvGrpSpPr>
                <p:cNvPr id="745" name="Group 744">
                  <a:extLst>
                    <a:ext uri="{FF2B5EF4-FFF2-40B4-BE49-F238E27FC236}">
                      <a16:creationId xmlns:a16="http://schemas.microsoft.com/office/drawing/2014/main" id="{811D9422-68BF-40DC-AB7B-614211496EFB}"/>
                    </a:ext>
                  </a:extLst>
                </p:cNvPr>
                <p:cNvGrpSpPr/>
                <p:nvPr/>
              </p:nvGrpSpPr>
              <p:grpSpPr>
                <a:xfrm rot="17239213">
                  <a:off x="6033171" y="3265811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746" name="Group 176">
                    <a:extLst>
                      <a:ext uri="{FF2B5EF4-FFF2-40B4-BE49-F238E27FC236}">
                        <a16:creationId xmlns:a16="http://schemas.microsoft.com/office/drawing/2014/main" id="{C626A98D-C20F-45E4-BD68-CC555A1E879D}"/>
                      </a:ext>
                    </a:extLst>
                  </p:cNvPr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750" name="Picture 24 141">
                      <a:extLst>
                        <a:ext uri="{FF2B5EF4-FFF2-40B4-BE49-F238E27FC236}">
                          <a16:creationId xmlns:a16="http://schemas.microsoft.com/office/drawing/2014/main" id="{41986DE3-4374-4843-8559-9D48405279F7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751" name="Picture 24 142">
                      <a:extLst>
                        <a:ext uri="{FF2B5EF4-FFF2-40B4-BE49-F238E27FC236}">
                          <a16:creationId xmlns:a16="http://schemas.microsoft.com/office/drawing/2014/main" id="{D2B30F7A-D951-408C-9164-75130FCD4B00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747" name="Group 179">
                    <a:extLst>
                      <a:ext uri="{FF2B5EF4-FFF2-40B4-BE49-F238E27FC236}">
                        <a16:creationId xmlns:a16="http://schemas.microsoft.com/office/drawing/2014/main" id="{865358BC-E175-4662-9E8C-BED0835B4554}"/>
                      </a:ext>
                    </a:extLst>
                  </p:cNvPr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748" name="Picture 24 143">
                      <a:extLst>
                        <a:ext uri="{FF2B5EF4-FFF2-40B4-BE49-F238E27FC236}">
                          <a16:creationId xmlns:a16="http://schemas.microsoft.com/office/drawing/2014/main" id="{9109010A-50C7-4A2F-AECD-E0B8B50C5DB2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749" name="Picture 24 144">
                      <a:extLst>
                        <a:ext uri="{FF2B5EF4-FFF2-40B4-BE49-F238E27FC236}">
                          <a16:creationId xmlns:a16="http://schemas.microsoft.com/office/drawing/2014/main" id="{F578B1E1-D596-498A-920F-33DF8A78A480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</p:grpSp>
          <p:grpSp>
            <p:nvGrpSpPr>
              <p:cNvPr id="531" name="Group 530">
                <a:extLst>
                  <a:ext uri="{FF2B5EF4-FFF2-40B4-BE49-F238E27FC236}">
                    <a16:creationId xmlns:a16="http://schemas.microsoft.com/office/drawing/2014/main" id="{0759D28F-3EF6-4C08-BA46-37A94E03D6E1}"/>
                  </a:ext>
                </a:extLst>
              </p:cNvPr>
              <p:cNvGrpSpPr/>
              <p:nvPr/>
            </p:nvGrpSpPr>
            <p:grpSpPr>
              <a:xfrm>
                <a:off x="5407774" y="3379418"/>
                <a:ext cx="1055948" cy="610380"/>
                <a:chOff x="6261214" y="3135578"/>
                <a:chExt cx="1055948" cy="610380"/>
              </a:xfrm>
            </p:grpSpPr>
            <p:grpSp>
              <p:nvGrpSpPr>
                <p:cNvPr id="714" name="Group 713">
                  <a:extLst>
                    <a:ext uri="{FF2B5EF4-FFF2-40B4-BE49-F238E27FC236}">
                      <a16:creationId xmlns:a16="http://schemas.microsoft.com/office/drawing/2014/main" id="{F462B5AA-6B85-471D-BDC4-74DC78D77B05}"/>
                    </a:ext>
                  </a:extLst>
                </p:cNvPr>
                <p:cNvGrpSpPr/>
                <p:nvPr/>
              </p:nvGrpSpPr>
              <p:grpSpPr>
                <a:xfrm>
                  <a:off x="6659394" y="3135578"/>
                  <a:ext cx="657768" cy="378452"/>
                  <a:chOff x="4777947" y="3207622"/>
                  <a:chExt cx="657768" cy="378452"/>
                </a:xfrm>
              </p:grpSpPr>
              <p:grpSp>
                <p:nvGrpSpPr>
                  <p:cNvPr id="730" name="Group 729">
                    <a:extLst>
                      <a:ext uri="{FF2B5EF4-FFF2-40B4-BE49-F238E27FC236}">
                        <a16:creationId xmlns:a16="http://schemas.microsoft.com/office/drawing/2014/main" id="{B63B553A-B18C-46AC-B5DF-3500C2144F70}"/>
                      </a:ext>
                    </a:extLst>
                  </p:cNvPr>
                  <p:cNvGrpSpPr/>
                  <p:nvPr/>
                </p:nvGrpSpPr>
                <p:grpSpPr>
                  <a:xfrm>
                    <a:off x="4777947" y="3207622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738" name="Group 176">
                      <a:extLst>
                        <a:ext uri="{FF2B5EF4-FFF2-40B4-BE49-F238E27FC236}">
                          <a16:creationId xmlns:a16="http://schemas.microsoft.com/office/drawing/2014/main" id="{073EB1C7-9755-4046-811E-2A5FC970CD8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742" name="Picture 24 145">
                        <a:extLst>
                          <a:ext uri="{FF2B5EF4-FFF2-40B4-BE49-F238E27FC236}">
                            <a16:creationId xmlns:a16="http://schemas.microsoft.com/office/drawing/2014/main" id="{FAB76423-59D9-4907-9F43-0F7E8C41F30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743" name="Picture 24 146">
                        <a:extLst>
                          <a:ext uri="{FF2B5EF4-FFF2-40B4-BE49-F238E27FC236}">
                            <a16:creationId xmlns:a16="http://schemas.microsoft.com/office/drawing/2014/main" id="{8C978029-25A3-4575-A276-559CFDDFA14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739" name="Group 179">
                      <a:extLst>
                        <a:ext uri="{FF2B5EF4-FFF2-40B4-BE49-F238E27FC236}">
                          <a16:creationId xmlns:a16="http://schemas.microsoft.com/office/drawing/2014/main" id="{15D3364B-DC5D-4F58-830B-F7A0388EA8F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740" name="Picture 24 147">
                        <a:extLst>
                          <a:ext uri="{FF2B5EF4-FFF2-40B4-BE49-F238E27FC236}">
                            <a16:creationId xmlns:a16="http://schemas.microsoft.com/office/drawing/2014/main" id="{0DAA32A0-1754-4C96-B853-5C22421921A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741" name="Picture 24 148">
                        <a:extLst>
                          <a:ext uri="{FF2B5EF4-FFF2-40B4-BE49-F238E27FC236}">
                            <a16:creationId xmlns:a16="http://schemas.microsoft.com/office/drawing/2014/main" id="{7C07EA7A-A1D8-4E36-BEB5-25EDEACE3BC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  <p:grpSp>
                <p:nvGrpSpPr>
                  <p:cNvPr id="731" name="Group 730">
                    <a:extLst>
                      <a:ext uri="{FF2B5EF4-FFF2-40B4-BE49-F238E27FC236}">
                        <a16:creationId xmlns:a16="http://schemas.microsoft.com/office/drawing/2014/main" id="{054AB9FE-FAB2-4021-A767-627B7A629876}"/>
                      </a:ext>
                    </a:extLst>
                  </p:cNvPr>
                  <p:cNvGrpSpPr/>
                  <p:nvPr/>
                </p:nvGrpSpPr>
                <p:grpSpPr>
                  <a:xfrm>
                    <a:off x="4935889" y="3265811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732" name="Group 176">
                      <a:extLst>
                        <a:ext uri="{FF2B5EF4-FFF2-40B4-BE49-F238E27FC236}">
                          <a16:creationId xmlns:a16="http://schemas.microsoft.com/office/drawing/2014/main" id="{EA33683E-BA4B-441A-826E-0E9B86CD6B8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736" name="Picture 24 149">
                        <a:extLst>
                          <a:ext uri="{FF2B5EF4-FFF2-40B4-BE49-F238E27FC236}">
                            <a16:creationId xmlns:a16="http://schemas.microsoft.com/office/drawing/2014/main" id="{2DF7490F-95C6-420A-B50B-C62C9E265AD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737" name="Picture 24 150">
                        <a:extLst>
                          <a:ext uri="{FF2B5EF4-FFF2-40B4-BE49-F238E27FC236}">
                            <a16:creationId xmlns:a16="http://schemas.microsoft.com/office/drawing/2014/main" id="{221F0311-AFF5-4D88-8991-CCF824F9338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733" name="Group 179">
                      <a:extLst>
                        <a:ext uri="{FF2B5EF4-FFF2-40B4-BE49-F238E27FC236}">
                          <a16:creationId xmlns:a16="http://schemas.microsoft.com/office/drawing/2014/main" id="{F041C659-29C1-429B-8F48-BEA645D991F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734" name="Picture 24 151">
                        <a:extLst>
                          <a:ext uri="{FF2B5EF4-FFF2-40B4-BE49-F238E27FC236}">
                            <a16:creationId xmlns:a16="http://schemas.microsoft.com/office/drawing/2014/main" id="{55CCFCE5-80C4-4C49-B884-E467FFA900D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735" name="Picture 24 152">
                        <a:extLst>
                          <a:ext uri="{FF2B5EF4-FFF2-40B4-BE49-F238E27FC236}">
                            <a16:creationId xmlns:a16="http://schemas.microsoft.com/office/drawing/2014/main" id="{D8234816-FEE4-4903-B5B6-03451015B19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</p:grpSp>
            <p:grpSp>
              <p:nvGrpSpPr>
                <p:cNvPr id="715" name="Group 714">
                  <a:extLst>
                    <a:ext uri="{FF2B5EF4-FFF2-40B4-BE49-F238E27FC236}">
                      <a16:creationId xmlns:a16="http://schemas.microsoft.com/office/drawing/2014/main" id="{4A5E4E85-0363-41B8-AB86-88A1A9BFE126}"/>
                    </a:ext>
                  </a:extLst>
                </p:cNvPr>
                <p:cNvGrpSpPr/>
                <p:nvPr/>
              </p:nvGrpSpPr>
              <p:grpSpPr>
                <a:xfrm rot="18877668">
                  <a:off x="6210508" y="3195426"/>
                  <a:ext cx="601238" cy="499826"/>
                  <a:chOff x="5841977" y="3176030"/>
                  <a:chExt cx="601238" cy="499826"/>
                </a:xfrm>
              </p:grpSpPr>
              <p:grpSp>
                <p:nvGrpSpPr>
                  <p:cNvPr id="716" name="Group 715">
                    <a:extLst>
                      <a:ext uri="{FF2B5EF4-FFF2-40B4-BE49-F238E27FC236}">
                        <a16:creationId xmlns:a16="http://schemas.microsoft.com/office/drawing/2014/main" id="{F018B54D-1AF0-4216-888F-5AD3D367E610}"/>
                      </a:ext>
                    </a:extLst>
                  </p:cNvPr>
                  <p:cNvGrpSpPr/>
                  <p:nvPr/>
                </p:nvGrpSpPr>
                <p:grpSpPr>
                  <a:xfrm rot="19742345">
                    <a:off x="5841977" y="3207622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724" name="Group 176">
                      <a:extLst>
                        <a:ext uri="{FF2B5EF4-FFF2-40B4-BE49-F238E27FC236}">
                          <a16:creationId xmlns:a16="http://schemas.microsoft.com/office/drawing/2014/main" id="{6673A542-CCCE-446E-B9F7-2C3BB995B4C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728" name="Picture 24 153">
                        <a:extLst>
                          <a:ext uri="{FF2B5EF4-FFF2-40B4-BE49-F238E27FC236}">
                            <a16:creationId xmlns:a16="http://schemas.microsoft.com/office/drawing/2014/main" id="{240DCDFC-DDC8-4EFB-81E2-4F83E83C528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729" name="Picture 24 154">
                        <a:extLst>
                          <a:ext uri="{FF2B5EF4-FFF2-40B4-BE49-F238E27FC236}">
                            <a16:creationId xmlns:a16="http://schemas.microsoft.com/office/drawing/2014/main" id="{1275250C-A5FC-4395-8C7E-91B683F3806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725" name="Group 179">
                      <a:extLst>
                        <a:ext uri="{FF2B5EF4-FFF2-40B4-BE49-F238E27FC236}">
                          <a16:creationId xmlns:a16="http://schemas.microsoft.com/office/drawing/2014/main" id="{A57E4F08-F060-4989-9F09-DB9EA10F05D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726" name="Picture 24 155">
                        <a:extLst>
                          <a:ext uri="{FF2B5EF4-FFF2-40B4-BE49-F238E27FC236}">
                            <a16:creationId xmlns:a16="http://schemas.microsoft.com/office/drawing/2014/main" id="{BEA12411-1BE5-479C-98CC-D73306D0C76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727" name="Picture 24 156">
                        <a:extLst>
                          <a:ext uri="{FF2B5EF4-FFF2-40B4-BE49-F238E27FC236}">
                            <a16:creationId xmlns:a16="http://schemas.microsoft.com/office/drawing/2014/main" id="{5F0DB6D6-F138-49B4-8BFD-CA65D524A8E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  <p:grpSp>
                <p:nvGrpSpPr>
                  <p:cNvPr id="717" name="Group 716">
                    <a:extLst>
                      <a:ext uri="{FF2B5EF4-FFF2-40B4-BE49-F238E27FC236}">
                        <a16:creationId xmlns:a16="http://schemas.microsoft.com/office/drawing/2014/main" id="{8FFA7ACE-AEF8-4527-83A8-380BCDDD54CA}"/>
                      </a:ext>
                    </a:extLst>
                  </p:cNvPr>
                  <p:cNvGrpSpPr/>
                  <p:nvPr/>
                </p:nvGrpSpPr>
                <p:grpSpPr>
                  <a:xfrm rot="17239213">
                    <a:off x="6033171" y="3265811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718" name="Group 176">
                      <a:extLst>
                        <a:ext uri="{FF2B5EF4-FFF2-40B4-BE49-F238E27FC236}">
                          <a16:creationId xmlns:a16="http://schemas.microsoft.com/office/drawing/2014/main" id="{EC03262C-7F5B-4758-AD4F-197BEB977BD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722" name="Picture 24 157">
                        <a:extLst>
                          <a:ext uri="{FF2B5EF4-FFF2-40B4-BE49-F238E27FC236}">
                            <a16:creationId xmlns:a16="http://schemas.microsoft.com/office/drawing/2014/main" id="{D97E97B0-143D-4608-8A55-75FD48800BC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723" name="Picture 24 158">
                        <a:extLst>
                          <a:ext uri="{FF2B5EF4-FFF2-40B4-BE49-F238E27FC236}">
                            <a16:creationId xmlns:a16="http://schemas.microsoft.com/office/drawing/2014/main" id="{472B5D5C-1740-4EDE-898E-FA1201B9071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719" name="Group 179">
                      <a:extLst>
                        <a:ext uri="{FF2B5EF4-FFF2-40B4-BE49-F238E27FC236}">
                          <a16:creationId xmlns:a16="http://schemas.microsoft.com/office/drawing/2014/main" id="{D99E9BAD-8399-42D6-9918-23D11F776C3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720" name="Picture 24 159">
                        <a:extLst>
                          <a:ext uri="{FF2B5EF4-FFF2-40B4-BE49-F238E27FC236}">
                            <a16:creationId xmlns:a16="http://schemas.microsoft.com/office/drawing/2014/main" id="{3C42F6D3-AB27-41EA-B071-B5D8A029EE4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721" name="Picture 24 160">
                        <a:extLst>
                          <a:ext uri="{FF2B5EF4-FFF2-40B4-BE49-F238E27FC236}">
                            <a16:creationId xmlns:a16="http://schemas.microsoft.com/office/drawing/2014/main" id="{9DB01311-9B9E-4EF2-97FB-AF072D2CE25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</p:grpSp>
          </p:grpSp>
          <p:grpSp>
            <p:nvGrpSpPr>
              <p:cNvPr id="532" name="Group 531">
                <a:extLst>
                  <a:ext uri="{FF2B5EF4-FFF2-40B4-BE49-F238E27FC236}">
                    <a16:creationId xmlns:a16="http://schemas.microsoft.com/office/drawing/2014/main" id="{E9464C65-5831-4228-9E5A-4759893DE441}"/>
                  </a:ext>
                </a:extLst>
              </p:cNvPr>
              <p:cNvGrpSpPr/>
              <p:nvPr/>
            </p:nvGrpSpPr>
            <p:grpSpPr>
              <a:xfrm>
                <a:off x="5382005" y="3684276"/>
                <a:ext cx="1078920" cy="969712"/>
                <a:chOff x="6792398" y="2509410"/>
                <a:chExt cx="1078920" cy="969712"/>
              </a:xfrm>
            </p:grpSpPr>
            <p:grpSp>
              <p:nvGrpSpPr>
                <p:cNvPr id="656" name="Group 655">
                  <a:extLst>
                    <a:ext uri="{FF2B5EF4-FFF2-40B4-BE49-F238E27FC236}">
                      <a16:creationId xmlns:a16="http://schemas.microsoft.com/office/drawing/2014/main" id="{BD485B9D-C108-4B21-837D-AFA6F3941E5D}"/>
                    </a:ext>
                  </a:extLst>
                </p:cNvPr>
                <p:cNvGrpSpPr/>
                <p:nvPr/>
              </p:nvGrpSpPr>
              <p:grpSpPr>
                <a:xfrm>
                  <a:off x="6792398" y="2703317"/>
                  <a:ext cx="657768" cy="378452"/>
                  <a:chOff x="4777947" y="3207622"/>
                  <a:chExt cx="657768" cy="378452"/>
                </a:xfrm>
              </p:grpSpPr>
              <p:grpSp>
                <p:nvGrpSpPr>
                  <p:cNvPr id="700" name="Group 699">
                    <a:extLst>
                      <a:ext uri="{FF2B5EF4-FFF2-40B4-BE49-F238E27FC236}">
                        <a16:creationId xmlns:a16="http://schemas.microsoft.com/office/drawing/2014/main" id="{ADE413BE-9B5B-4570-8289-6DC5FFE16DA2}"/>
                      </a:ext>
                    </a:extLst>
                  </p:cNvPr>
                  <p:cNvGrpSpPr/>
                  <p:nvPr/>
                </p:nvGrpSpPr>
                <p:grpSpPr>
                  <a:xfrm>
                    <a:off x="4777947" y="3207622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708" name="Group 176">
                      <a:extLst>
                        <a:ext uri="{FF2B5EF4-FFF2-40B4-BE49-F238E27FC236}">
                          <a16:creationId xmlns:a16="http://schemas.microsoft.com/office/drawing/2014/main" id="{17B4F485-44C5-4F74-8340-C201CC918ED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712" name="Picture 24 161">
                        <a:extLst>
                          <a:ext uri="{FF2B5EF4-FFF2-40B4-BE49-F238E27FC236}">
                            <a16:creationId xmlns:a16="http://schemas.microsoft.com/office/drawing/2014/main" id="{0796792E-266D-4BB9-A76F-9D37E70F856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713" name="Picture 24 162">
                        <a:extLst>
                          <a:ext uri="{FF2B5EF4-FFF2-40B4-BE49-F238E27FC236}">
                            <a16:creationId xmlns:a16="http://schemas.microsoft.com/office/drawing/2014/main" id="{F1418EDB-78EE-4BC2-B587-9EE633C7591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709" name="Group 179">
                      <a:extLst>
                        <a:ext uri="{FF2B5EF4-FFF2-40B4-BE49-F238E27FC236}">
                          <a16:creationId xmlns:a16="http://schemas.microsoft.com/office/drawing/2014/main" id="{AEFCEC72-C404-497F-9BF6-C8068373039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710" name="Picture 24 163">
                        <a:extLst>
                          <a:ext uri="{FF2B5EF4-FFF2-40B4-BE49-F238E27FC236}">
                            <a16:creationId xmlns:a16="http://schemas.microsoft.com/office/drawing/2014/main" id="{D4E23E59-240A-4D8C-9E00-F7E91CBEFA6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711" name="Picture 24 164">
                        <a:extLst>
                          <a:ext uri="{FF2B5EF4-FFF2-40B4-BE49-F238E27FC236}">
                            <a16:creationId xmlns:a16="http://schemas.microsoft.com/office/drawing/2014/main" id="{6F79B501-5F88-4A92-B12B-D9A12219A28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  <p:grpSp>
                <p:nvGrpSpPr>
                  <p:cNvPr id="701" name="Group 700">
                    <a:extLst>
                      <a:ext uri="{FF2B5EF4-FFF2-40B4-BE49-F238E27FC236}">
                        <a16:creationId xmlns:a16="http://schemas.microsoft.com/office/drawing/2014/main" id="{478715B2-1286-423C-B0BC-DD2A9300E157}"/>
                      </a:ext>
                    </a:extLst>
                  </p:cNvPr>
                  <p:cNvGrpSpPr/>
                  <p:nvPr/>
                </p:nvGrpSpPr>
                <p:grpSpPr>
                  <a:xfrm>
                    <a:off x="4935889" y="3265811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702" name="Group 176">
                      <a:extLst>
                        <a:ext uri="{FF2B5EF4-FFF2-40B4-BE49-F238E27FC236}">
                          <a16:creationId xmlns:a16="http://schemas.microsoft.com/office/drawing/2014/main" id="{C19C617D-3B68-4F0D-BA06-7AE4DE10695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706" name="Picture 24 165">
                        <a:extLst>
                          <a:ext uri="{FF2B5EF4-FFF2-40B4-BE49-F238E27FC236}">
                            <a16:creationId xmlns:a16="http://schemas.microsoft.com/office/drawing/2014/main" id="{1217715F-7065-4A04-B20E-1C6EC29DF75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707" name="Picture 24 166">
                        <a:extLst>
                          <a:ext uri="{FF2B5EF4-FFF2-40B4-BE49-F238E27FC236}">
                            <a16:creationId xmlns:a16="http://schemas.microsoft.com/office/drawing/2014/main" id="{895B9204-2D2C-4C9E-8714-27C3B47AE84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703" name="Group 179">
                      <a:extLst>
                        <a:ext uri="{FF2B5EF4-FFF2-40B4-BE49-F238E27FC236}">
                          <a16:creationId xmlns:a16="http://schemas.microsoft.com/office/drawing/2014/main" id="{2A7A6F59-A897-4D9E-A5EB-0940A766223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704" name="Picture 24 167">
                        <a:extLst>
                          <a:ext uri="{FF2B5EF4-FFF2-40B4-BE49-F238E27FC236}">
                            <a16:creationId xmlns:a16="http://schemas.microsoft.com/office/drawing/2014/main" id="{BCB8FB90-7689-4A5B-8307-98A7D7E5532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705" name="Picture 24 168">
                        <a:extLst>
                          <a:ext uri="{FF2B5EF4-FFF2-40B4-BE49-F238E27FC236}">
                            <a16:creationId xmlns:a16="http://schemas.microsoft.com/office/drawing/2014/main" id="{41A121E3-AA96-4AB0-B414-07DF45895F3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</p:grpSp>
            <p:grpSp>
              <p:nvGrpSpPr>
                <p:cNvPr id="657" name="Group 656">
                  <a:extLst>
                    <a:ext uri="{FF2B5EF4-FFF2-40B4-BE49-F238E27FC236}">
                      <a16:creationId xmlns:a16="http://schemas.microsoft.com/office/drawing/2014/main" id="{B3B1017F-4524-4C18-8D71-22AF6351B940}"/>
                    </a:ext>
                  </a:extLst>
                </p:cNvPr>
                <p:cNvGrpSpPr/>
                <p:nvPr/>
              </p:nvGrpSpPr>
              <p:grpSpPr>
                <a:xfrm rot="19661454">
                  <a:off x="6800712" y="2979296"/>
                  <a:ext cx="601238" cy="499826"/>
                  <a:chOff x="5841977" y="3176030"/>
                  <a:chExt cx="601238" cy="499826"/>
                </a:xfrm>
              </p:grpSpPr>
              <p:grpSp>
                <p:nvGrpSpPr>
                  <p:cNvPr id="686" name="Group 685">
                    <a:extLst>
                      <a:ext uri="{FF2B5EF4-FFF2-40B4-BE49-F238E27FC236}">
                        <a16:creationId xmlns:a16="http://schemas.microsoft.com/office/drawing/2014/main" id="{2CC836C5-8628-4834-91C5-C5997D587D19}"/>
                      </a:ext>
                    </a:extLst>
                  </p:cNvPr>
                  <p:cNvGrpSpPr/>
                  <p:nvPr/>
                </p:nvGrpSpPr>
                <p:grpSpPr>
                  <a:xfrm rot="19742345">
                    <a:off x="5841977" y="3207622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694" name="Group 176">
                      <a:extLst>
                        <a:ext uri="{FF2B5EF4-FFF2-40B4-BE49-F238E27FC236}">
                          <a16:creationId xmlns:a16="http://schemas.microsoft.com/office/drawing/2014/main" id="{82A567A9-23F8-4ADB-BFAA-586D196D03D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698" name="Picture 24 169">
                        <a:extLst>
                          <a:ext uri="{FF2B5EF4-FFF2-40B4-BE49-F238E27FC236}">
                            <a16:creationId xmlns:a16="http://schemas.microsoft.com/office/drawing/2014/main" id="{906374FD-45CF-4EB7-89DE-4FA52E77849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699" name="Picture 24 170">
                        <a:extLst>
                          <a:ext uri="{FF2B5EF4-FFF2-40B4-BE49-F238E27FC236}">
                            <a16:creationId xmlns:a16="http://schemas.microsoft.com/office/drawing/2014/main" id="{4EBD0828-E512-4D66-AF0A-473BF7446AE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695" name="Group 179">
                      <a:extLst>
                        <a:ext uri="{FF2B5EF4-FFF2-40B4-BE49-F238E27FC236}">
                          <a16:creationId xmlns:a16="http://schemas.microsoft.com/office/drawing/2014/main" id="{1D65DA1D-A444-4E58-BD3D-607F99CF465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696" name="Picture 24 171">
                        <a:extLst>
                          <a:ext uri="{FF2B5EF4-FFF2-40B4-BE49-F238E27FC236}">
                            <a16:creationId xmlns:a16="http://schemas.microsoft.com/office/drawing/2014/main" id="{20D77EDC-EDE1-425B-BB20-7E2735DA1CA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697" name="Picture 24 172">
                        <a:extLst>
                          <a:ext uri="{FF2B5EF4-FFF2-40B4-BE49-F238E27FC236}">
                            <a16:creationId xmlns:a16="http://schemas.microsoft.com/office/drawing/2014/main" id="{BC16B5C5-7CDD-46A5-AB3C-BC3ADDA017B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  <p:grpSp>
                <p:nvGrpSpPr>
                  <p:cNvPr id="687" name="Group 686">
                    <a:extLst>
                      <a:ext uri="{FF2B5EF4-FFF2-40B4-BE49-F238E27FC236}">
                        <a16:creationId xmlns:a16="http://schemas.microsoft.com/office/drawing/2014/main" id="{9340FEAC-E0DE-40CA-ACE1-9D1457DC110B}"/>
                      </a:ext>
                    </a:extLst>
                  </p:cNvPr>
                  <p:cNvGrpSpPr/>
                  <p:nvPr/>
                </p:nvGrpSpPr>
                <p:grpSpPr>
                  <a:xfrm rot="17239213">
                    <a:off x="6033171" y="3265811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688" name="Group 176">
                      <a:extLst>
                        <a:ext uri="{FF2B5EF4-FFF2-40B4-BE49-F238E27FC236}">
                          <a16:creationId xmlns:a16="http://schemas.microsoft.com/office/drawing/2014/main" id="{32DEED4B-D62D-432F-9061-F34140A73DF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692" name="Picture 24 173">
                        <a:extLst>
                          <a:ext uri="{FF2B5EF4-FFF2-40B4-BE49-F238E27FC236}">
                            <a16:creationId xmlns:a16="http://schemas.microsoft.com/office/drawing/2014/main" id="{DA9917DA-AAE7-415D-ADF4-45CCB483991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693" name="Picture 24 174">
                        <a:extLst>
                          <a:ext uri="{FF2B5EF4-FFF2-40B4-BE49-F238E27FC236}">
                            <a16:creationId xmlns:a16="http://schemas.microsoft.com/office/drawing/2014/main" id="{C9B7C0BA-EE64-485B-8306-276EE9853E1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689" name="Group 179">
                      <a:extLst>
                        <a:ext uri="{FF2B5EF4-FFF2-40B4-BE49-F238E27FC236}">
                          <a16:creationId xmlns:a16="http://schemas.microsoft.com/office/drawing/2014/main" id="{B36C7019-D893-47EB-87E3-3D4282073AE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690" name="Picture 24 175">
                        <a:extLst>
                          <a:ext uri="{FF2B5EF4-FFF2-40B4-BE49-F238E27FC236}">
                            <a16:creationId xmlns:a16="http://schemas.microsoft.com/office/drawing/2014/main" id="{781A8A9F-6FDE-4473-8F97-2F5B74276B2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691" name="Picture 24 176">
                        <a:extLst>
                          <a:ext uri="{FF2B5EF4-FFF2-40B4-BE49-F238E27FC236}">
                            <a16:creationId xmlns:a16="http://schemas.microsoft.com/office/drawing/2014/main" id="{6CA21388-BBE5-4745-8280-2B284DBB8A9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</p:grpSp>
            <p:grpSp>
              <p:nvGrpSpPr>
                <p:cNvPr id="658" name="Group 657">
                  <a:extLst>
                    <a:ext uri="{FF2B5EF4-FFF2-40B4-BE49-F238E27FC236}">
                      <a16:creationId xmlns:a16="http://schemas.microsoft.com/office/drawing/2014/main" id="{BDB35075-4733-490D-9324-2AD3D399C0C1}"/>
                    </a:ext>
                  </a:extLst>
                </p:cNvPr>
                <p:cNvGrpSpPr/>
                <p:nvPr/>
              </p:nvGrpSpPr>
              <p:grpSpPr>
                <a:xfrm rot="2171672">
                  <a:off x="7250310" y="2916884"/>
                  <a:ext cx="559876" cy="378452"/>
                  <a:chOff x="4777947" y="3207622"/>
                  <a:chExt cx="559876" cy="378452"/>
                </a:xfrm>
              </p:grpSpPr>
              <p:grpSp>
                <p:nvGrpSpPr>
                  <p:cNvPr id="674" name="Group 673">
                    <a:extLst>
                      <a:ext uri="{FF2B5EF4-FFF2-40B4-BE49-F238E27FC236}">
                        <a16:creationId xmlns:a16="http://schemas.microsoft.com/office/drawing/2014/main" id="{9EEB8709-3CD3-474B-AA85-886224084ECF}"/>
                      </a:ext>
                    </a:extLst>
                  </p:cNvPr>
                  <p:cNvGrpSpPr/>
                  <p:nvPr/>
                </p:nvGrpSpPr>
                <p:grpSpPr>
                  <a:xfrm>
                    <a:off x="4777947" y="3207622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680" name="Group 176">
                      <a:extLst>
                        <a:ext uri="{FF2B5EF4-FFF2-40B4-BE49-F238E27FC236}">
                          <a16:creationId xmlns:a16="http://schemas.microsoft.com/office/drawing/2014/main" id="{E91B7D55-F590-400B-A84E-FF964AEBA4B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684" name="Picture 24 177">
                        <a:extLst>
                          <a:ext uri="{FF2B5EF4-FFF2-40B4-BE49-F238E27FC236}">
                            <a16:creationId xmlns:a16="http://schemas.microsoft.com/office/drawing/2014/main" id="{58059C99-747C-4FD4-9EC8-3AD7140D56F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685" name="Picture 24 178">
                        <a:extLst>
                          <a:ext uri="{FF2B5EF4-FFF2-40B4-BE49-F238E27FC236}">
                            <a16:creationId xmlns:a16="http://schemas.microsoft.com/office/drawing/2014/main" id="{89E25AD7-9EF8-4852-A9F4-E24A10DF647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681" name="Group 179">
                      <a:extLst>
                        <a:ext uri="{FF2B5EF4-FFF2-40B4-BE49-F238E27FC236}">
                          <a16:creationId xmlns:a16="http://schemas.microsoft.com/office/drawing/2014/main" id="{B7C1C862-D9B2-4569-975C-322AB809337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682" name="Picture 24 179">
                        <a:extLst>
                          <a:ext uri="{FF2B5EF4-FFF2-40B4-BE49-F238E27FC236}">
                            <a16:creationId xmlns:a16="http://schemas.microsoft.com/office/drawing/2014/main" id="{2792B81C-F8DD-4301-9598-1A6C6B3C9E6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683" name="Picture 24 180">
                        <a:extLst>
                          <a:ext uri="{FF2B5EF4-FFF2-40B4-BE49-F238E27FC236}">
                            <a16:creationId xmlns:a16="http://schemas.microsoft.com/office/drawing/2014/main" id="{24646771-E487-4DEB-AE28-113C54D5AEA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  <p:grpSp>
                <p:nvGrpSpPr>
                  <p:cNvPr id="675" name="Group 674">
                    <a:extLst>
                      <a:ext uri="{FF2B5EF4-FFF2-40B4-BE49-F238E27FC236}">
                        <a16:creationId xmlns:a16="http://schemas.microsoft.com/office/drawing/2014/main" id="{72CA6F56-1BD5-48B2-86F2-95701756DCD8}"/>
                      </a:ext>
                    </a:extLst>
                  </p:cNvPr>
                  <p:cNvGrpSpPr/>
                  <p:nvPr/>
                </p:nvGrpSpPr>
                <p:grpSpPr>
                  <a:xfrm>
                    <a:off x="4935889" y="3332309"/>
                    <a:ext cx="401934" cy="253765"/>
                    <a:chOff x="4503627" y="2284956"/>
                    <a:chExt cx="401934" cy="253765"/>
                  </a:xfrm>
                </p:grpSpPr>
                <p:grpSp>
                  <p:nvGrpSpPr>
                    <p:cNvPr id="676" name="Group 176">
                      <a:extLst>
                        <a:ext uri="{FF2B5EF4-FFF2-40B4-BE49-F238E27FC236}">
                          <a16:creationId xmlns:a16="http://schemas.microsoft.com/office/drawing/2014/main" id="{00990FE1-B94D-46A2-8C84-8B80BABCC19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678" name="Picture 24 181">
                        <a:extLst>
                          <a:ext uri="{FF2B5EF4-FFF2-40B4-BE49-F238E27FC236}">
                            <a16:creationId xmlns:a16="http://schemas.microsoft.com/office/drawing/2014/main" id="{98DAD4FA-2C9F-432A-AE71-3E3979A3ED9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679" name="Picture 24 182">
                        <a:extLst>
                          <a:ext uri="{FF2B5EF4-FFF2-40B4-BE49-F238E27FC236}">
                            <a16:creationId xmlns:a16="http://schemas.microsoft.com/office/drawing/2014/main" id="{9ABB5FBD-87B8-440B-B3BD-E5E4259FE43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pic>
                  <p:nvPicPr>
                    <p:cNvPr id="677" name="Picture 24 183">
                      <a:extLst>
                        <a:ext uri="{FF2B5EF4-FFF2-40B4-BE49-F238E27FC236}">
                          <a16:creationId xmlns:a16="http://schemas.microsoft.com/office/drawing/2014/main" id="{594D34A2-6D77-4425-B298-4731738729A6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4719029" y="2285750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</p:grpSp>
            <p:grpSp>
              <p:nvGrpSpPr>
                <p:cNvPr id="659" name="Group 658">
                  <a:extLst>
                    <a:ext uri="{FF2B5EF4-FFF2-40B4-BE49-F238E27FC236}">
                      <a16:creationId xmlns:a16="http://schemas.microsoft.com/office/drawing/2014/main" id="{A863B842-AF53-474A-BA4D-BD3E9EFD5303}"/>
                    </a:ext>
                  </a:extLst>
                </p:cNvPr>
                <p:cNvGrpSpPr/>
                <p:nvPr/>
              </p:nvGrpSpPr>
              <p:grpSpPr>
                <a:xfrm rot="21049340">
                  <a:off x="7270080" y="2509410"/>
                  <a:ext cx="601238" cy="499826"/>
                  <a:chOff x="5841977" y="3176030"/>
                  <a:chExt cx="601238" cy="499826"/>
                </a:xfrm>
              </p:grpSpPr>
              <p:grpSp>
                <p:nvGrpSpPr>
                  <p:cNvPr id="660" name="Group 659">
                    <a:extLst>
                      <a:ext uri="{FF2B5EF4-FFF2-40B4-BE49-F238E27FC236}">
                        <a16:creationId xmlns:a16="http://schemas.microsoft.com/office/drawing/2014/main" id="{8486CA18-7937-4CE1-AAA1-421E14F81DFD}"/>
                      </a:ext>
                    </a:extLst>
                  </p:cNvPr>
                  <p:cNvGrpSpPr/>
                  <p:nvPr/>
                </p:nvGrpSpPr>
                <p:grpSpPr>
                  <a:xfrm rot="19742345">
                    <a:off x="5841977" y="3207622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668" name="Group 667">
                      <a:extLst>
                        <a:ext uri="{FF2B5EF4-FFF2-40B4-BE49-F238E27FC236}">
                          <a16:creationId xmlns:a16="http://schemas.microsoft.com/office/drawing/2014/main" id="{2F652F35-8801-4A88-BEDB-45E56DE8330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672" name="Picture 24 185">
                        <a:extLst>
                          <a:ext uri="{FF2B5EF4-FFF2-40B4-BE49-F238E27FC236}">
                            <a16:creationId xmlns:a16="http://schemas.microsoft.com/office/drawing/2014/main" id="{546B9853-56D5-48B0-A745-73066669B9F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673" name="Picture 24 186">
                        <a:extLst>
                          <a:ext uri="{FF2B5EF4-FFF2-40B4-BE49-F238E27FC236}">
                            <a16:creationId xmlns:a16="http://schemas.microsoft.com/office/drawing/2014/main" id="{AB4AE9BB-71B5-4682-B59E-AEB4272CC15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669" name="Group 179">
                      <a:extLst>
                        <a:ext uri="{FF2B5EF4-FFF2-40B4-BE49-F238E27FC236}">
                          <a16:creationId xmlns:a16="http://schemas.microsoft.com/office/drawing/2014/main" id="{5D7C1365-5FEB-43DC-96FE-374E7E4B911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670" name="Picture 24 187">
                        <a:extLst>
                          <a:ext uri="{FF2B5EF4-FFF2-40B4-BE49-F238E27FC236}">
                            <a16:creationId xmlns:a16="http://schemas.microsoft.com/office/drawing/2014/main" id="{00A81BD0-5BCC-4D58-B0F3-AAB766E96E5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671" name="Picture 24 188">
                        <a:extLst>
                          <a:ext uri="{FF2B5EF4-FFF2-40B4-BE49-F238E27FC236}">
                            <a16:creationId xmlns:a16="http://schemas.microsoft.com/office/drawing/2014/main" id="{2F066EA5-424E-42FC-904B-98B1F8690B7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  <p:grpSp>
                <p:nvGrpSpPr>
                  <p:cNvPr id="661" name="Group 660">
                    <a:extLst>
                      <a:ext uri="{FF2B5EF4-FFF2-40B4-BE49-F238E27FC236}">
                        <a16:creationId xmlns:a16="http://schemas.microsoft.com/office/drawing/2014/main" id="{549303D6-6749-416A-AE5F-41BBD55BDD9A}"/>
                      </a:ext>
                    </a:extLst>
                  </p:cNvPr>
                  <p:cNvGrpSpPr/>
                  <p:nvPr/>
                </p:nvGrpSpPr>
                <p:grpSpPr>
                  <a:xfrm rot="17239213">
                    <a:off x="6033171" y="3265811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662" name="Group 176">
                      <a:extLst>
                        <a:ext uri="{FF2B5EF4-FFF2-40B4-BE49-F238E27FC236}">
                          <a16:creationId xmlns:a16="http://schemas.microsoft.com/office/drawing/2014/main" id="{213C440A-DA7B-481E-A1B1-FA49E510710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666" name="Picture 24 189">
                        <a:extLst>
                          <a:ext uri="{FF2B5EF4-FFF2-40B4-BE49-F238E27FC236}">
                            <a16:creationId xmlns:a16="http://schemas.microsoft.com/office/drawing/2014/main" id="{4F50DF11-FB4F-4978-B672-1681DBBF95B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667" name="Picture 24 190">
                        <a:extLst>
                          <a:ext uri="{FF2B5EF4-FFF2-40B4-BE49-F238E27FC236}">
                            <a16:creationId xmlns:a16="http://schemas.microsoft.com/office/drawing/2014/main" id="{0E55CEBF-42A4-4242-9E25-0F47EFFA8AB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663" name="Group 179">
                      <a:extLst>
                        <a:ext uri="{FF2B5EF4-FFF2-40B4-BE49-F238E27FC236}">
                          <a16:creationId xmlns:a16="http://schemas.microsoft.com/office/drawing/2014/main" id="{6C6716CD-78C3-4517-91AC-C49FCAEA4BD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664" name="Picture 24 191">
                        <a:extLst>
                          <a:ext uri="{FF2B5EF4-FFF2-40B4-BE49-F238E27FC236}">
                            <a16:creationId xmlns:a16="http://schemas.microsoft.com/office/drawing/2014/main" id="{0D28D536-A42C-44AC-AF56-E8DD92437D6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665" name="Picture 24 192">
                        <a:extLst>
                          <a:ext uri="{FF2B5EF4-FFF2-40B4-BE49-F238E27FC236}">
                            <a16:creationId xmlns:a16="http://schemas.microsoft.com/office/drawing/2014/main" id="{D99514CA-AF61-4706-8C66-4177B671BA7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</p:grpSp>
          </p:grpSp>
          <p:grpSp>
            <p:nvGrpSpPr>
              <p:cNvPr id="533" name="Group 532">
                <a:extLst>
                  <a:ext uri="{FF2B5EF4-FFF2-40B4-BE49-F238E27FC236}">
                    <a16:creationId xmlns:a16="http://schemas.microsoft.com/office/drawing/2014/main" id="{13D9042F-C9D4-4D2A-AED2-EF7E2C78763C}"/>
                  </a:ext>
                </a:extLst>
              </p:cNvPr>
              <p:cNvGrpSpPr/>
              <p:nvPr/>
            </p:nvGrpSpPr>
            <p:grpSpPr>
              <a:xfrm>
                <a:off x="5889081" y="2731026"/>
                <a:ext cx="1557892" cy="1293966"/>
                <a:chOff x="6991903" y="2695004"/>
                <a:chExt cx="1557892" cy="1293966"/>
              </a:xfrm>
            </p:grpSpPr>
            <p:grpSp>
              <p:nvGrpSpPr>
                <p:cNvPr id="534" name="Group 533">
                  <a:extLst>
                    <a:ext uri="{FF2B5EF4-FFF2-40B4-BE49-F238E27FC236}">
                      <a16:creationId xmlns:a16="http://schemas.microsoft.com/office/drawing/2014/main" id="{B762048C-CBA2-450A-B641-7DEDDB7ACE60}"/>
                    </a:ext>
                  </a:extLst>
                </p:cNvPr>
                <p:cNvGrpSpPr/>
                <p:nvPr/>
              </p:nvGrpSpPr>
              <p:grpSpPr>
                <a:xfrm>
                  <a:off x="6991903" y="2695004"/>
                  <a:ext cx="657768" cy="378452"/>
                  <a:chOff x="4777947" y="3207622"/>
                  <a:chExt cx="657768" cy="378452"/>
                </a:xfrm>
              </p:grpSpPr>
              <p:grpSp>
                <p:nvGrpSpPr>
                  <p:cNvPr id="642" name="Group 641">
                    <a:extLst>
                      <a:ext uri="{FF2B5EF4-FFF2-40B4-BE49-F238E27FC236}">
                        <a16:creationId xmlns:a16="http://schemas.microsoft.com/office/drawing/2014/main" id="{3731A1B8-07BA-4A2F-9B39-7F5DE7E560CA}"/>
                      </a:ext>
                    </a:extLst>
                  </p:cNvPr>
                  <p:cNvGrpSpPr/>
                  <p:nvPr/>
                </p:nvGrpSpPr>
                <p:grpSpPr>
                  <a:xfrm>
                    <a:off x="4777947" y="3207622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650" name="Group 176">
                      <a:extLst>
                        <a:ext uri="{FF2B5EF4-FFF2-40B4-BE49-F238E27FC236}">
                          <a16:creationId xmlns:a16="http://schemas.microsoft.com/office/drawing/2014/main" id="{08151AB7-E76A-419D-AA52-05207661247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654" name="Picture 24 193">
                        <a:extLst>
                          <a:ext uri="{FF2B5EF4-FFF2-40B4-BE49-F238E27FC236}">
                            <a16:creationId xmlns:a16="http://schemas.microsoft.com/office/drawing/2014/main" id="{E79599B9-0120-4A9C-AFF8-75C7E0027B6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655" name="Picture 24 194">
                        <a:extLst>
                          <a:ext uri="{FF2B5EF4-FFF2-40B4-BE49-F238E27FC236}">
                            <a16:creationId xmlns:a16="http://schemas.microsoft.com/office/drawing/2014/main" id="{DB74014F-A0A2-4185-B9B5-E4DD92C6F15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651" name="Group 179">
                      <a:extLst>
                        <a:ext uri="{FF2B5EF4-FFF2-40B4-BE49-F238E27FC236}">
                          <a16:creationId xmlns:a16="http://schemas.microsoft.com/office/drawing/2014/main" id="{FC0F7643-4D6D-4475-AF7A-B37A6F9971B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652" name="Picture 24 195">
                        <a:extLst>
                          <a:ext uri="{FF2B5EF4-FFF2-40B4-BE49-F238E27FC236}">
                            <a16:creationId xmlns:a16="http://schemas.microsoft.com/office/drawing/2014/main" id="{F3FD780D-0848-42B9-9CBF-C0892CC64CE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653" name="Picture 24 196">
                        <a:extLst>
                          <a:ext uri="{FF2B5EF4-FFF2-40B4-BE49-F238E27FC236}">
                            <a16:creationId xmlns:a16="http://schemas.microsoft.com/office/drawing/2014/main" id="{1DF9431B-EC38-40CB-A361-2CAFA1F9575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  <p:grpSp>
                <p:nvGrpSpPr>
                  <p:cNvPr id="643" name="Group 642">
                    <a:extLst>
                      <a:ext uri="{FF2B5EF4-FFF2-40B4-BE49-F238E27FC236}">
                        <a16:creationId xmlns:a16="http://schemas.microsoft.com/office/drawing/2014/main" id="{C41641B4-30B6-4362-8753-2AB0BC3D5E50}"/>
                      </a:ext>
                    </a:extLst>
                  </p:cNvPr>
                  <p:cNvGrpSpPr/>
                  <p:nvPr/>
                </p:nvGrpSpPr>
                <p:grpSpPr>
                  <a:xfrm>
                    <a:off x="4935889" y="3265811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644" name="Group 176">
                      <a:extLst>
                        <a:ext uri="{FF2B5EF4-FFF2-40B4-BE49-F238E27FC236}">
                          <a16:creationId xmlns:a16="http://schemas.microsoft.com/office/drawing/2014/main" id="{B6677686-8699-46F3-A2AF-1F0477020C5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648" name="Picture 24 197">
                        <a:extLst>
                          <a:ext uri="{FF2B5EF4-FFF2-40B4-BE49-F238E27FC236}">
                            <a16:creationId xmlns:a16="http://schemas.microsoft.com/office/drawing/2014/main" id="{C677F2E9-B59E-411C-A751-BF9991F0F2A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649" name="Picture 24 198">
                        <a:extLst>
                          <a:ext uri="{FF2B5EF4-FFF2-40B4-BE49-F238E27FC236}">
                            <a16:creationId xmlns:a16="http://schemas.microsoft.com/office/drawing/2014/main" id="{A0445505-A1BB-4C01-AC21-99DB1CB349F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645" name="Group 179">
                      <a:extLst>
                        <a:ext uri="{FF2B5EF4-FFF2-40B4-BE49-F238E27FC236}">
                          <a16:creationId xmlns:a16="http://schemas.microsoft.com/office/drawing/2014/main" id="{CAE94282-30D0-4E17-9560-536F89FD2BA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646" name="Picture 24 199">
                        <a:extLst>
                          <a:ext uri="{FF2B5EF4-FFF2-40B4-BE49-F238E27FC236}">
                            <a16:creationId xmlns:a16="http://schemas.microsoft.com/office/drawing/2014/main" id="{950ED7F7-6EFD-4F51-935A-DC57284C135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647" name="Picture 24 200">
                        <a:extLst>
                          <a:ext uri="{FF2B5EF4-FFF2-40B4-BE49-F238E27FC236}">
                            <a16:creationId xmlns:a16="http://schemas.microsoft.com/office/drawing/2014/main" id="{82C94D02-42DF-4414-9EF9-6C6B5BEB40D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</p:grpSp>
            <p:grpSp>
              <p:nvGrpSpPr>
                <p:cNvPr id="535" name="Group 534">
                  <a:extLst>
                    <a:ext uri="{FF2B5EF4-FFF2-40B4-BE49-F238E27FC236}">
                      <a16:creationId xmlns:a16="http://schemas.microsoft.com/office/drawing/2014/main" id="{7ABF48FD-5BB1-4774-8953-5BCE8D241BA7}"/>
                    </a:ext>
                  </a:extLst>
                </p:cNvPr>
                <p:cNvGrpSpPr/>
                <p:nvPr/>
              </p:nvGrpSpPr>
              <p:grpSpPr>
                <a:xfrm>
                  <a:off x="7000217" y="2970983"/>
                  <a:ext cx="601238" cy="499826"/>
                  <a:chOff x="5841977" y="3176030"/>
                  <a:chExt cx="601238" cy="499826"/>
                </a:xfrm>
              </p:grpSpPr>
              <p:grpSp>
                <p:nvGrpSpPr>
                  <p:cNvPr id="628" name="Group 627">
                    <a:extLst>
                      <a:ext uri="{FF2B5EF4-FFF2-40B4-BE49-F238E27FC236}">
                        <a16:creationId xmlns:a16="http://schemas.microsoft.com/office/drawing/2014/main" id="{A0FCCF48-3862-4E7F-B89B-3E0C010B90A0}"/>
                      </a:ext>
                    </a:extLst>
                  </p:cNvPr>
                  <p:cNvGrpSpPr/>
                  <p:nvPr/>
                </p:nvGrpSpPr>
                <p:grpSpPr>
                  <a:xfrm rot="19742345">
                    <a:off x="5841977" y="3207622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636" name="Group 176">
                      <a:extLst>
                        <a:ext uri="{FF2B5EF4-FFF2-40B4-BE49-F238E27FC236}">
                          <a16:creationId xmlns:a16="http://schemas.microsoft.com/office/drawing/2014/main" id="{8FEC5892-E05A-4EB8-B34B-68E022B4374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640" name="Picture 24 201">
                        <a:extLst>
                          <a:ext uri="{FF2B5EF4-FFF2-40B4-BE49-F238E27FC236}">
                            <a16:creationId xmlns:a16="http://schemas.microsoft.com/office/drawing/2014/main" id="{2473D151-AF51-414E-BD02-0B023261DF4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641" name="Picture 24 202">
                        <a:extLst>
                          <a:ext uri="{FF2B5EF4-FFF2-40B4-BE49-F238E27FC236}">
                            <a16:creationId xmlns:a16="http://schemas.microsoft.com/office/drawing/2014/main" id="{F64B8921-DE9C-4CD4-82CF-16F4E15D1E0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637" name="Group 179">
                      <a:extLst>
                        <a:ext uri="{FF2B5EF4-FFF2-40B4-BE49-F238E27FC236}">
                          <a16:creationId xmlns:a16="http://schemas.microsoft.com/office/drawing/2014/main" id="{D94E6A28-5732-4761-8145-3E27B497840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638" name="Picture 24 203">
                        <a:extLst>
                          <a:ext uri="{FF2B5EF4-FFF2-40B4-BE49-F238E27FC236}">
                            <a16:creationId xmlns:a16="http://schemas.microsoft.com/office/drawing/2014/main" id="{CFD8D9B9-868C-4C8D-A1FE-24844BFC0F2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639" name="Picture 24 204">
                        <a:extLst>
                          <a:ext uri="{FF2B5EF4-FFF2-40B4-BE49-F238E27FC236}">
                            <a16:creationId xmlns:a16="http://schemas.microsoft.com/office/drawing/2014/main" id="{E3283585-16A3-437D-8B1B-EBC0A3A32AE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  <p:grpSp>
                <p:nvGrpSpPr>
                  <p:cNvPr id="629" name="Group 628">
                    <a:extLst>
                      <a:ext uri="{FF2B5EF4-FFF2-40B4-BE49-F238E27FC236}">
                        <a16:creationId xmlns:a16="http://schemas.microsoft.com/office/drawing/2014/main" id="{1450BB68-E4C8-4DBD-8D3B-A1FE707E28E0}"/>
                      </a:ext>
                    </a:extLst>
                  </p:cNvPr>
                  <p:cNvGrpSpPr/>
                  <p:nvPr/>
                </p:nvGrpSpPr>
                <p:grpSpPr>
                  <a:xfrm rot="17239213">
                    <a:off x="6033171" y="3265811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630" name="Group 176">
                      <a:extLst>
                        <a:ext uri="{FF2B5EF4-FFF2-40B4-BE49-F238E27FC236}">
                          <a16:creationId xmlns:a16="http://schemas.microsoft.com/office/drawing/2014/main" id="{17D9CC1F-B30F-418A-9DCC-3790723E4D6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634" name="Picture 24 205">
                        <a:extLst>
                          <a:ext uri="{FF2B5EF4-FFF2-40B4-BE49-F238E27FC236}">
                            <a16:creationId xmlns:a16="http://schemas.microsoft.com/office/drawing/2014/main" id="{92220FDB-697D-4A91-BA98-1E988A2F75A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635" name="Picture 24 206">
                        <a:extLst>
                          <a:ext uri="{FF2B5EF4-FFF2-40B4-BE49-F238E27FC236}">
                            <a16:creationId xmlns:a16="http://schemas.microsoft.com/office/drawing/2014/main" id="{768CDB30-844E-49BD-A8D0-57408CC5A54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631" name="Group 179">
                      <a:extLst>
                        <a:ext uri="{FF2B5EF4-FFF2-40B4-BE49-F238E27FC236}">
                          <a16:creationId xmlns:a16="http://schemas.microsoft.com/office/drawing/2014/main" id="{0417CD0F-93FF-4FD9-9536-41DFB8F41AD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632" name="Picture 24 207">
                        <a:extLst>
                          <a:ext uri="{FF2B5EF4-FFF2-40B4-BE49-F238E27FC236}">
                            <a16:creationId xmlns:a16="http://schemas.microsoft.com/office/drawing/2014/main" id="{092E8371-42F1-4E4E-9EAB-9E57C5B2AD9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633" name="Picture 24 208">
                        <a:extLst>
                          <a:ext uri="{FF2B5EF4-FFF2-40B4-BE49-F238E27FC236}">
                            <a16:creationId xmlns:a16="http://schemas.microsoft.com/office/drawing/2014/main" id="{B6C78434-6D00-43BD-BD47-3398B69BCB3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</p:grpSp>
            <p:grpSp>
              <p:nvGrpSpPr>
                <p:cNvPr id="536" name="Group 535">
                  <a:extLst>
                    <a:ext uri="{FF2B5EF4-FFF2-40B4-BE49-F238E27FC236}">
                      <a16:creationId xmlns:a16="http://schemas.microsoft.com/office/drawing/2014/main" id="{CCBFD111-12A5-4077-89A5-3DD1C0AF13ED}"/>
                    </a:ext>
                  </a:extLst>
                </p:cNvPr>
                <p:cNvGrpSpPr/>
                <p:nvPr/>
              </p:nvGrpSpPr>
              <p:grpSpPr>
                <a:xfrm>
                  <a:off x="7469330" y="2714400"/>
                  <a:ext cx="1055948" cy="610380"/>
                  <a:chOff x="6261214" y="3135578"/>
                  <a:chExt cx="1055948" cy="610380"/>
                </a:xfrm>
              </p:grpSpPr>
              <p:grpSp>
                <p:nvGrpSpPr>
                  <p:cNvPr id="598" name="Group 597">
                    <a:extLst>
                      <a:ext uri="{FF2B5EF4-FFF2-40B4-BE49-F238E27FC236}">
                        <a16:creationId xmlns:a16="http://schemas.microsoft.com/office/drawing/2014/main" id="{1C1A4BCA-4E1E-4CC3-9448-EC0D2FA39410}"/>
                      </a:ext>
                    </a:extLst>
                  </p:cNvPr>
                  <p:cNvGrpSpPr/>
                  <p:nvPr/>
                </p:nvGrpSpPr>
                <p:grpSpPr>
                  <a:xfrm>
                    <a:off x="6659394" y="3135578"/>
                    <a:ext cx="657768" cy="378452"/>
                    <a:chOff x="4777947" y="3207622"/>
                    <a:chExt cx="657768" cy="378452"/>
                  </a:xfrm>
                </p:grpSpPr>
                <p:grpSp>
                  <p:nvGrpSpPr>
                    <p:cNvPr id="614" name="Group 613">
                      <a:extLst>
                        <a:ext uri="{FF2B5EF4-FFF2-40B4-BE49-F238E27FC236}">
                          <a16:creationId xmlns:a16="http://schemas.microsoft.com/office/drawing/2014/main" id="{68EC8548-F7D7-4FAB-9182-2DE2B570B82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77947" y="3207622"/>
                      <a:ext cx="499826" cy="320263"/>
                      <a:chOff x="4503627" y="2218458"/>
                      <a:chExt cx="499826" cy="320263"/>
                    </a:xfrm>
                  </p:grpSpPr>
                  <p:grpSp>
                    <p:nvGrpSpPr>
                      <p:cNvPr id="622" name="Group 176">
                        <a:extLst>
                          <a:ext uri="{FF2B5EF4-FFF2-40B4-BE49-F238E27FC236}">
                            <a16:creationId xmlns:a16="http://schemas.microsoft.com/office/drawing/2014/main" id="{251F6391-6EA1-4041-A32B-818F1E99CCD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503627" y="2301538"/>
                        <a:ext cx="300259" cy="237183"/>
                        <a:chOff x="2962956" y="2115885"/>
                        <a:chExt cx="300259" cy="237183"/>
                      </a:xfrm>
                    </p:grpSpPr>
                    <p:pic>
                      <p:nvPicPr>
                        <p:cNvPr id="626" name="Picture 24 209">
                          <a:extLst>
                            <a:ext uri="{FF2B5EF4-FFF2-40B4-BE49-F238E27FC236}">
                              <a16:creationId xmlns:a16="http://schemas.microsoft.com/office/drawing/2014/main" id="{99F14CA7-4F8F-41CF-99A2-CE9086C490A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3076683" y="211667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  <p:pic>
                      <p:nvPicPr>
                        <p:cNvPr id="627" name="Picture 24 210">
                          <a:extLst>
                            <a:ext uri="{FF2B5EF4-FFF2-40B4-BE49-F238E27FC236}">
                              <a16:creationId xmlns:a16="http://schemas.microsoft.com/office/drawing/2014/main" id="{45E9CC3C-7DEF-4E00-9C32-5997642E427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2962162" y="2166537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</p:grpSp>
                  <p:grpSp>
                    <p:nvGrpSpPr>
                      <p:cNvPr id="623" name="Group 179">
                        <a:extLst>
                          <a:ext uri="{FF2B5EF4-FFF2-40B4-BE49-F238E27FC236}">
                            <a16:creationId xmlns:a16="http://schemas.microsoft.com/office/drawing/2014/main" id="{DB281D0A-96A2-4DE3-BEDE-27C8C36EE39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19823" y="2218458"/>
                        <a:ext cx="283630" cy="253824"/>
                        <a:chOff x="6986427" y="2972145"/>
                        <a:chExt cx="283630" cy="253824"/>
                      </a:xfrm>
                    </p:grpSpPr>
                    <p:pic>
                      <p:nvPicPr>
                        <p:cNvPr id="624" name="Picture 24 211">
                          <a:extLst>
                            <a:ext uri="{FF2B5EF4-FFF2-40B4-BE49-F238E27FC236}">
                              <a16:creationId xmlns:a16="http://schemas.microsoft.com/office/drawing/2014/main" id="{4D285950-5EE8-49B1-9850-D51134AB674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6985633" y="3039438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  <p:pic>
                      <p:nvPicPr>
                        <p:cNvPr id="625" name="Picture 24 212">
                          <a:extLst>
                            <a:ext uri="{FF2B5EF4-FFF2-40B4-BE49-F238E27FC236}">
                              <a16:creationId xmlns:a16="http://schemas.microsoft.com/office/drawing/2014/main" id="{A1D093F9-3E0D-46FE-952A-7BB76066C01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7083525" y="297293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</p:grpSp>
                </p:grpSp>
                <p:grpSp>
                  <p:nvGrpSpPr>
                    <p:cNvPr id="615" name="Group 614">
                      <a:extLst>
                        <a:ext uri="{FF2B5EF4-FFF2-40B4-BE49-F238E27FC236}">
                          <a16:creationId xmlns:a16="http://schemas.microsoft.com/office/drawing/2014/main" id="{7CC93916-6BC5-4D94-8CB6-6BAD50FA46F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935889" y="3265811"/>
                      <a:ext cx="499826" cy="320263"/>
                      <a:chOff x="4503627" y="2218458"/>
                      <a:chExt cx="499826" cy="320263"/>
                    </a:xfrm>
                  </p:grpSpPr>
                  <p:grpSp>
                    <p:nvGrpSpPr>
                      <p:cNvPr id="616" name="Group 176">
                        <a:extLst>
                          <a:ext uri="{FF2B5EF4-FFF2-40B4-BE49-F238E27FC236}">
                            <a16:creationId xmlns:a16="http://schemas.microsoft.com/office/drawing/2014/main" id="{D73D8AA0-AB54-4E58-B23B-F884A3AF70A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503627" y="2301538"/>
                        <a:ext cx="300259" cy="237183"/>
                        <a:chOff x="2962956" y="2115885"/>
                        <a:chExt cx="300259" cy="237183"/>
                      </a:xfrm>
                    </p:grpSpPr>
                    <p:pic>
                      <p:nvPicPr>
                        <p:cNvPr id="620" name="Picture 24 213">
                          <a:extLst>
                            <a:ext uri="{FF2B5EF4-FFF2-40B4-BE49-F238E27FC236}">
                              <a16:creationId xmlns:a16="http://schemas.microsoft.com/office/drawing/2014/main" id="{0C060043-2820-441F-8B54-4E3798A4870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3076683" y="211667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  <p:pic>
                      <p:nvPicPr>
                        <p:cNvPr id="621" name="Picture 24 214">
                          <a:extLst>
                            <a:ext uri="{FF2B5EF4-FFF2-40B4-BE49-F238E27FC236}">
                              <a16:creationId xmlns:a16="http://schemas.microsoft.com/office/drawing/2014/main" id="{8CE78F2C-C8CF-440F-9F7D-BEC5E3E8B1A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2962162" y="2166537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</p:grpSp>
                  <p:grpSp>
                    <p:nvGrpSpPr>
                      <p:cNvPr id="617" name="Group 179">
                        <a:extLst>
                          <a:ext uri="{FF2B5EF4-FFF2-40B4-BE49-F238E27FC236}">
                            <a16:creationId xmlns:a16="http://schemas.microsoft.com/office/drawing/2014/main" id="{DE57E01D-AC5D-4852-90F7-4215EA7E87E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19823" y="2218458"/>
                        <a:ext cx="283630" cy="253824"/>
                        <a:chOff x="6986427" y="2972145"/>
                        <a:chExt cx="283630" cy="253824"/>
                      </a:xfrm>
                    </p:grpSpPr>
                    <p:pic>
                      <p:nvPicPr>
                        <p:cNvPr id="618" name="Picture 24 215">
                          <a:extLst>
                            <a:ext uri="{FF2B5EF4-FFF2-40B4-BE49-F238E27FC236}">
                              <a16:creationId xmlns:a16="http://schemas.microsoft.com/office/drawing/2014/main" id="{8F74475F-063A-4846-8899-14A14175E8F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6985633" y="3039438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  <p:pic>
                      <p:nvPicPr>
                        <p:cNvPr id="619" name="Picture 24 216">
                          <a:extLst>
                            <a:ext uri="{FF2B5EF4-FFF2-40B4-BE49-F238E27FC236}">
                              <a16:creationId xmlns:a16="http://schemas.microsoft.com/office/drawing/2014/main" id="{F66E5CE4-27A8-4B4E-BC01-09390D7B804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7083525" y="297293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</p:grpSp>
                </p:grpSp>
              </p:grpSp>
              <p:grpSp>
                <p:nvGrpSpPr>
                  <p:cNvPr id="599" name="Group 598">
                    <a:extLst>
                      <a:ext uri="{FF2B5EF4-FFF2-40B4-BE49-F238E27FC236}">
                        <a16:creationId xmlns:a16="http://schemas.microsoft.com/office/drawing/2014/main" id="{23F6D3CC-3E66-4FEC-8979-E68595CEE8C3}"/>
                      </a:ext>
                    </a:extLst>
                  </p:cNvPr>
                  <p:cNvGrpSpPr/>
                  <p:nvPr/>
                </p:nvGrpSpPr>
                <p:grpSpPr>
                  <a:xfrm rot="18877668">
                    <a:off x="6210508" y="3195426"/>
                    <a:ext cx="601238" cy="499826"/>
                    <a:chOff x="5841977" y="3176030"/>
                    <a:chExt cx="601238" cy="499826"/>
                  </a:xfrm>
                </p:grpSpPr>
                <p:grpSp>
                  <p:nvGrpSpPr>
                    <p:cNvPr id="600" name="Group 599">
                      <a:extLst>
                        <a:ext uri="{FF2B5EF4-FFF2-40B4-BE49-F238E27FC236}">
                          <a16:creationId xmlns:a16="http://schemas.microsoft.com/office/drawing/2014/main" id="{7FD7AFBC-88A1-4453-B04B-B0E753D405AF}"/>
                        </a:ext>
                      </a:extLst>
                    </p:cNvPr>
                    <p:cNvGrpSpPr/>
                    <p:nvPr/>
                  </p:nvGrpSpPr>
                  <p:grpSpPr>
                    <a:xfrm rot="19742345">
                      <a:off x="5841977" y="3207622"/>
                      <a:ext cx="499826" cy="320263"/>
                      <a:chOff x="4503627" y="2218458"/>
                      <a:chExt cx="499826" cy="320263"/>
                    </a:xfrm>
                  </p:grpSpPr>
                  <p:grpSp>
                    <p:nvGrpSpPr>
                      <p:cNvPr id="608" name="Group 176">
                        <a:extLst>
                          <a:ext uri="{FF2B5EF4-FFF2-40B4-BE49-F238E27FC236}">
                            <a16:creationId xmlns:a16="http://schemas.microsoft.com/office/drawing/2014/main" id="{89D55527-F693-43EA-AB75-7D67ED6CAF7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503627" y="2301538"/>
                        <a:ext cx="300259" cy="237183"/>
                        <a:chOff x="2962956" y="2115885"/>
                        <a:chExt cx="300259" cy="237183"/>
                      </a:xfrm>
                    </p:grpSpPr>
                    <p:pic>
                      <p:nvPicPr>
                        <p:cNvPr id="612" name="Picture 24 217">
                          <a:extLst>
                            <a:ext uri="{FF2B5EF4-FFF2-40B4-BE49-F238E27FC236}">
                              <a16:creationId xmlns:a16="http://schemas.microsoft.com/office/drawing/2014/main" id="{68B0F622-1EAA-4365-B12B-ABC0FF6F6C8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3076683" y="211667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  <p:pic>
                      <p:nvPicPr>
                        <p:cNvPr id="613" name="Picture 24 218">
                          <a:extLst>
                            <a:ext uri="{FF2B5EF4-FFF2-40B4-BE49-F238E27FC236}">
                              <a16:creationId xmlns:a16="http://schemas.microsoft.com/office/drawing/2014/main" id="{FCFA54A7-A6CE-4B09-AAC9-F29361881E1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2962162" y="2166537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</p:grpSp>
                  <p:grpSp>
                    <p:nvGrpSpPr>
                      <p:cNvPr id="609" name="Group 179">
                        <a:extLst>
                          <a:ext uri="{FF2B5EF4-FFF2-40B4-BE49-F238E27FC236}">
                            <a16:creationId xmlns:a16="http://schemas.microsoft.com/office/drawing/2014/main" id="{19F28204-9FFE-4D21-AEB8-323F28FF547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19823" y="2218458"/>
                        <a:ext cx="283630" cy="253824"/>
                        <a:chOff x="6986427" y="2972145"/>
                        <a:chExt cx="283630" cy="253824"/>
                      </a:xfrm>
                    </p:grpSpPr>
                    <p:pic>
                      <p:nvPicPr>
                        <p:cNvPr id="610" name="Picture 24 219">
                          <a:extLst>
                            <a:ext uri="{FF2B5EF4-FFF2-40B4-BE49-F238E27FC236}">
                              <a16:creationId xmlns:a16="http://schemas.microsoft.com/office/drawing/2014/main" id="{EEFFB7E4-D5B2-4B7F-ABA9-176EB9B72D0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6985633" y="3039438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  <p:pic>
                      <p:nvPicPr>
                        <p:cNvPr id="611" name="Picture 24 220">
                          <a:extLst>
                            <a:ext uri="{FF2B5EF4-FFF2-40B4-BE49-F238E27FC236}">
                              <a16:creationId xmlns:a16="http://schemas.microsoft.com/office/drawing/2014/main" id="{7CE29F8F-C36A-4487-BFDB-68AA9A7A046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7083525" y="297293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</p:grpSp>
                </p:grpSp>
                <p:grpSp>
                  <p:nvGrpSpPr>
                    <p:cNvPr id="601" name="Group 600">
                      <a:extLst>
                        <a:ext uri="{FF2B5EF4-FFF2-40B4-BE49-F238E27FC236}">
                          <a16:creationId xmlns:a16="http://schemas.microsoft.com/office/drawing/2014/main" id="{C2EEAAD6-B4CB-48A1-889F-18CD92312EAB}"/>
                        </a:ext>
                      </a:extLst>
                    </p:cNvPr>
                    <p:cNvGrpSpPr/>
                    <p:nvPr/>
                  </p:nvGrpSpPr>
                  <p:grpSpPr>
                    <a:xfrm rot="17239213">
                      <a:off x="6033171" y="3265811"/>
                      <a:ext cx="499826" cy="320263"/>
                      <a:chOff x="4503627" y="2218458"/>
                      <a:chExt cx="499826" cy="320263"/>
                    </a:xfrm>
                  </p:grpSpPr>
                  <p:grpSp>
                    <p:nvGrpSpPr>
                      <p:cNvPr id="602" name="Group 601">
                        <a:extLst>
                          <a:ext uri="{FF2B5EF4-FFF2-40B4-BE49-F238E27FC236}">
                            <a16:creationId xmlns:a16="http://schemas.microsoft.com/office/drawing/2014/main" id="{2E36589E-F2EA-46AD-8A79-BCBB563B721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503627" y="2301538"/>
                        <a:ext cx="300259" cy="237183"/>
                        <a:chOff x="2962956" y="2115885"/>
                        <a:chExt cx="300259" cy="237183"/>
                      </a:xfrm>
                    </p:grpSpPr>
                    <p:pic>
                      <p:nvPicPr>
                        <p:cNvPr id="606" name="Picture 24 221">
                          <a:extLst>
                            <a:ext uri="{FF2B5EF4-FFF2-40B4-BE49-F238E27FC236}">
                              <a16:creationId xmlns:a16="http://schemas.microsoft.com/office/drawing/2014/main" id="{1598DD5B-9194-43F0-8A95-D52A225AC0D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3076683" y="211667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  <p:pic>
                      <p:nvPicPr>
                        <p:cNvPr id="607" name="Picture 24 222">
                          <a:extLst>
                            <a:ext uri="{FF2B5EF4-FFF2-40B4-BE49-F238E27FC236}">
                              <a16:creationId xmlns:a16="http://schemas.microsoft.com/office/drawing/2014/main" id="{793C239E-017D-48BB-ACBD-91FA8FFF2D7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2962162" y="2166537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</p:grpSp>
                  <p:grpSp>
                    <p:nvGrpSpPr>
                      <p:cNvPr id="603" name="Group 179">
                        <a:extLst>
                          <a:ext uri="{FF2B5EF4-FFF2-40B4-BE49-F238E27FC236}">
                            <a16:creationId xmlns:a16="http://schemas.microsoft.com/office/drawing/2014/main" id="{33B76E58-241F-40C4-A815-28A86741718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19823" y="2218458"/>
                        <a:ext cx="283630" cy="253824"/>
                        <a:chOff x="6986427" y="2972145"/>
                        <a:chExt cx="283630" cy="253824"/>
                      </a:xfrm>
                    </p:grpSpPr>
                    <p:pic>
                      <p:nvPicPr>
                        <p:cNvPr id="604" name="Picture 24 223">
                          <a:extLst>
                            <a:ext uri="{FF2B5EF4-FFF2-40B4-BE49-F238E27FC236}">
                              <a16:creationId xmlns:a16="http://schemas.microsoft.com/office/drawing/2014/main" id="{EB27DD78-2957-4032-94BC-85E65E795E5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6985633" y="3039438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  <p:pic>
                      <p:nvPicPr>
                        <p:cNvPr id="605" name="Picture 24 224">
                          <a:extLst>
                            <a:ext uri="{FF2B5EF4-FFF2-40B4-BE49-F238E27FC236}">
                              <a16:creationId xmlns:a16="http://schemas.microsoft.com/office/drawing/2014/main" id="{A4BCF593-D0B7-4970-BDCA-325357CF21B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7083525" y="297293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</p:grpSp>
                </p:grpSp>
              </p:grpSp>
            </p:grpSp>
            <p:grpSp>
              <p:nvGrpSpPr>
                <p:cNvPr id="537" name="Group 536">
                  <a:extLst>
                    <a:ext uri="{FF2B5EF4-FFF2-40B4-BE49-F238E27FC236}">
                      <a16:creationId xmlns:a16="http://schemas.microsoft.com/office/drawing/2014/main" id="{600D8DAE-9804-4E66-B94C-18DBAC81714B}"/>
                    </a:ext>
                  </a:extLst>
                </p:cNvPr>
                <p:cNvGrpSpPr/>
                <p:nvPr/>
              </p:nvGrpSpPr>
              <p:grpSpPr>
                <a:xfrm>
                  <a:off x="7443561" y="3019258"/>
                  <a:ext cx="1106234" cy="969712"/>
                  <a:chOff x="6792398" y="2509410"/>
                  <a:chExt cx="1106234" cy="969712"/>
                </a:xfrm>
              </p:grpSpPr>
              <p:grpSp>
                <p:nvGrpSpPr>
                  <p:cNvPr id="538" name="Group 537">
                    <a:extLst>
                      <a:ext uri="{FF2B5EF4-FFF2-40B4-BE49-F238E27FC236}">
                        <a16:creationId xmlns:a16="http://schemas.microsoft.com/office/drawing/2014/main" id="{12C50877-684A-4563-8D03-FE78C718DD82}"/>
                      </a:ext>
                    </a:extLst>
                  </p:cNvPr>
                  <p:cNvGrpSpPr/>
                  <p:nvPr/>
                </p:nvGrpSpPr>
                <p:grpSpPr>
                  <a:xfrm>
                    <a:off x="6792398" y="2703317"/>
                    <a:ext cx="657768" cy="378452"/>
                    <a:chOff x="4777947" y="3207622"/>
                    <a:chExt cx="657768" cy="378452"/>
                  </a:xfrm>
                </p:grpSpPr>
                <p:grpSp>
                  <p:nvGrpSpPr>
                    <p:cNvPr id="584" name="Group 583">
                      <a:extLst>
                        <a:ext uri="{FF2B5EF4-FFF2-40B4-BE49-F238E27FC236}">
                          <a16:creationId xmlns:a16="http://schemas.microsoft.com/office/drawing/2014/main" id="{E9AF2921-D70B-406A-9BA6-0445C4FB358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77947" y="3207622"/>
                      <a:ext cx="499826" cy="320263"/>
                      <a:chOff x="4503627" y="2218458"/>
                      <a:chExt cx="499826" cy="320263"/>
                    </a:xfrm>
                  </p:grpSpPr>
                  <p:grpSp>
                    <p:nvGrpSpPr>
                      <p:cNvPr id="592" name="Group 176">
                        <a:extLst>
                          <a:ext uri="{FF2B5EF4-FFF2-40B4-BE49-F238E27FC236}">
                            <a16:creationId xmlns:a16="http://schemas.microsoft.com/office/drawing/2014/main" id="{926A7B0C-F025-4CB2-A5B8-1F68634F8C2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503627" y="2301538"/>
                        <a:ext cx="300259" cy="237183"/>
                        <a:chOff x="2962956" y="2115885"/>
                        <a:chExt cx="300259" cy="237183"/>
                      </a:xfrm>
                    </p:grpSpPr>
                    <p:pic>
                      <p:nvPicPr>
                        <p:cNvPr id="596" name="Picture 24 225">
                          <a:extLst>
                            <a:ext uri="{FF2B5EF4-FFF2-40B4-BE49-F238E27FC236}">
                              <a16:creationId xmlns:a16="http://schemas.microsoft.com/office/drawing/2014/main" id="{D8A62466-52C0-4108-9804-133AE8F6EA5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3076683" y="211667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  <p:pic>
                      <p:nvPicPr>
                        <p:cNvPr id="597" name="Picture 24 226">
                          <a:extLst>
                            <a:ext uri="{FF2B5EF4-FFF2-40B4-BE49-F238E27FC236}">
                              <a16:creationId xmlns:a16="http://schemas.microsoft.com/office/drawing/2014/main" id="{E68E2088-A145-4D4A-BF0F-9ADE5101847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2962162" y="2166537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</p:grpSp>
                  <p:grpSp>
                    <p:nvGrpSpPr>
                      <p:cNvPr id="593" name="Group 179">
                        <a:extLst>
                          <a:ext uri="{FF2B5EF4-FFF2-40B4-BE49-F238E27FC236}">
                            <a16:creationId xmlns:a16="http://schemas.microsoft.com/office/drawing/2014/main" id="{8F76E95A-F64C-40CA-93F8-094F836A188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19823" y="2218458"/>
                        <a:ext cx="283630" cy="253824"/>
                        <a:chOff x="6986427" y="2972145"/>
                        <a:chExt cx="283630" cy="253824"/>
                      </a:xfrm>
                    </p:grpSpPr>
                    <p:pic>
                      <p:nvPicPr>
                        <p:cNvPr id="594" name="Picture 24 227">
                          <a:extLst>
                            <a:ext uri="{FF2B5EF4-FFF2-40B4-BE49-F238E27FC236}">
                              <a16:creationId xmlns:a16="http://schemas.microsoft.com/office/drawing/2014/main" id="{78DCA4D7-370B-49B9-9FEB-31247F63506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6985633" y="3039438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  <p:pic>
                      <p:nvPicPr>
                        <p:cNvPr id="595" name="Picture 24 228">
                          <a:extLst>
                            <a:ext uri="{FF2B5EF4-FFF2-40B4-BE49-F238E27FC236}">
                              <a16:creationId xmlns:a16="http://schemas.microsoft.com/office/drawing/2014/main" id="{43737502-DE07-46B4-AE8B-AF987751A4D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7083525" y="297293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</p:grpSp>
                </p:grpSp>
                <p:grpSp>
                  <p:nvGrpSpPr>
                    <p:cNvPr id="585" name="Group 584">
                      <a:extLst>
                        <a:ext uri="{FF2B5EF4-FFF2-40B4-BE49-F238E27FC236}">
                          <a16:creationId xmlns:a16="http://schemas.microsoft.com/office/drawing/2014/main" id="{3744A4D6-1D65-479F-BF51-4A3B677F036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935889" y="3265811"/>
                      <a:ext cx="499826" cy="320263"/>
                      <a:chOff x="4503627" y="2218458"/>
                      <a:chExt cx="499826" cy="320263"/>
                    </a:xfrm>
                  </p:grpSpPr>
                  <p:grpSp>
                    <p:nvGrpSpPr>
                      <p:cNvPr id="586" name="Group 176">
                        <a:extLst>
                          <a:ext uri="{FF2B5EF4-FFF2-40B4-BE49-F238E27FC236}">
                            <a16:creationId xmlns:a16="http://schemas.microsoft.com/office/drawing/2014/main" id="{F94BADA9-F1EA-4ADF-AB7D-2AE9C699A5C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503627" y="2301538"/>
                        <a:ext cx="300259" cy="237183"/>
                        <a:chOff x="2962956" y="2115885"/>
                        <a:chExt cx="300259" cy="237183"/>
                      </a:xfrm>
                    </p:grpSpPr>
                    <p:pic>
                      <p:nvPicPr>
                        <p:cNvPr id="590" name="Picture 24 229">
                          <a:extLst>
                            <a:ext uri="{FF2B5EF4-FFF2-40B4-BE49-F238E27FC236}">
                              <a16:creationId xmlns:a16="http://schemas.microsoft.com/office/drawing/2014/main" id="{CE0F0D80-6D8D-47A9-B6AE-47E11A78716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3076683" y="211667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  <p:pic>
                      <p:nvPicPr>
                        <p:cNvPr id="591" name="Picture 24 230">
                          <a:extLst>
                            <a:ext uri="{FF2B5EF4-FFF2-40B4-BE49-F238E27FC236}">
                              <a16:creationId xmlns:a16="http://schemas.microsoft.com/office/drawing/2014/main" id="{CC0929AC-319C-49CF-AC8D-6BDC7758A3F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2962162" y="2166537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</p:grpSp>
                  <p:grpSp>
                    <p:nvGrpSpPr>
                      <p:cNvPr id="587" name="Group 179">
                        <a:extLst>
                          <a:ext uri="{FF2B5EF4-FFF2-40B4-BE49-F238E27FC236}">
                            <a16:creationId xmlns:a16="http://schemas.microsoft.com/office/drawing/2014/main" id="{5922B7A3-54A4-456A-888C-C6A88A55B63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19823" y="2218458"/>
                        <a:ext cx="283630" cy="253824"/>
                        <a:chOff x="6986427" y="2972145"/>
                        <a:chExt cx="283630" cy="253824"/>
                      </a:xfrm>
                    </p:grpSpPr>
                    <p:pic>
                      <p:nvPicPr>
                        <p:cNvPr id="588" name="Picture 24 231">
                          <a:extLst>
                            <a:ext uri="{FF2B5EF4-FFF2-40B4-BE49-F238E27FC236}">
                              <a16:creationId xmlns:a16="http://schemas.microsoft.com/office/drawing/2014/main" id="{F2D66A8E-4867-4F10-B9F9-DA774A102C4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6985633" y="3039438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  <p:pic>
                      <p:nvPicPr>
                        <p:cNvPr id="589" name="Picture 24 232">
                          <a:extLst>
                            <a:ext uri="{FF2B5EF4-FFF2-40B4-BE49-F238E27FC236}">
                              <a16:creationId xmlns:a16="http://schemas.microsoft.com/office/drawing/2014/main" id="{DE91395C-E021-45EC-A0BF-27AFB8406B7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7083525" y="297293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</p:grpSp>
                </p:grpSp>
              </p:grpSp>
              <p:grpSp>
                <p:nvGrpSpPr>
                  <p:cNvPr id="539" name="Group 538">
                    <a:extLst>
                      <a:ext uri="{FF2B5EF4-FFF2-40B4-BE49-F238E27FC236}">
                        <a16:creationId xmlns:a16="http://schemas.microsoft.com/office/drawing/2014/main" id="{7E2F9232-E1CF-40FF-A1DB-DB1B9CA5FF65}"/>
                      </a:ext>
                    </a:extLst>
                  </p:cNvPr>
                  <p:cNvGrpSpPr/>
                  <p:nvPr/>
                </p:nvGrpSpPr>
                <p:grpSpPr>
                  <a:xfrm rot="19661454">
                    <a:off x="6800712" y="2979296"/>
                    <a:ext cx="601238" cy="499826"/>
                    <a:chOff x="5841977" y="3176030"/>
                    <a:chExt cx="601238" cy="499826"/>
                  </a:xfrm>
                </p:grpSpPr>
                <p:grpSp>
                  <p:nvGrpSpPr>
                    <p:cNvPr id="570" name="Group 569">
                      <a:extLst>
                        <a:ext uri="{FF2B5EF4-FFF2-40B4-BE49-F238E27FC236}">
                          <a16:creationId xmlns:a16="http://schemas.microsoft.com/office/drawing/2014/main" id="{17C19201-E9C3-43A1-8900-7E846FAE46DC}"/>
                        </a:ext>
                      </a:extLst>
                    </p:cNvPr>
                    <p:cNvGrpSpPr/>
                    <p:nvPr/>
                  </p:nvGrpSpPr>
                  <p:grpSpPr>
                    <a:xfrm rot="19742345">
                      <a:off x="5841977" y="3207622"/>
                      <a:ext cx="499826" cy="320263"/>
                      <a:chOff x="4503627" y="2218458"/>
                      <a:chExt cx="499826" cy="320263"/>
                    </a:xfrm>
                  </p:grpSpPr>
                  <p:grpSp>
                    <p:nvGrpSpPr>
                      <p:cNvPr id="578" name="Group 176">
                        <a:extLst>
                          <a:ext uri="{FF2B5EF4-FFF2-40B4-BE49-F238E27FC236}">
                            <a16:creationId xmlns:a16="http://schemas.microsoft.com/office/drawing/2014/main" id="{64516369-5E11-4C75-9302-31390F4BE08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503627" y="2301538"/>
                        <a:ext cx="300259" cy="237183"/>
                        <a:chOff x="2962956" y="2115885"/>
                        <a:chExt cx="300259" cy="237183"/>
                      </a:xfrm>
                    </p:grpSpPr>
                    <p:pic>
                      <p:nvPicPr>
                        <p:cNvPr id="582" name="Picture 24 233">
                          <a:extLst>
                            <a:ext uri="{FF2B5EF4-FFF2-40B4-BE49-F238E27FC236}">
                              <a16:creationId xmlns:a16="http://schemas.microsoft.com/office/drawing/2014/main" id="{FA6D05E0-264A-4DCE-B923-FFD9226BEBF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3076683" y="211667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  <p:pic>
                      <p:nvPicPr>
                        <p:cNvPr id="583" name="Picture 24 234">
                          <a:extLst>
                            <a:ext uri="{FF2B5EF4-FFF2-40B4-BE49-F238E27FC236}">
                              <a16:creationId xmlns:a16="http://schemas.microsoft.com/office/drawing/2014/main" id="{E79649BD-AD7B-4408-BF64-8A55EB735DC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2962162" y="2166537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</p:grpSp>
                  <p:grpSp>
                    <p:nvGrpSpPr>
                      <p:cNvPr id="579" name="Group 179">
                        <a:extLst>
                          <a:ext uri="{FF2B5EF4-FFF2-40B4-BE49-F238E27FC236}">
                            <a16:creationId xmlns:a16="http://schemas.microsoft.com/office/drawing/2014/main" id="{96C569E8-7222-40CA-AA08-D62D1716CC2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19823" y="2218458"/>
                        <a:ext cx="283630" cy="253824"/>
                        <a:chOff x="6986427" y="2972145"/>
                        <a:chExt cx="283630" cy="253824"/>
                      </a:xfrm>
                    </p:grpSpPr>
                    <p:pic>
                      <p:nvPicPr>
                        <p:cNvPr id="580" name="Picture 24 235">
                          <a:extLst>
                            <a:ext uri="{FF2B5EF4-FFF2-40B4-BE49-F238E27FC236}">
                              <a16:creationId xmlns:a16="http://schemas.microsoft.com/office/drawing/2014/main" id="{CFC5B48D-39EF-4DC7-8001-C0E849BE3A6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6985633" y="3039438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  <p:pic>
                      <p:nvPicPr>
                        <p:cNvPr id="581" name="Picture 24 236">
                          <a:extLst>
                            <a:ext uri="{FF2B5EF4-FFF2-40B4-BE49-F238E27FC236}">
                              <a16:creationId xmlns:a16="http://schemas.microsoft.com/office/drawing/2014/main" id="{75F33B44-867C-4183-8A20-66BF0758C4C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7083525" y="297293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</p:grpSp>
                </p:grpSp>
                <p:grpSp>
                  <p:nvGrpSpPr>
                    <p:cNvPr id="571" name="Group 570">
                      <a:extLst>
                        <a:ext uri="{FF2B5EF4-FFF2-40B4-BE49-F238E27FC236}">
                          <a16:creationId xmlns:a16="http://schemas.microsoft.com/office/drawing/2014/main" id="{E2057680-67CA-4AD1-B534-280466260368}"/>
                        </a:ext>
                      </a:extLst>
                    </p:cNvPr>
                    <p:cNvGrpSpPr/>
                    <p:nvPr/>
                  </p:nvGrpSpPr>
                  <p:grpSpPr>
                    <a:xfrm rot="17239213">
                      <a:off x="6033171" y="3265811"/>
                      <a:ext cx="499826" cy="320263"/>
                      <a:chOff x="4503627" y="2218458"/>
                      <a:chExt cx="499826" cy="320263"/>
                    </a:xfrm>
                  </p:grpSpPr>
                  <p:grpSp>
                    <p:nvGrpSpPr>
                      <p:cNvPr id="572" name="Group 176">
                        <a:extLst>
                          <a:ext uri="{FF2B5EF4-FFF2-40B4-BE49-F238E27FC236}">
                            <a16:creationId xmlns:a16="http://schemas.microsoft.com/office/drawing/2014/main" id="{953DA46F-2BEA-40BB-B135-AA5D49DA93B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503627" y="2301538"/>
                        <a:ext cx="300259" cy="237183"/>
                        <a:chOff x="2962956" y="2115885"/>
                        <a:chExt cx="300259" cy="237183"/>
                      </a:xfrm>
                    </p:grpSpPr>
                    <p:pic>
                      <p:nvPicPr>
                        <p:cNvPr id="576" name="Picture 24 237">
                          <a:extLst>
                            <a:ext uri="{FF2B5EF4-FFF2-40B4-BE49-F238E27FC236}">
                              <a16:creationId xmlns:a16="http://schemas.microsoft.com/office/drawing/2014/main" id="{EC797A30-CE28-4751-8C6F-21B12C0ABB8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3076683" y="211667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  <p:pic>
                      <p:nvPicPr>
                        <p:cNvPr id="577" name="Picture 24 238">
                          <a:extLst>
                            <a:ext uri="{FF2B5EF4-FFF2-40B4-BE49-F238E27FC236}">
                              <a16:creationId xmlns:a16="http://schemas.microsoft.com/office/drawing/2014/main" id="{39A55D03-0E3A-4F93-AB7F-4B0A62F4575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2962162" y="2166537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</p:grpSp>
                  <p:grpSp>
                    <p:nvGrpSpPr>
                      <p:cNvPr id="573" name="Group 179">
                        <a:extLst>
                          <a:ext uri="{FF2B5EF4-FFF2-40B4-BE49-F238E27FC236}">
                            <a16:creationId xmlns:a16="http://schemas.microsoft.com/office/drawing/2014/main" id="{2EB639B0-B713-4EFC-B4D5-961B407A16E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19823" y="2218458"/>
                        <a:ext cx="283630" cy="253824"/>
                        <a:chOff x="6986427" y="2972145"/>
                        <a:chExt cx="283630" cy="253824"/>
                      </a:xfrm>
                    </p:grpSpPr>
                    <p:pic>
                      <p:nvPicPr>
                        <p:cNvPr id="574" name="Picture 24 239">
                          <a:extLst>
                            <a:ext uri="{FF2B5EF4-FFF2-40B4-BE49-F238E27FC236}">
                              <a16:creationId xmlns:a16="http://schemas.microsoft.com/office/drawing/2014/main" id="{646D21BE-62BD-4F7D-85DD-598FC51F268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6985633" y="3039438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  <p:pic>
                      <p:nvPicPr>
                        <p:cNvPr id="575" name="Picture 24 240">
                          <a:extLst>
                            <a:ext uri="{FF2B5EF4-FFF2-40B4-BE49-F238E27FC236}">
                              <a16:creationId xmlns:a16="http://schemas.microsoft.com/office/drawing/2014/main" id="{434B37EF-579E-4D12-A3CC-E78B8EAD24B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7083525" y="297293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</p:grpSp>
                </p:grpSp>
              </p:grpSp>
              <p:grpSp>
                <p:nvGrpSpPr>
                  <p:cNvPr id="540" name="Group 539">
                    <a:extLst>
                      <a:ext uri="{FF2B5EF4-FFF2-40B4-BE49-F238E27FC236}">
                        <a16:creationId xmlns:a16="http://schemas.microsoft.com/office/drawing/2014/main" id="{78A726F8-18D4-4851-8027-F71112515500}"/>
                      </a:ext>
                    </a:extLst>
                  </p:cNvPr>
                  <p:cNvGrpSpPr/>
                  <p:nvPr/>
                </p:nvGrpSpPr>
                <p:grpSpPr>
                  <a:xfrm rot="2171672">
                    <a:off x="7240864" y="2945788"/>
                    <a:ext cx="657768" cy="378452"/>
                    <a:chOff x="4777947" y="3207622"/>
                    <a:chExt cx="657768" cy="378452"/>
                  </a:xfrm>
                </p:grpSpPr>
                <p:grpSp>
                  <p:nvGrpSpPr>
                    <p:cNvPr id="556" name="Group 555">
                      <a:extLst>
                        <a:ext uri="{FF2B5EF4-FFF2-40B4-BE49-F238E27FC236}">
                          <a16:creationId xmlns:a16="http://schemas.microsoft.com/office/drawing/2014/main" id="{CF8504A4-8A83-499C-AFBB-A0A76968C1E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77947" y="3207622"/>
                      <a:ext cx="499826" cy="320263"/>
                      <a:chOff x="4503627" y="2218458"/>
                      <a:chExt cx="499826" cy="320263"/>
                    </a:xfrm>
                  </p:grpSpPr>
                  <p:grpSp>
                    <p:nvGrpSpPr>
                      <p:cNvPr id="564" name="Group 176">
                        <a:extLst>
                          <a:ext uri="{FF2B5EF4-FFF2-40B4-BE49-F238E27FC236}">
                            <a16:creationId xmlns:a16="http://schemas.microsoft.com/office/drawing/2014/main" id="{5A7C84D9-9A3D-4F91-B990-9F3156C2690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503627" y="2301538"/>
                        <a:ext cx="300259" cy="237183"/>
                        <a:chOff x="2962956" y="2115885"/>
                        <a:chExt cx="300259" cy="237183"/>
                      </a:xfrm>
                    </p:grpSpPr>
                    <p:pic>
                      <p:nvPicPr>
                        <p:cNvPr id="568" name="Picture 24 241">
                          <a:extLst>
                            <a:ext uri="{FF2B5EF4-FFF2-40B4-BE49-F238E27FC236}">
                              <a16:creationId xmlns:a16="http://schemas.microsoft.com/office/drawing/2014/main" id="{0609BC40-D046-4994-85F1-49D5D90EBF1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3076683" y="211667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  <p:pic>
                      <p:nvPicPr>
                        <p:cNvPr id="569" name="Picture 24 242">
                          <a:extLst>
                            <a:ext uri="{FF2B5EF4-FFF2-40B4-BE49-F238E27FC236}">
                              <a16:creationId xmlns:a16="http://schemas.microsoft.com/office/drawing/2014/main" id="{71F8D4F6-183E-48AB-8F84-C288223F9D5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2962162" y="2166537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</p:grpSp>
                  <p:grpSp>
                    <p:nvGrpSpPr>
                      <p:cNvPr id="565" name="Group 179">
                        <a:extLst>
                          <a:ext uri="{FF2B5EF4-FFF2-40B4-BE49-F238E27FC236}">
                            <a16:creationId xmlns:a16="http://schemas.microsoft.com/office/drawing/2014/main" id="{ABAE72BE-6A1A-4148-9B74-2F2D97B754A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19823" y="2218458"/>
                        <a:ext cx="283630" cy="253824"/>
                        <a:chOff x="6986427" y="2972145"/>
                        <a:chExt cx="283630" cy="253824"/>
                      </a:xfrm>
                    </p:grpSpPr>
                    <p:pic>
                      <p:nvPicPr>
                        <p:cNvPr id="566" name="Picture 24 243">
                          <a:extLst>
                            <a:ext uri="{FF2B5EF4-FFF2-40B4-BE49-F238E27FC236}">
                              <a16:creationId xmlns:a16="http://schemas.microsoft.com/office/drawing/2014/main" id="{FDC272D6-5F7E-4AA2-B806-5B0C9057521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6985633" y="3039438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  <p:pic>
                      <p:nvPicPr>
                        <p:cNvPr id="567" name="Picture 24 244">
                          <a:extLst>
                            <a:ext uri="{FF2B5EF4-FFF2-40B4-BE49-F238E27FC236}">
                              <a16:creationId xmlns:a16="http://schemas.microsoft.com/office/drawing/2014/main" id="{B5DEEC13-6CF2-43B1-AFA2-047BD69AF1F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7083525" y="297293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</p:grpSp>
                </p:grpSp>
                <p:grpSp>
                  <p:nvGrpSpPr>
                    <p:cNvPr id="557" name="Group 556">
                      <a:extLst>
                        <a:ext uri="{FF2B5EF4-FFF2-40B4-BE49-F238E27FC236}">
                          <a16:creationId xmlns:a16="http://schemas.microsoft.com/office/drawing/2014/main" id="{0C0AEA8E-2B52-489A-9BA0-BCB82416DD3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935889" y="3265811"/>
                      <a:ext cx="499826" cy="320263"/>
                      <a:chOff x="4503627" y="2218458"/>
                      <a:chExt cx="499826" cy="320263"/>
                    </a:xfrm>
                  </p:grpSpPr>
                  <p:grpSp>
                    <p:nvGrpSpPr>
                      <p:cNvPr id="558" name="Group 176">
                        <a:extLst>
                          <a:ext uri="{FF2B5EF4-FFF2-40B4-BE49-F238E27FC236}">
                            <a16:creationId xmlns:a16="http://schemas.microsoft.com/office/drawing/2014/main" id="{F4B50942-3D63-4FDD-B13E-127BF6E6A48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503627" y="2301538"/>
                        <a:ext cx="300259" cy="237183"/>
                        <a:chOff x="2962956" y="2115885"/>
                        <a:chExt cx="300259" cy="237183"/>
                      </a:xfrm>
                    </p:grpSpPr>
                    <p:pic>
                      <p:nvPicPr>
                        <p:cNvPr id="562" name="Picture 24 245">
                          <a:extLst>
                            <a:ext uri="{FF2B5EF4-FFF2-40B4-BE49-F238E27FC236}">
                              <a16:creationId xmlns:a16="http://schemas.microsoft.com/office/drawing/2014/main" id="{E87A7B3D-EB1B-4ABE-839B-24B694B2DE6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3076683" y="211667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  <p:pic>
                      <p:nvPicPr>
                        <p:cNvPr id="563" name="Picture 24 246">
                          <a:extLst>
                            <a:ext uri="{FF2B5EF4-FFF2-40B4-BE49-F238E27FC236}">
                              <a16:creationId xmlns:a16="http://schemas.microsoft.com/office/drawing/2014/main" id="{D98F2C25-A4F7-4B95-A45B-B633F1A1838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2962162" y="2166537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</p:grpSp>
                  <p:grpSp>
                    <p:nvGrpSpPr>
                      <p:cNvPr id="559" name="Group 179">
                        <a:extLst>
                          <a:ext uri="{FF2B5EF4-FFF2-40B4-BE49-F238E27FC236}">
                            <a16:creationId xmlns:a16="http://schemas.microsoft.com/office/drawing/2014/main" id="{79D75D70-E57F-4049-AD04-067D5D2FE1D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19823" y="2218458"/>
                        <a:ext cx="283630" cy="253824"/>
                        <a:chOff x="6986427" y="2972145"/>
                        <a:chExt cx="283630" cy="253824"/>
                      </a:xfrm>
                    </p:grpSpPr>
                    <p:pic>
                      <p:nvPicPr>
                        <p:cNvPr id="560" name="Picture 24 247">
                          <a:extLst>
                            <a:ext uri="{FF2B5EF4-FFF2-40B4-BE49-F238E27FC236}">
                              <a16:creationId xmlns:a16="http://schemas.microsoft.com/office/drawing/2014/main" id="{8850D1C6-D1D1-4B33-94BB-CC7D00E0F59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6985633" y="3039438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  <p:pic>
                      <p:nvPicPr>
                        <p:cNvPr id="561" name="Picture 24 248">
                          <a:extLst>
                            <a:ext uri="{FF2B5EF4-FFF2-40B4-BE49-F238E27FC236}">
                              <a16:creationId xmlns:a16="http://schemas.microsoft.com/office/drawing/2014/main" id="{9AC1E8CE-2625-4E0D-961C-A6DA694E176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7083525" y="297293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</p:grpSp>
                </p:grpSp>
              </p:grpSp>
              <p:grpSp>
                <p:nvGrpSpPr>
                  <p:cNvPr id="541" name="Group 540">
                    <a:extLst>
                      <a:ext uri="{FF2B5EF4-FFF2-40B4-BE49-F238E27FC236}">
                        <a16:creationId xmlns:a16="http://schemas.microsoft.com/office/drawing/2014/main" id="{F11463A2-B8C4-41CD-9949-39603CCF47A1}"/>
                      </a:ext>
                    </a:extLst>
                  </p:cNvPr>
                  <p:cNvGrpSpPr/>
                  <p:nvPr/>
                </p:nvGrpSpPr>
                <p:grpSpPr>
                  <a:xfrm rot="21049340">
                    <a:off x="7270080" y="2509410"/>
                    <a:ext cx="601238" cy="499826"/>
                    <a:chOff x="5841977" y="3176030"/>
                    <a:chExt cx="601238" cy="499826"/>
                  </a:xfrm>
                </p:grpSpPr>
                <p:grpSp>
                  <p:nvGrpSpPr>
                    <p:cNvPr id="542" name="Group 541">
                      <a:extLst>
                        <a:ext uri="{FF2B5EF4-FFF2-40B4-BE49-F238E27FC236}">
                          <a16:creationId xmlns:a16="http://schemas.microsoft.com/office/drawing/2014/main" id="{74FBEBD6-82E2-4AE2-9C4B-220A6D311FFA}"/>
                        </a:ext>
                      </a:extLst>
                    </p:cNvPr>
                    <p:cNvGrpSpPr/>
                    <p:nvPr/>
                  </p:nvGrpSpPr>
                  <p:grpSpPr>
                    <a:xfrm rot="19742345">
                      <a:off x="5841977" y="3207622"/>
                      <a:ext cx="499826" cy="320263"/>
                      <a:chOff x="4503627" y="2218458"/>
                      <a:chExt cx="499826" cy="320263"/>
                    </a:xfrm>
                  </p:grpSpPr>
                  <p:grpSp>
                    <p:nvGrpSpPr>
                      <p:cNvPr id="550" name="Group 176">
                        <a:extLst>
                          <a:ext uri="{FF2B5EF4-FFF2-40B4-BE49-F238E27FC236}">
                            <a16:creationId xmlns:a16="http://schemas.microsoft.com/office/drawing/2014/main" id="{50710480-44C3-4E27-B719-78CCCE09687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503627" y="2301538"/>
                        <a:ext cx="300259" cy="237183"/>
                        <a:chOff x="2962956" y="2115885"/>
                        <a:chExt cx="300259" cy="237183"/>
                      </a:xfrm>
                    </p:grpSpPr>
                    <p:pic>
                      <p:nvPicPr>
                        <p:cNvPr id="554" name="Picture 24 249">
                          <a:extLst>
                            <a:ext uri="{FF2B5EF4-FFF2-40B4-BE49-F238E27FC236}">
                              <a16:creationId xmlns:a16="http://schemas.microsoft.com/office/drawing/2014/main" id="{C703627C-570E-4D8C-A9F9-19A52F38307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3076683" y="211667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  <p:pic>
                      <p:nvPicPr>
                        <p:cNvPr id="555" name="Picture 24 250">
                          <a:extLst>
                            <a:ext uri="{FF2B5EF4-FFF2-40B4-BE49-F238E27FC236}">
                              <a16:creationId xmlns:a16="http://schemas.microsoft.com/office/drawing/2014/main" id="{DA777C7C-AF1E-4978-8223-A2F34707367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2962162" y="2166537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</p:grpSp>
                  <p:grpSp>
                    <p:nvGrpSpPr>
                      <p:cNvPr id="551" name="Group 179">
                        <a:extLst>
                          <a:ext uri="{FF2B5EF4-FFF2-40B4-BE49-F238E27FC236}">
                            <a16:creationId xmlns:a16="http://schemas.microsoft.com/office/drawing/2014/main" id="{1B6D1AF5-E375-4994-895C-34B8F1C9057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19823" y="2218458"/>
                        <a:ext cx="283630" cy="253824"/>
                        <a:chOff x="6986427" y="2972145"/>
                        <a:chExt cx="283630" cy="253824"/>
                      </a:xfrm>
                    </p:grpSpPr>
                    <p:pic>
                      <p:nvPicPr>
                        <p:cNvPr id="552" name="Picture 24 251">
                          <a:extLst>
                            <a:ext uri="{FF2B5EF4-FFF2-40B4-BE49-F238E27FC236}">
                              <a16:creationId xmlns:a16="http://schemas.microsoft.com/office/drawing/2014/main" id="{4F07F679-14C6-425D-A47E-8066A54AE3F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6985633" y="3039438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  <p:pic>
                      <p:nvPicPr>
                        <p:cNvPr id="553" name="Picture 24 252">
                          <a:extLst>
                            <a:ext uri="{FF2B5EF4-FFF2-40B4-BE49-F238E27FC236}">
                              <a16:creationId xmlns:a16="http://schemas.microsoft.com/office/drawing/2014/main" id="{61EB89CA-4AE4-4211-BB7C-03299B96B11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7083525" y="297293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</p:grpSp>
                </p:grpSp>
                <p:grpSp>
                  <p:nvGrpSpPr>
                    <p:cNvPr id="543" name="Group 542">
                      <a:extLst>
                        <a:ext uri="{FF2B5EF4-FFF2-40B4-BE49-F238E27FC236}">
                          <a16:creationId xmlns:a16="http://schemas.microsoft.com/office/drawing/2014/main" id="{97298AA2-7375-4FCC-9568-02D133B75EFA}"/>
                        </a:ext>
                      </a:extLst>
                    </p:cNvPr>
                    <p:cNvGrpSpPr/>
                    <p:nvPr/>
                  </p:nvGrpSpPr>
                  <p:grpSpPr>
                    <a:xfrm rot="17239213">
                      <a:off x="6033171" y="3265811"/>
                      <a:ext cx="499826" cy="320263"/>
                      <a:chOff x="4503627" y="2218458"/>
                      <a:chExt cx="499826" cy="320263"/>
                    </a:xfrm>
                  </p:grpSpPr>
                  <p:grpSp>
                    <p:nvGrpSpPr>
                      <p:cNvPr id="544" name="Group 176">
                        <a:extLst>
                          <a:ext uri="{FF2B5EF4-FFF2-40B4-BE49-F238E27FC236}">
                            <a16:creationId xmlns:a16="http://schemas.microsoft.com/office/drawing/2014/main" id="{25E77AAF-E121-46E2-8B9A-3B2D1E58CFE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503627" y="2301538"/>
                        <a:ext cx="300259" cy="237183"/>
                        <a:chOff x="2962956" y="2115885"/>
                        <a:chExt cx="300259" cy="237183"/>
                      </a:xfrm>
                    </p:grpSpPr>
                    <p:pic>
                      <p:nvPicPr>
                        <p:cNvPr id="548" name="Picture 24 253">
                          <a:extLst>
                            <a:ext uri="{FF2B5EF4-FFF2-40B4-BE49-F238E27FC236}">
                              <a16:creationId xmlns:a16="http://schemas.microsoft.com/office/drawing/2014/main" id="{46B15689-14B8-4222-9F4B-92BCD9BFC2E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3076683" y="211667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  <p:pic>
                      <p:nvPicPr>
                        <p:cNvPr id="549" name="Picture 24 254">
                          <a:extLst>
                            <a:ext uri="{FF2B5EF4-FFF2-40B4-BE49-F238E27FC236}">
                              <a16:creationId xmlns:a16="http://schemas.microsoft.com/office/drawing/2014/main" id="{80BB258C-E3CE-42EC-B676-527B4F0731F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2962162" y="2166537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</p:grpSp>
                  <p:grpSp>
                    <p:nvGrpSpPr>
                      <p:cNvPr id="545" name="Group 179">
                        <a:extLst>
                          <a:ext uri="{FF2B5EF4-FFF2-40B4-BE49-F238E27FC236}">
                            <a16:creationId xmlns:a16="http://schemas.microsoft.com/office/drawing/2014/main" id="{D4053941-54FF-437B-9CFA-1F0804AE056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19823" y="2218458"/>
                        <a:ext cx="283630" cy="253824"/>
                        <a:chOff x="6986427" y="2972145"/>
                        <a:chExt cx="283630" cy="253824"/>
                      </a:xfrm>
                    </p:grpSpPr>
                    <p:pic>
                      <p:nvPicPr>
                        <p:cNvPr id="546" name="Picture 24 255">
                          <a:extLst>
                            <a:ext uri="{FF2B5EF4-FFF2-40B4-BE49-F238E27FC236}">
                              <a16:creationId xmlns:a16="http://schemas.microsoft.com/office/drawing/2014/main" id="{1687E9D2-8139-4B90-9037-270AAA75471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6985633" y="3039438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  <p:pic>
                      <p:nvPicPr>
                        <p:cNvPr id="547" name="Picture 24 256">
                          <a:extLst>
                            <a:ext uri="{FF2B5EF4-FFF2-40B4-BE49-F238E27FC236}">
                              <a16:creationId xmlns:a16="http://schemas.microsoft.com/office/drawing/2014/main" id="{8A8CEED3-B593-4CAE-A328-BFA708EB10A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7083525" y="297293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</p:grpSp>
                </p:grpSp>
              </p:grpSp>
            </p:grpSp>
          </p:grpSp>
        </p:grpSp>
      </p:grpSp>
      <p:grpSp>
        <p:nvGrpSpPr>
          <p:cNvPr id="1015" name="Group 1014">
            <a:extLst>
              <a:ext uri="{FF2B5EF4-FFF2-40B4-BE49-F238E27FC236}">
                <a16:creationId xmlns:a16="http://schemas.microsoft.com/office/drawing/2014/main" id="{4E373149-C178-499C-8DDF-473E26566C82}"/>
              </a:ext>
            </a:extLst>
          </p:cNvPr>
          <p:cNvGrpSpPr/>
          <p:nvPr/>
        </p:nvGrpSpPr>
        <p:grpSpPr>
          <a:xfrm>
            <a:off x="1868803" y="2695431"/>
            <a:ext cx="1909560" cy="1909560"/>
            <a:chOff x="8546840" y="3098020"/>
            <a:chExt cx="1911645" cy="1702705"/>
          </a:xfrm>
        </p:grpSpPr>
        <p:pic>
          <p:nvPicPr>
            <p:cNvPr id="1016" name="Picture 24">
              <a:extLst>
                <a:ext uri="{FF2B5EF4-FFF2-40B4-BE49-F238E27FC236}">
                  <a16:creationId xmlns:a16="http://schemas.microsoft.com/office/drawing/2014/main" id="{BD43A80E-5FA5-43F1-9BA4-3389B958482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screen"/>
            <a:srcRect/>
            <a:stretch>
              <a:fillRect/>
            </a:stretch>
          </p:blipFill>
          <p:spPr bwMode="auto">
            <a:xfrm>
              <a:off x="9321807" y="3491480"/>
              <a:ext cx="124625" cy="123569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</p:pic>
        <p:pic>
          <p:nvPicPr>
            <p:cNvPr id="1017" name="Picture 24">
              <a:extLst>
                <a:ext uri="{FF2B5EF4-FFF2-40B4-BE49-F238E27FC236}">
                  <a16:creationId xmlns:a16="http://schemas.microsoft.com/office/drawing/2014/main" id="{A239A659-D79D-4AE2-911E-64E32A09CAF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screen"/>
            <a:srcRect/>
            <a:stretch>
              <a:fillRect/>
            </a:stretch>
          </p:blipFill>
          <p:spPr bwMode="auto">
            <a:xfrm>
              <a:off x="8674107" y="3643880"/>
              <a:ext cx="124625" cy="123569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</p:pic>
        <p:grpSp>
          <p:nvGrpSpPr>
            <p:cNvPr id="1018" name="Group 1017">
              <a:extLst>
                <a:ext uri="{FF2B5EF4-FFF2-40B4-BE49-F238E27FC236}">
                  <a16:creationId xmlns:a16="http://schemas.microsoft.com/office/drawing/2014/main" id="{791FBA70-822D-4E90-8CEF-BF18FBFBE2E9}"/>
                </a:ext>
              </a:extLst>
            </p:cNvPr>
            <p:cNvGrpSpPr/>
            <p:nvPr/>
          </p:nvGrpSpPr>
          <p:grpSpPr>
            <a:xfrm rot="6631883">
              <a:off x="9048408" y="3232290"/>
              <a:ext cx="1544347" cy="1275807"/>
              <a:chOff x="7331164" y="2610778"/>
              <a:chExt cx="2516626" cy="1922962"/>
            </a:xfrm>
          </p:grpSpPr>
          <p:grpSp>
            <p:nvGrpSpPr>
              <p:cNvPr id="1263" name="Group 1262">
                <a:extLst>
                  <a:ext uri="{FF2B5EF4-FFF2-40B4-BE49-F238E27FC236}">
                    <a16:creationId xmlns:a16="http://schemas.microsoft.com/office/drawing/2014/main" id="{BA0E9CBC-D65A-452A-9B61-A7D864B1D265}"/>
                  </a:ext>
                </a:extLst>
              </p:cNvPr>
              <p:cNvGrpSpPr/>
              <p:nvPr/>
            </p:nvGrpSpPr>
            <p:grpSpPr>
              <a:xfrm>
                <a:off x="7331164" y="3239774"/>
                <a:ext cx="657768" cy="378452"/>
                <a:chOff x="4777947" y="3207622"/>
                <a:chExt cx="657768" cy="378452"/>
              </a:xfrm>
            </p:grpSpPr>
            <p:grpSp>
              <p:nvGrpSpPr>
                <p:cNvPr id="1492" name="Group 1491">
                  <a:extLst>
                    <a:ext uri="{FF2B5EF4-FFF2-40B4-BE49-F238E27FC236}">
                      <a16:creationId xmlns:a16="http://schemas.microsoft.com/office/drawing/2014/main" id="{1F661FA3-E2E1-4454-AE1C-78D03DE9A076}"/>
                    </a:ext>
                  </a:extLst>
                </p:cNvPr>
                <p:cNvGrpSpPr/>
                <p:nvPr/>
              </p:nvGrpSpPr>
              <p:grpSpPr>
                <a:xfrm>
                  <a:off x="4777947" y="3207622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1500" name="Group 176">
                    <a:extLst>
                      <a:ext uri="{FF2B5EF4-FFF2-40B4-BE49-F238E27FC236}">
                        <a16:creationId xmlns:a16="http://schemas.microsoft.com/office/drawing/2014/main" id="{F0A61946-B4DB-4467-B125-8710408986AA}"/>
                      </a:ext>
                    </a:extLst>
                  </p:cNvPr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1504" name="Picture 24 1">
                      <a:extLst>
                        <a:ext uri="{FF2B5EF4-FFF2-40B4-BE49-F238E27FC236}">
                          <a16:creationId xmlns:a16="http://schemas.microsoft.com/office/drawing/2014/main" id="{9E617D87-A7D0-4005-84B7-6750B2086990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1505" name="Picture 24 2">
                      <a:extLst>
                        <a:ext uri="{FF2B5EF4-FFF2-40B4-BE49-F238E27FC236}">
                          <a16:creationId xmlns:a16="http://schemas.microsoft.com/office/drawing/2014/main" id="{AD717535-EFED-4AE8-821A-09FAB454B703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1501" name="Group 179">
                    <a:extLst>
                      <a:ext uri="{FF2B5EF4-FFF2-40B4-BE49-F238E27FC236}">
                        <a16:creationId xmlns:a16="http://schemas.microsoft.com/office/drawing/2014/main" id="{2ED04294-6701-48AA-9A58-958564133F79}"/>
                      </a:ext>
                    </a:extLst>
                  </p:cNvPr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1502" name="Picture 24 3">
                      <a:extLst>
                        <a:ext uri="{FF2B5EF4-FFF2-40B4-BE49-F238E27FC236}">
                          <a16:creationId xmlns:a16="http://schemas.microsoft.com/office/drawing/2014/main" id="{7AAA8B76-D83A-463C-A5A2-A0269F248D22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1503" name="Picture 24 4">
                      <a:extLst>
                        <a:ext uri="{FF2B5EF4-FFF2-40B4-BE49-F238E27FC236}">
                          <a16:creationId xmlns:a16="http://schemas.microsoft.com/office/drawing/2014/main" id="{E164C9AF-03B2-4878-98B3-0E53EB2DC1FE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  <p:grpSp>
              <p:nvGrpSpPr>
                <p:cNvPr id="1493" name="Group 1492">
                  <a:extLst>
                    <a:ext uri="{FF2B5EF4-FFF2-40B4-BE49-F238E27FC236}">
                      <a16:creationId xmlns:a16="http://schemas.microsoft.com/office/drawing/2014/main" id="{F68D6831-06E7-466E-8DE3-F186C985BE12}"/>
                    </a:ext>
                  </a:extLst>
                </p:cNvPr>
                <p:cNvGrpSpPr/>
                <p:nvPr/>
              </p:nvGrpSpPr>
              <p:grpSpPr>
                <a:xfrm>
                  <a:off x="4935889" y="3265811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1494" name="Group 176">
                    <a:extLst>
                      <a:ext uri="{FF2B5EF4-FFF2-40B4-BE49-F238E27FC236}">
                        <a16:creationId xmlns:a16="http://schemas.microsoft.com/office/drawing/2014/main" id="{A0659C99-30F0-4C2F-BC57-F0764151561D}"/>
                      </a:ext>
                    </a:extLst>
                  </p:cNvPr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1498" name="Picture 24 5">
                      <a:extLst>
                        <a:ext uri="{FF2B5EF4-FFF2-40B4-BE49-F238E27FC236}">
                          <a16:creationId xmlns:a16="http://schemas.microsoft.com/office/drawing/2014/main" id="{30E8980A-5D15-44CC-813F-3A348DCD1BF5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1499" name="Picture 24 6">
                      <a:extLst>
                        <a:ext uri="{FF2B5EF4-FFF2-40B4-BE49-F238E27FC236}">
                          <a16:creationId xmlns:a16="http://schemas.microsoft.com/office/drawing/2014/main" id="{320E3806-DA5A-4296-9742-565D2E676BEA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1495" name="Group 179">
                    <a:extLst>
                      <a:ext uri="{FF2B5EF4-FFF2-40B4-BE49-F238E27FC236}">
                        <a16:creationId xmlns:a16="http://schemas.microsoft.com/office/drawing/2014/main" id="{7F5D05B4-73F3-416E-95ED-E9845626C46D}"/>
                      </a:ext>
                    </a:extLst>
                  </p:cNvPr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1496" name="Picture 24 7">
                      <a:extLst>
                        <a:ext uri="{FF2B5EF4-FFF2-40B4-BE49-F238E27FC236}">
                          <a16:creationId xmlns:a16="http://schemas.microsoft.com/office/drawing/2014/main" id="{48EDDCBA-BA73-47F9-84CB-C68E2BD6D642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1497" name="Picture 24 8">
                      <a:extLst>
                        <a:ext uri="{FF2B5EF4-FFF2-40B4-BE49-F238E27FC236}">
                          <a16:creationId xmlns:a16="http://schemas.microsoft.com/office/drawing/2014/main" id="{6D95663A-71D4-4E23-BDCB-E5DE19171E34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</p:grpSp>
          <p:grpSp>
            <p:nvGrpSpPr>
              <p:cNvPr id="1264" name="Group 1263">
                <a:extLst>
                  <a:ext uri="{FF2B5EF4-FFF2-40B4-BE49-F238E27FC236}">
                    <a16:creationId xmlns:a16="http://schemas.microsoft.com/office/drawing/2014/main" id="{95008678-4503-420B-A68E-0FB1A102189A}"/>
                  </a:ext>
                </a:extLst>
              </p:cNvPr>
              <p:cNvGrpSpPr/>
              <p:nvPr/>
            </p:nvGrpSpPr>
            <p:grpSpPr>
              <a:xfrm>
                <a:off x="7339478" y="3515753"/>
                <a:ext cx="601238" cy="499826"/>
                <a:chOff x="5841977" y="3176030"/>
                <a:chExt cx="601238" cy="499826"/>
              </a:xfrm>
            </p:grpSpPr>
            <p:grpSp>
              <p:nvGrpSpPr>
                <p:cNvPr id="1478" name="Group 1477">
                  <a:extLst>
                    <a:ext uri="{FF2B5EF4-FFF2-40B4-BE49-F238E27FC236}">
                      <a16:creationId xmlns:a16="http://schemas.microsoft.com/office/drawing/2014/main" id="{FB14AA43-7ED2-4ADD-B7EE-1D70043603B0}"/>
                    </a:ext>
                  </a:extLst>
                </p:cNvPr>
                <p:cNvGrpSpPr/>
                <p:nvPr/>
              </p:nvGrpSpPr>
              <p:grpSpPr>
                <a:xfrm rot="19742345">
                  <a:off x="5841977" y="3207622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1486" name="Group 176">
                    <a:extLst>
                      <a:ext uri="{FF2B5EF4-FFF2-40B4-BE49-F238E27FC236}">
                        <a16:creationId xmlns:a16="http://schemas.microsoft.com/office/drawing/2014/main" id="{B2AF9DAC-7606-4646-936E-5C5346FF72B2}"/>
                      </a:ext>
                    </a:extLst>
                  </p:cNvPr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1490" name="Picture 24 9">
                      <a:extLst>
                        <a:ext uri="{FF2B5EF4-FFF2-40B4-BE49-F238E27FC236}">
                          <a16:creationId xmlns:a16="http://schemas.microsoft.com/office/drawing/2014/main" id="{D5B29AEA-6C9C-4166-A553-883DD61DDDAF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1491" name="Picture 24 10">
                      <a:extLst>
                        <a:ext uri="{FF2B5EF4-FFF2-40B4-BE49-F238E27FC236}">
                          <a16:creationId xmlns:a16="http://schemas.microsoft.com/office/drawing/2014/main" id="{E52519EC-2D21-4AEA-B7DC-A6BE5A7E10F9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1487" name="Group 179">
                    <a:extLst>
                      <a:ext uri="{FF2B5EF4-FFF2-40B4-BE49-F238E27FC236}">
                        <a16:creationId xmlns:a16="http://schemas.microsoft.com/office/drawing/2014/main" id="{8FEBB823-F2D7-4F8F-8BCD-500984842F0C}"/>
                      </a:ext>
                    </a:extLst>
                  </p:cNvPr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1488" name="Picture 24 11">
                      <a:extLst>
                        <a:ext uri="{FF2B5EF4-FFF2-40B4-BE49-F238E27FC236}">
                          <a16:creationId xmlns:a16="http://schemas.microsoft.com/office/drawing/2014/main" id="{D7A0D6E5-C363-4282-B91C-E0F798263C84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1489" name="Picture 24 12">
                      <a:extLst>
                        <a:ext uri="{FF2B5EF4-FFF2-40B4-BE49-F238E27FC236}">
                          <a16:creationId xmlns:a16="http://schemas.microsoft.com/office/drawing/2014/main" id="{93F8D429-42B0-442F-A325-8FB48764DD74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  <p:grpSp>
              <p:nvGrpSpPr>
                <p:cNvPr id="1479" name="Group 1478">
                  <a:extLst>
                    <a:ext uri="{FF2B5EF4-FFF2-40B4-BE49-F238E27FC236}">
                      <a16:creationId xmlns:a16="http://schemas.microsoft.com/office/drawing/2014/main" id="{011FE8AB-90C3-4DCC-8B12-39A2D5F8609E}"/>
                    </a:ext>
                  </a:extLst>
                </p:cNvPr>
                <p:cNvGrpSpPr/>
                <p:nvPr/>
              </p:nvGrpSpPr>
              <p:grpSpPr>
                <a:xfrm rot="17239213">
                  <a:off x="6033171" y="3265811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1480" name="Group 176">
                    <a:extLst>
                      <a:ext uri="{FF2B5EF4-FFF2-40B4-BE49-F238E27FC236}">
                        <a16:creationId xmlns:a16="http://schemas.microsoft.com/office/drawing/2014/main" id="{C2038417-CCF5-4079-B5EC-A64FB65A1E88}"/>
                      </a:ext>
                    </a:extLst>
                  </p:cNvPr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1484" name="Picture 24 13">
                      <a:extLst>
                        <a:ext uri="{FF2B5EF4-FFF2-40B4-BE49-F238E27FC236}">
                          <a16:creationId xmlns:a16="http://schemas.microsoft.com/office/drawing/2014/main" id="{C6F47F70-1532-4AE2-A609-6CEE28E75838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1485" name="Picture 24 14">
                      <a:extLst>
                        <a:ext uri="{FF2B5EF4-FFF2-40B4-BE49-F238E27FC236}">
                          <a16:creationId xmlns:a16="http://schemas.microsoft.com/office/drawing/2014/main" id="{528A8983-7682-4C6B-BD78-F3D8B7B5C8E4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1481" name="Group 179">
                    <a:extLst>
                      <a:ext uri="{FF2B5EF4-FFF2-40B4-BE49-F238E27FC236}">
                        <a16:creationId xmlns:a16="http://schemas.microsoft.com/office/drawing/2014/main" id="{1700D096-6EE2-46BC-B7D6-1CCC21A5D015}"/>
                      </a:ext>
                    </a:extLst>
                  </p:cNvPr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1482" name="Picture 24 15">
                      <a:extLst>
                        <a:ext uri="{FF2B5EF4-FFF2-40B4-BE49-F238E27FC236}">
                          <a16:creationId xmlns:a16="http://schemas.microsoft.com/office/drawing/2014/main" id="{7531D96B-4B5B-4ED6-94F4-64C1B1FF9ADF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1483" name="Picture 24 16">
                      <a:extLst>
                        <a:ext uri="{FF2B5EF4-FFF2-40B4-BE49-F238E27FC236}">
                          <a16:creationId xmlns:a16="http://schemas.microsoft.com/office/drawing/2014/main" id="{0F4E5A5D-CE02-40B3-ACD0-A77FA5407BC6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</p:grpSp>
          <p:grpSp>
            <p:nvGrpSpPr>
              <p:cNvPr id="1265" name="Group 1264">
                <a:extLst>
                  <a:ext uri="{FF2B5EF4-FFF2-40B4-BE49-F238E27FC236}">
                    <a16:creationId xmlns:a16="http://schemas.microsoft.com/office/drawing/2014/main" id="{71B1742E-5A8A-49AF-8BC7-108DF2A10271}"/>
                  </a:ext>
                </a:extLst>
              </p:cNvPr>
              <p:cNvGrpSpPr/>
              <p:nvPr/>
            </p:nvGrpSpPr>
            <p:grpSpPr>
              <a:xfrm>
                <a:off x="7808591" y="3259170"/>
                <a:ext cx="1055948" cy="610380"/>
                <a:chOff x="6261214" y="3135578"/>
                <a:chExt cx="1055948" cy="610380"/>
              </a:xfrm>
            </p:grpSpPr>
            <p:grpSp>
              <p:nvGrpSpPr>
                <p:cNvPr id="1448" name="Group 1447">
                  <a:extLst>
                    <a:ext uri="{FF2B5EF4-FFF2-40B4-BE49-F238E27FC236}">
                      <a16:creationId xmlns:a16="http://schemas.microsoft.com/office/drawing/2014/main" id="{416D097E-50CA-4CD2-91E5-24B544AD995E}"/>
                    </a:ext>
                  </a:extLst>
                </p:cNvPr>
                <p:cNvGrpSpPr/>
                <p:nvPr/>
              </p:nvGrpSpPr>
              <p:grpSpPr>
                <a:xfrm>
                  <a:off x="6659394" y="3135578"/>
                  <a:ext cx="657768" cy="378452"/>
                  <a:chOff x="4777947" y="3207622"/>
                  <a:chExt cx="657768" cy="378452"/>
                </a:xfrm>
              </p:grpSpPr>
              <p:grpSp>
                <p:nvGrpSpPr>
                  <p:cNvPr id="1464" name="Group 1463">
                    <a:extLst>
                      <a:ext uri="{FF2B5EF4-FFF2-40B4-BE49-F238E27FC236}">
                        <a16:creationId xmlns:a16="http://schemas.microsoft.com/office/drawing/2014/main" id="{B64BE01B-EABE-4346-8B4D-2DC5FA516B42}"/>
                      </a:ext>
                    </a:extLst>
                  </p:cNvPr>
                  <p:cNvGrpSpPr/>
                  <p:nvPr/>
                </p:nvGrpSpPr>
                <p:grpSpPr>
                  <a:xfrm>
                    <a:off x="4777947" y="3207622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1472" name="Group 176">
                      <a:extLst>
                        <a:ext uri="{FF2B5EF4-FFF2-40B4-BE49-F238E27FC236}">
                          <a16:creationId xmlns:a16="http://schemas.microsoft.com/office/drawing/2014/main" id="{CE3E9E4F-0971-4EFD-8DF8-5FE4836CB03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1476" name="Picture 24 17">
                        <a:extLst>
                          <a:ext uri="{FF2B5EF4-FFF2-40B4-BE49-F238E27FC236}">
                            <a16:creationId xmlns:a16="http://schemas.microsoft.com/office/drawing/2014/main" id="{A2B2D17E-C75E-435C-8F6E-C508A0BB20C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1477" name="Picture 24 18">
                        <a:extLst>
                          <a:ext uri="{FF2B5EF4-FFF2-40B4-BE49-F238E27FC236}">
                            <a16:creationId xmlns:a16="http://schemas.microsoft.com/office/drawing/2014/main" id="{5E025F1B-DBBB-44AC-9A58-3E970F69753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1473" name="Group 179">
                      <a:extLst>
                        <a:ext uri="{FF2B5EF4-FFF2-40B4-BE49-F238E27FC236}">
                          <a16:creationId xmlns:a16="http://schemas.microsoft.com/office/drawing/2014/main" id="{74E300EF-9A9F-41A1-8F73-D3AE0347586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1474" name="Picture 24 19">
                        <a:extLst>
                          <a:ext uri="{FF2B5EF4-FFF2-40B4-BE49-F238E27FC236}">
                            <a16:creationId xmlns:a16="http://schemas.microsoft.com/office/drawing/2014/main" id="{81FABAD0-3F44-466C-B318-41C904EE7EE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1475" name="Picture 24 20">
                        <a:extLst>
                          <a:ext uri="{FF2B5EF4-FFF2-40B4-BE49-F238E27FC236}">
                            <a16:creationId xmlns:a16="http://schemas.microsoft.com/office/drawing/2014/main" id="{D2E7E259-909A-4788-9BCB-260A71FF819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  <p:grpSp>
                <p:nvGrpSpPr>
                  <p:cNvPr id="1465" name="Group 1464">
                    <a:extLst>
                      <a:ext uri="{FF2B5EF4-FFF2-40B4-BE49-F238E27FC236}">
                        <a16:creationId xmlns:a16="http://schemas.microsoft.com/office/drawing/2014/main" id="{BB252590-11E8-4AF3-8DB7-CA1F30376CF9}"/>
                      </a:ext>
                    </a:extLst>
                  </p:cNvPr>
                  <p:cNvGrpSpPr/>
                  <p:nvPr/>
                </p:nvGrpSpPr>
                <p:grpSpPr>
                  <a:xfrm>
                    <a:off x="4935889" y="3265811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1466" name="Group 176">
                      <a:extLst>
                        <a:ext uri="{FF2B5EF4-FFF2-40B4-BE49-F238E27FC236}">
                          <a16:creationId xmlns:a16="http://schemas.microsoft.com/office/drawing/2014/main" id="{65A25BDE-D438-4991-A29C-615DB3A4AAF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1470" name="Picture 24 21">
                        <a:extLst>
                          <a:ext uri="{FF2B5EF4-FFF2-40B4-BE49-F238E27FC236}">
                            <a16:creationId xmlns:a16="http://schemas.microsoft.com/office/drawing/2014/main" id="{1D707B30-6B9D-463D-BE90-53DA77A1C79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1471" name="Picture 24 22">
                        <a:extLst>
                          <a:ext uri="{FF2B5EF4-FFF2-40B4-BE49-F238E27FC236}">
                            <a16:creationId xmlns:a16="http://schemas.microsoft.com/office/drawing/2014/main" id="{46A67079-2D37-4BF9-B9A7-F2FA70F6F09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1467" name="Group 179">
                      <a:extLst>
                        <a:ext uri="{FF2B5EF4-FFF2-40B4-BE49-F238E27FC236}">
                          <a16:creationId xmlns:a16="http://schemas.microsoft.com/office/drawing/2014/main" id="{78C3F91A-C16F-4C81-8C98-D904006C5AC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1468" name="Picture 24 23">
                        <a:extLst>
                          <a:ext uri="{FF2B5EF4-FFF2-40B4-BE49-F238E27FC236}">
                            <a16:creationId xmlns:a16="http://schemas.microsoft.com/office/drawing/2014/main" id="{166AA4CE-3600-4A5D-876A-87FE60E93F4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1469" name="Picture 24 24">
                        <a:extLst>
                          <a:ext uri="{FF2B5EF4-FFF2-40B4-BE49-F238E27FC236}">
                            <a16:creationId xmlns:a16="http://schemas.microsoft.com/office/drawing/2014/main" id="{C1642FD8-C872-42F9-B489-CFDE23D9BDB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</p:grpSp>
            <p:grpSp>
              <p:nvGrpSpPr>
                <p:cNvPr id="1449" name="Group 1448">
                  <a:extLst>
                    <a:ext uri="{FF2B5EF4-FFF2-40B4-BE49-F238E27FC236}">
                      <a16:creationId xmlns:a16="http://schemas.microsoft.com/office/drawing/2014/main" id="{537383B5-65DE-409D-8710-014406C88111}"/>
                    </a:ext>
                  </a:extLst>
                </p:cNvPr>
                <p:cNvGrpSpPr/>
                <p:nvPr/>
              </p:nvGrpSpPr>
              <p:grpSpPr>
                <a:xfrm rot="18877668">
                  <a:off x="6210508" y="3195426"/>
                  <a:ext cx="601238" cy="499826"/>
                  <a:chOff x="5841977" y="3176030"/>
                  <a:chExt cx="601238" cy="499826"/>
                </a:xfrm>
              </p:grpSpPr>
              <p:grpSp>
                <p:nvGrpSpPr>
                  <p:cNvPr id="1450" name="Group 1449">
                    <a:extLst>
                      <a:ext uri="{FF2B5EF4-FFF2-40B4-BE49-F238E27FC236}">
                        <a16:creationId xmlns:a16="http://schemas.microsoft.com/office/drawing/2014/main" id="{3021EF82-FCF4-47A4-AACD-5AB913AD97D6}"/>
                      </a:ext>
                    </a:extLst>
                  </p:cNvPr>
                  <p:cNvGrpSpPr/>
                  <p:nvPr/>
                </p:nvGrpSpPr>
                <p:grpSpPr>
                  <a:xfrm rot="19742345">
                    <a:off x="5841977" y="3207622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1458" name="Group 176">
                      <a:extLst>
                        <a:ext uri="{FF2B5EF4-FFF2-40B4-BE49-F238E27FC236}">
                          <a16:creationId xmlns:a16="http://schemas.microsoft.com/office/drawing/2014/main" id="{9DFAD445-CC7C-441E-B772-DFECCD3C9C9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1462" name="Picture 24 25">
                        <a:extLst>
                          <a:ext uri="{FF2B5EF4-FFF2-40B4-BE49-F238E27FC236}">
                            <a16:creationId xmlns:a16="http://schemas.microsoft.com/office/drawing/2014/main" id="{C5CD558F-0BF8-4B90-A812-F9223F99279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1463" name="Picture 24 26">
                        <a:extLst>
                          <a:ext uri="{FF2B5EF4-FFF2-40B4-BE49-F238E27FC236}">
                            <a16:creationId xmlns:a16="http://schemas.microsoft.com/office/drawing/2014/main" id="{909FA6D8-EFCD-4EA6-BBFD-63A7607B4AE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1459" name="Group 179">
                      <a:extLst>
                        <a:ext uri="{FF2B5EF4-FFF2-40B4-BE49-F238E27FC236}">
                          <a16:creationId xmlns:a16="http://schemas.microsoft.com/office/drawing/2014/main" id="{FD7F511C-D6A8-464C-8E2D-B1BC509A19D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1460" name="Picture 24 27">
                        <a:extLst>
                          <a:ext uri="{FF2B5EF4-FFF2-40B4-BE49-F238E27FC236}">
                            <a16:creationId xmlns:a16="http://schemas.microsoft.com/office/drawing/2014/main" id="{06B5FE8D-F529-450B-AAEA-E6ABA24D59A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1461" name="Picture 24 28">
                        <a:extLst>
                          <a:ext uri="{FF2B5EF4-FFF2-40B4-BE49-F238E27FC236}">
                            <a16:creationId xmlns:a16="http://schemas.microsoft.com/office/drawing/2014/main" id="{867257A8-600F-43F2-BDC7-C6904848187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  <p:grpSp>
                <p:nvGrpSpPr>
                  <p:cNvPr id="1451" name="Group 1450">
                    <a:extLst>
                      <a:ext uri="{FF2B5EF4-FFF2-40B4-BE49-F238E27FC236}">
                        <a16:creationId xmlns:a16="http://schemas.microsoft.com/office/drawing/2014/main" id="{722A62FC-FBEC-4C3F-9BC7-646E7A21968F}"/>
                      </a:ext>
                    </a:extLst>
                  </p:cNvPr>
                  <p:cNvGrpSpPr/>
                  <p:nvPr/>
                </p:nvGrpSpPr>
                <p:grpSpPr>
                  <a:xfrm rot="17239213">
                    <a:off x="6033171" y="3265811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1452" name="Group 176">
                      <a:extLst>
                        <a:ext uri="{FF2B5EF4-FFF2-40B4-BE49-F238E27FC236}">
                          <a16:creationId xmlns:a16="http://schemas.microsoft.com/office/drawing/2014/main" id="{9022F312-3E84-4933-A460-4537E9D7F58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1456" name="Picture 24 29">
                        <a:extLst>
                          <a:ext uri="{FF2B5EF4-FFF2-40B4-BE49-F238E27FC236}">
                            <a16:creationId xmlns:a16="http://schemas.microsoft.com/office/drawing/2014/main" id="{02751F2E-A6E3-45FB-8A80-7A05F9DC8E1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1457" name="Picture 24 30">
                        <a:extLst>
                          <a:ext uri="{FF2B5EF4-FFF2-40B4-BE49-F238E27FC236}">
                            <a16:creationId xmlns:a16="http://schemas.microsoft.com/office/drawing/2014/main" id="{B718B058-817C-4D0F-A82B-875937269A7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1453" name="Group 179">
                      <a:extLst>
                        <a:ext uri="{FF2B5EF4-FFF2-40B4-BE49-F238E27FC236}">
                          <a16:creationId xmlns:a16="http://schemas.microsoft.com/office/drawing/2014/main" id="{9B29A155-3102-4C1F-9000-0F3E3483CD6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1454" name="Picture 24 31">
                        <a:extLst>
                          <a:ext uri="{FF2B5EF4-FFF2-40B4-BE49-F238E27FC236}">
                            <a16:creationId xmlns:a16="http://schemas.microsoft.com/office/drawing/2014/main" id="{618E953E-63A6-4356-9DF0-847A5059E15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1455" name="Picture 24 32">
                        <a:extLst>
                          <a:ext uri="{FF2B5EF4-FFF2-40B4-BE49-F238E27FC236}">
                            <a16:creationId xmlns:a16="http://schemas.microsoft.com/office/drawing/2014/main" id="{83CB4730-081A-4804-93A6-9961E3480B8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</p:grpSp>
          </p:grpSp>
          <p:grpSp>
            <p:nvGrpSpPr>
              <p:cNvPr id="1266" name="Group 1265">
                <a:extLst>
                  <a:ext uri="{FF2B5EF4-FFF2-40B4-BE49-F238E27FC236}">
                    <a16:creationId xmlns:a16="http://schemas.microsoft.com/office/drawing/2014/main" id="{3FE731ED-54A0-4F5B-964B-BE1A7E7B22D5}"/>
                  </a:ext>
                </a:extLst>
              </p:cNvPr>
              <p:cNvGrpSpPr/>
              <p:nvPr/>
            </p:nvGrpSpPr>
            <p:grpSpPr>
              <a:xfrm>
                <a:off x="7782822" y="3564028"/>
                <a:ext cx="1078920" cy="969712"/>
                <a:chOff x="6792398" y="2509410"/>
                <a:chExt cx="1078920" cy="969712"/>
              </a:xfrm>
            </p:grpSpPr>
            <p:grpSp>
              <p:nvGrpSpPr>
                <p:cNvPr id="1390" name="Group 1389">
                  <a:extLst>
                    <a:ext uri="{FF2B5EF4-FFF2-40B4-BE49-F238E27FC236}">
                      <a16:creationId xmlns:a16="http://schemas.microsoft.com/office/drawing/2014/main" id="{ED86949A-2212-4413-8379-BD0E31A448F8}"/>
                    </a:ext>
                  </a:extLst>
                </p:cNvPr>
                <p:cNvGrpSpPr/>
                <p:nvPr/>
              </p:nvGrpSpPr>
              <p:grpSpPr>
                <a:xfrm>
                  <a:off x="6792398" y="2703317"/>
                  <a:ext cx="657768" cy="378452"/>
                  <a:chOff x="4777947" y="3207622"/>
                  <a:chExt cx="657768" cy="378452"/>
                </a:xfrm>
              </p:grpSpPr>
              <p:grpSp>
                <p:nvGrpSpPr>
                  <p:cNvPr id="1434" name="Group 1433">
                    <a:extLst>
                      <a:ext uri="{FF2B5EF4-FFF2-40B4-BE49-F238E27FC236}">
                        <a16:creationId xmlns:a16="http://schemas.microsoft.com/office/drawing/2014/main" id="{55954E86-479F-4D13-AFDD-4A8EE36CCC26}"/>
                      </a:ext>
                    </a:extLst>
                  </p:cNvPr>
                  <p:cNvGrpSpPr/>
                  <p:nvPr/>
                </p:nvGrpSpPr>
                <p:grpSpPr>
                  <a:xfrm>
                    <a:off x="4777947" y="3207622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1442" name="Group 176">
                      <a:extLst>
                        <a:ext uri="{FF2B5EF4-FFF2-40B4-BE49-F238E27FC236}">
                          <a16:creationId xmlns:a16="http://schemas.microsoft.com/office/drawing/2014/main" id="{17510365-2F3B-4AB9-BC90-707BF5994F6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1446" name="Picture 24 33">
                        <a:extLst>
                          <a:ext uri="{FF2B5EF4-FFF2-40B4-BE49-F238E27FC236}">
                            <a16:creationId xmlns:a16="http://schemas.microsoft.com/office/drawing/2014/main" id="{3B2A8111-1019-41AF-B291-3CF5A29D15E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1447" name="Picture 24 34">
                        <a:extLst>
                          <a:ext uri="{FF2B5EF4-FFF2-40B4-BE49-F238E27FC236}">
                            <a16:creationId xmlns:a16="http://schemas.microsoft.com/office/drawing/2014/main" id="{F671BBDA-43C6-4F42-90D4-9626D1B466F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1443" name="Group 179">
                      <a:extLst>
                        <a:ext uri="{FF2B5EF4-FFF2-40B4-BE49-F238E27FC236}">
                          <a16:creationId xmlns:a16="http://schemas.microsoft.com/office/drawing/2014/main" id="{10AD5CFD-1544-4057-A002-074896763A0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1444" name="Picture 24 35">
                        <a:extLst>
                          <a:ext uri="{FF2B5EF4-FFF2-40B4-BE49-F238E27FC236}">
                            <a16:creationId xmlns:a16="http://schemas.microsoft.com/office/drawing/2014/main" id="{F5B36909-8A8F-4728-A8E3-53B892FE461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1445" name="Picture 24 36">
                        <a:extLst>
                          <a:ext uri="{FF2B5EF4-FFF2-40B4-BE49-F238E27FC236}">
                            <a16:creationId xmlns:a16="http://schemas.microsoft.com/office/drawing/2014/main" id="{50A70964-00E1-404B-8613-403C74C9A0F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  <p:grpSp>
                <p:nvGrpSpPr>
                  <p:cNvPr id="1435" name="Group 1434">
                    <a:extLst>
                      <a:ext uri="{FF2B5EF4-FFF2-40B4-BE49-F238E27FC236}">
                        <a16:creationId xmlns:a16="http://schemas.microsoft.com/office/drawing/2014/main" id="{24B0D63C-3266-4ABD-9BE2-4A5CF62BB0CE}"/>
                      </a:ext>
                    </a:extLst>
                  </p:cNvPr>
                  <p:cNvGrpSpPr/>
                  <p:nvPr/>
                </p:nvGrpSpPr>
                <p:grpSpPr>
                  <a:xfrm>
                    <a:off x="4935889" y="3265811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1436" name="Group 176">
                      <a:extLst>
                        <a:ext uri="{FF2B5EF4-FFF2-40B4-BE49-F238E27FC236}">
                          <a16:creationId xmlns:a16="http://schemas.microsoft.com/office/drawing/2014/main" id="{235060F6-1C38-4A1F-B8E9-72285C07094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1440" name="Picture 24 37">
                        <a:extLst>
                          <a:ext uri="{FF2B5EF4-FFF2-40B4-BE49-F238E27FC236}">
                            <a16:creationId xmlns:a16="http://schemas.microsoft.com/office/drawing/2014/main" id="{76FBCE06-B098-480F-B2F5-B949B39D082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1441" name="Picture 24 38">
                        <a:extLst>
                          <a:ext uri="{FF2B5EF4-FFF2-40B4-BE49-F238E27FC236}">
                            <a16:creationId xmlns:a16="http://schemas.microsoft.com/office/drawing/2014/main" id="{45B4339B-D5AC-449A-BF99-ED3C43A94D4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1437" name="Group 179">
                      <a:extLst>
                        <a:ext uri="{FF2B5EF4-FFF2-40B4-BE49-F238E27FC236}">
                          <a16:creationId xmlns:a16="http://schemas.microsoft.com/office/drawing/2014/main" id="{F9DF5CEF-F4C6-46B9-B511-5EF52D5DFED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1438" name="Picture 24 39">
                        <a:extLst>
                          <a:ext uri="{FF2B5EF4-FFF2-40B4-BE49-F238E27FC236}">
                            <a16:creationId xmlns:a16="http://schemas.microsoft.com/office/drawing/2014/main" id="{3D3C0669-7E02-4E18-84FA-BBAACCBC7D8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1439" name="Picture 24 40">
                        <a:extLst>
                          <a:ext uri="{FF2B5EF4-FFF2-40B4-BE49-F238E27FC236}">
                            <a16:creationId xmlns:a16="http://schemas.microsoft.com/office/drawing/2014/main" id="{DA64539B-CECC-4702-8286-E9200A32C2B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</p:grpSp>
            <p:grpSp>
              <p:nvGrpSpPr>
                <p:cNvPr id="1391" name="Group 1390">
                  <a:extLst>
                    <a:ext uri="{FF2B5EF4-FFF2-40B4-BE49-F238E27FC236}">
                      <a16:creationId xmlns:a16="http://schemas.microsoft.com/office/drawing/2014/main" id="{771E15B1-84AB-4C14-82CD-5A5079844B24}"/>
                    </a:ext>
                  </a:extLst>
                </p:cNvPr>
                <p:cNvGrpSpPr/>
                <p:nvPr/>
              </p:nvGrpSpPr>
              <p:grpSpPr>
                <a:xfrm rot="19661454">
                  <a:off x="6800712" y="2979296"/>
                  <a:ext cx="601238" cy="499826"/>
                  <a:chOff x="5841977" y="3176030"/>
                  <a:chExt cx="601238" cy="499826"/>
                </a:xfrm>
              </p:grpSpPr>
              <p:grpSp>
                <p:nvGrpSpPr>
                  <p:cNvPr id="1420" name="Group 1419">
                    <a:extLst>
                      <a:ext uri="{FF2B5EF4-FFF2-40B4-BE49-F238E27FC236}">
                        <a16:creationId xmlns:a16="http://schemas.microsoft.com/office/drawing/2014/main" id="{5C9516A7-CCE0-4A03-B777-64C9B1054BEC}"/>
                      </a:ext>
                    </a:extLst>
                  </p:cNvPr>
                  <p:cNvGrpSpPr/>
                  <p:nvPr/>
                </p:nvGrpSpPr>
                <p:grpSpPr>
                  <a:xfrm rot="19742345">
                    <a:off x="5841977" y="3207622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1428" name="Group 176">
                      <a:extLst>
                        <a:ext uri="{FF2B5EF4-FFF2-40B4-BE49-F238E27FC236}">
                          <a16:creationId xmlns:a16="http://schemas.microsoft.com/office/drawing/2014/main" id="{C479B51F-9B63-4593-BB9D-87B4EBD9951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1432" name="Picture 24 41">
                        <a:extLst>
                          <a:ext uri="{FF2B5EF4-FFF2-40B4-BE49-F238E27FC236}">
                            <a16:creationId xmlns:a16="http://schemas.microsoft.com/office/drawing/2014/main" id="{C667617C-DF42-4B88-A24D-FFAA5975D88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1433" name="Picture 24 42">
                        <a:extLst>
                          <a:ext uri="{FF2B5EF4-FFF2-40B4-BE49-F238E27FC236}">
                            <a16:creationId xmlns:a16="http://schemas.microsoft.com/office/drawing/2014/main" id="{BB517C58-686A-467B-B717-59F750F69BA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1429" name="Group 179">
                      <a:extLst>
                        <a:ext uri="{FF2B5EF4-FFF2-40B4-BE49-F238E27FC236}">
                          <a16:creationId xmlns:a16="http://schemas.microsoft.com/office/drawing/2014/main" id="{C361B1BF-D88C-4136-BA39-92A89E4A7F0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1430" name="Picture 24 43">
                        <a:extLst>
                          <a:ext uri="{FF2B5EF4-FFF2-40B4-BE49-F238E27FC236}">
                            <a16:creationId xmlns:a16="http://schemas.microsoft.com/office/drawing/2014/main" id="{0FB0A1CF-5E99-4CD2-90E8-990FD99F4E7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1431" name="Picture 24 44">
                        <a:extLst>
                          <a:ext uri="{FF2B5EF4-FFF2-40B4-BE49-F238E27FC236}">
                            <a16:creationId xmlns:a16="http://schemas.microsoft.com/office/drawing/2014/main" id="{6254374D-836B-4A99-A567-9A30BFF3C4D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  <p:grpSp>
                <p:nvGrpSpPr>
                  <p:cNvPr id="1421" name="Group 1420">
                    <a:extLst>
                      <a:ext uri="{FF2B5EF4-FFF2-40B4-BE49-F238E27FC236}">
                        <a16:creationId xmlns:a16="http://schemas.microsoft.com/office/drawing/2014/main" id="{0953DA0D-DCE7-4E86-8E3A-BEDD62AEAB12}"/>
                      </a:ext>
                    </a:extLst>
                  </p:cNvPr>
                  <p:cNvGrpSpPr/>
                  <p:nvPr/>
                </p:nvGrpSpPr>
                <p:grpSpPr>
                  <a:xfrm rot="17239213">
                    <a:off x="6033171" y="3265811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1422" name="Group 176">
                      <a:extLst>
                        <a:ext uri="{FF2B5EF4-FFF2-40B4-BE49-F238E27FC236}">
                          <a16:creationId xmlns:a16="http://schemas.microsoft.com/office/drawing/2014/main" id="{DC586475-3AA7-4A01-B68F-DD064F9E64C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1426" name="Picture 24 45">
                        <a:extLst>
                          <a:ext uri="{FF2B5EF4-FFF2-40B4-BE49-F238E27FC236}">
                            <a16:creationId xmlns:a16="http://schemas.microsoft.com/office/drawing/2014/main" id="{1F442F8B-421C-4E09-BADF-36305052E54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1427" name="Picture 24 46">
                        <a:extLst>
                          <a:ext uri="{FF2B5EF4-FFF2-40B4-BE49-F238E27FC236}">
                            <a16:creationId xmlns:a16="http://schemas.microsoft.com/office/drawing/2014/main" id="{0E9353B5-0D23-417C-88E1-8881C1C53AD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1423" name="Group 179">
                      <a:extLst>
                        <a:ext uri="{FF2B5EF4-FFF2-40B4-BE49-F238E27FC236}">
                          <a16:creationId xmlns:a16="http://schemas.microsoft.com/office/drawing/2014/main" id="{442B97DB-7611-4244-8855-E7F4019F294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1424" name="Picture 24 47">
                        <a:extLst>
                          <a:ext uri="{FF2B5EF4-FFF2-40B4-BE49-F238E27FC236}">
                            <a16:creationId xmlns:a16="http://schemas.microsoft.com/office/drawing/2014/main" id="{B0D54EAE-86A4-4128-A610-FDF62AF5003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1425" name="Picture 24 48">
                        <a:extLst>
                          <a:ext uri="{FF2B5EF4-FFF2-40B4-BE49-F238E27FC236}">
                            <a16:creationId xmlns:a16="http://schemas.microsoft.com/office/drawing/2014/main" id="{AD352E20-8179-465C-BE54-E6F9E7CDD03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</p:grpSp>
            <p:grpSp>
              <p:nvGrpSpPr>
                <p:cNvPr id="1392" name="Group 1391">
                  <a:extLst>
                    <a:ext uri="{FF2B5EF4-FFF2-40B4-BE49-F238E27FC236}">
                      <a16:creationId xmlns:a16="http://schemas.microsoft.com/office/drawing/2014/main" id="{CEF9F3D7-1ADA-420A-85F4-B2531B452234}"/>
                    </a:ext>
                  </a:extLst>
                </p:cNvPr>
                <p:cNvGrpSpPr/>
                <p:nvPr/>
              </p:nvGrpSpPr>
              <p:grpSpPr>
                <a:xfrm rot="2171672">
                  <a:off x="7250310" y="2916884"/>
                  <a:ext cx="559876" cy="378452"/>
                  <a:chOff x="4777947" y="3207622"/>
                  <a:chExt cx="559876" cy="378452"/>
                </a:xfrm>
              </p:grpSpPr>
              <p:grpSp>
                <p:nvGrpSpPr>
                  <p:cNvPr id="1408" name="Group 1407">
                    <a:extLst>
                      <a:ext uri="{FF2B5EF4-FFF2-40B4-BE49-F238E27FC236}">
                        <a16:creationId xmlns:a16="http://schemas.microsoft.com/office/drawing/2014/main" id="{F446FA6F-1D1B-4CEC-A1CE-E2462BA4BF1B}"/>
                      </a:ext>
                    </a:extLst>
                  </p:cNvPr>
                  <p:cNvGrpSpPr/>
                  <p:nvPr/>
                </p:nvGrpSpPr>
                <p:grpSpPr>
                  <a:xfrm>
                    <a:off x="4777947" y="3207622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1414" name="Group 176">
                      <a:extLst>
                        <a:ext uri="{FF2B5EF4-FFF2-40B4-BE49-F238E27FC236}">
                          <a16:creationId xmlns:a16="http://schemas.microsoft.com/office/drawing/2014/main" id="{40F048E6-9975-4CB8-BBAC-38027FFB696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1418" name="Picture 24 49">
                        <a:extLst>
                          <a:ext uri="{FF2B5EF4-FFF2-40B4-BE49-F238E27FC236}">
                            <a16:creationId xmlns:a16="http://schemas.microsoft.com/office/drawing/2014/main" id="{69813836-6824-40BA-8A3D-938AAA3EAE4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1419" name="Picture 24 50">
                        <a:extLst>
                          <a:ext uri="{FF2B5EF4-FFF2-40B4-BE49-F238E27FC236}">
                            <a16:creationId xmlns:a16="http://schemas.microsoft.com/office/drawing/2014/main" id="{4C66CB07-162F-4E1E-BE6B-1E3DDEE373C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1415" name="Group 179">
                      <a:extLst>
                        <a:ext uri="{FF2B5EF4-FFF2-40B4-BE49-F238E27FC236}">
                          <a16:creationId xmlns:a16="http://schemas.microsoft.com/office/drawing/2014/main" id="{3553B58F-5ECA-4576-9954-452802B3059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1416" name="Picture 24 51">
                        <a:extLst>
                          <a:ext uri="{FF2B5EF4-FFF2-40B4-BE49-F238E27FC236}">
                            <a16:creationId xmlns:a16="http://schemas.microsoft.com/office/drawing/2014/main" id="{899FECC2-8F4E-4460-8807-FE2D016E453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1417" name="Picture 24 52">
                        <a:extLst>
                          <a:ext uri="{FF2B5EF4-FFF2-40B4-BE49-F238E27FC236}">
                            <a16:creationId xmlns:a16="http://schemas.microsoft.com/office/drawing/2014/main" id="{093B38E2-8B00-42FE-9D17-4F89112DE1E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  <p:grpSp>
                <p:nvGrpSpPr>
                  <p:cNvPr id="1409" name="Group 1408">
                    <a:extLst>
                      <a:ext uri="{FF2B5EF4-FFF2-40B4-BE49-F238E27FC236}">
                        <a16:creationId xmlns:a16="http://schemas.microsoft.com/office/drawing/2014/main" id="{7B7E911D-8374-4621-8486-3794D76DDF54}"/>
                      </a:ext>
                    </a:extLst>
                  </p:cNvPr>
                  <p:cNvGrpSpPr/>
                  <p:nvPr/>
                </p:nvGrpSpPr>
                <p:grpSpPr>
                  <a:xfrm>
                    <a:off x="4935889" y="3332310"/>
                    <a:ext cx="401934" cy="253764"/>
                    <a:chOff x="4503627" y="2284957"/>
                    <a:chExt cx="401934" cy="253764"/>
                  </a:xfrm>
                </p:grpSpPr>
                <p:grpSp>
                  <p:nvGrpSpPr>
                    <p:cNvPr id="1410" name="Group 176">
                      <a:extLst>
                        <a:ext uri="{FF2B5EF4-FFF2-40B4-BE49-F238E27FC236}">
                          <a16:creationId xmlns:a16="http://schemas.microsoft.com/office/drawing/2014/main" id="{3B598CA9-9C7D-48F2-B4EF-92DBBBB3CB5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1412" name="Picture 24 53">
                        <a:extLst>
                          <a:ext uri="{FF2B5EF4-FFF2-40B4-BE49-F238E27FC236}">
                            <a16:creationId xmlns:a16="http://schemas.microsoft.com/office/drawing/2014/main" id="{07487680-2155-4F25-A93F-E9199C9C751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1413" name="Picture 24 54">
                        <a:extLst>
                          <a:ext uri="{FF2B5EF4-FFF2-40B4-BE49-F238E27FC236}">
                            <a16:creationId xmlns:a16="http://schemas.microsoft.com/office/drawing/2014/main" id="{CD3E95D2-6E2B-4C6F-91C4-4AD79A4C971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pic>
                  <p:nvPicPr>
                    <p:cNvPr id="1411" name="Picture 24 55">
                      <a:extLst>
                        <a:ext uri="{FF2B5EF4-FFF2-40B4-BE49-F238E27FC236}">
                          <a16:creationId xmlns:a16="http://schemas.microsoft.com/office/drawing/2014/main" id="{7ED4E887-8312-4A1B-9214-8E4A57FD41A7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4719029" y="2285751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</p:grpSp>
            <p:grpSp>
              <p:nvGrpSpPr>
                <p:cNvPr id="1393" name="Group 1392">
                  <a:extLst>
                    <a:ext uri="{FF2B5EF4-FFF2-40B4-BE49-F238E27FC236}">
                      <a16:creationId xmlns:a16="http://schemas.microsoft.com/office/drawing/2014/main" id="{89DB0458-8E5D-4744-9F78-96EE5408F932}"/>
                    </a:ext>
                  </a:extLst>
                </p:cNvPr>
                <p:cNvGrpSpPr/>
                <p:nvPr/>
              </p:nvGrpSpPr>
              <p:grpSpPr>
                <a:xfrm rot="21049340">
                  <a:off x="7270080" y="2509410"/>
                  <a:ext cx="601238" cy="499826"/>
                  <a:chOff x="5841977" y="3176030"/>
                  <a:chExt cx="601238" cy="499826"/>
                </a:xfrm>
              </p:grpSpPr>
              <p:grpSp>
                <p:nvGrpSpPr>
                  <p:cNvPr id="1394" name="Group 1393">
                    <a:extLst>
                      <a:ext uri="{FF2B5EF4-FFF2-40B4-BE49-F238E27FC236}">
                        <a16:creationId xmlns:a16="http://schemas.microsoft.com/office/drawing/2014/main" id="{DA4429D5-DBB0-4AF8-A707-5FEC8D9871E3}"/>
                      </a:ext>
                    </a:extLst>
                  </p:cNvPr>
                  <p:cNvGrpSpPr/>
                  <p:nvPr/>
                </p:nvGrpSpPr>
                <p:grpSpPr>
                  <a:xfrm rot="19742345">
                    <a:off x="5841977" y="3207622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1402" name="Group 176">
                      <a:extLst>
                        <a:ext uri="{FF2B5EF4-FFF2-40B4-BE49-F238E27FC236}">
                          <a16:creationId xmlns:a16="http://schemas.microsoft.com/office/drawing/2014/main" id="{1B4D250E-3D49-4269-B33B-3BF2E47AFF0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1406" name="Picture 24 57">
                        <a:extLst>
                          <a:ext uri="{FF2B5EF4-FFF2-40B4-BE49-F238E27FC236}">
                            <a16:creationId xmlns:a16="http://schemas.microsoft.com/office/drawing/2014/main" id="{D00229AF-21D5-4CAC-9C7C-DA60B5AFBAA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1407" name="Picture 24 58">
                        <a:extLst>
                          <a:ext uri="{FF2B5EF4-FFF2-40B4-BE49-F238E27FC236}">
                            <a16:creationId xmlns:a16="http://schemas.microsoft.com/office/drawing/2014/main" id="{97BBA43B-FD7F-4866-A8FE-2C08634C904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1403" name="Group 179">
                      <a:extLst>
                        <a:ext uri="{FF2B5EF4-FFF2-40B4-BE49-F238E27FC236}">
                          <a16:creationId xmlns:a16="http://schemas.microsoft.com/office/drawing/2014/main" id="{ABE89000-A013-4393-9B02-8C92B3BCDB7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1404" name="Picture 24 59">
                        <a:extLst>
                          <a:ext uri="{FF2B5EF4-FFF2-40B4-BE49-F238E27FC236}">
                            <a16:creationId xmlns:a16="http://schemas.microsoft.com/office/drawing/2014/main" id="{2B0AF0F3-CDE7-4C69-AE50-DCDD26F02DF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1405" name="Picture 24 60">
                        <a:extLst>
                          <a:ext uri="{FF2B5EF4-FFF2-40B4-BE49-F238E27FC236}">
                            <a16:creationId xmlns:a16="http://schemas.microsoft.com/office/drawing/2014/main" id="{953B9A52-2112-4CC4-9838-B660282C33C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  <p:grpSp>
                <p:nvGrpSpPr>
                  <p:cNvPr id="1395" name="Group 1394">
                    <a:extLst>
                      <a:ext uri="{FF2B5EF4-FFF2-40B4-BE49-F238E27FC236}">
                        <a16:creationId xmlns:a16="http://schemas.microsoft.com/office/drawing/2014/main" id="{ECF7BD07-E7EB-4A30-B3B4-B689F54DB11E}"/>
                      </a:ext>
                    </a:extLst>
                  </p:cNvPr>
                  <p:cNvGrpSpPr/>
                  <p:nvPr/>
                </p:nvGrpSpPr>
                <p:grpSpPr>
                  <a:xfrm rot="17239213">
                    <a:off x="6033171" y="3265811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1396" name="Group 176">
                      <a:extLst>
                        <a:ext uri="{FF2B5EF4-FFF2-40B4-BE49-F238E27FC236}">
                          <a16:creationId xmlns:a16="http://schemas.microsoft.com/office/drawing/2014/main" id="{607BA5B1-704D-4DC5-A3B2-A13FAB9E46C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1400" name="Picture 24 61">
                        <a:extLst>
                          <a:ext uri="{FF2B5EF4-FFF2-40B4-BE49-F238E27FC236}">
                            <a16:creationId xmlns:a16="http://schemas.microsoft.com/office/drawing/2014/main" id="{94C3591E-3DCA-4917-BC01-BFED71327B0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1401" name="Picture 24 62">
                        <a:extLst>
                          <a:ext uri="{FF2B5EF4-FFF2-40B4-BE49-F238E27FC236}">
                            <a16:creationId xmlns:a16="http://schemas.microsoft.com/office/drawing/2014/main" id="{6487FD9B-B4B4-4185-9824-E51D11EA93D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1397" name="Group 179">
                      <a:extLst>
                        <a:ext uri="{FF2B5EF4-FFF2-40B4-BE49-F238E27FC236}">
                          <a16:creationId xmlns:a16="http://schemas.microsoft.com/office/drawing/2014/main" id="{5ED4004E-9B9D-4AE2-BCFE-91BA0ACEE2D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1398" name="Picture 24 63">
                        <a:extLst>
                          <a:ext uri="{FF2B5EF4-FFF2-40B4-BE49-F238E27FC236}">
                            <a16:creationId xmlns:a16="http://schemas.microsoft.com/office/drawing/2014/main" id="{FB3809AB-8445-4A3F-B2D5-082174E9814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1399" name="Picture 24 64">
                        <a:extLst>
                          <a:ext uri="{FF2B5EF4-FFF2-40B4-BE49-F238E27FC236}">
                            <a16:creationId xmlns:a16="http://schemas.microsoft.com/office/drawing/2014/main" id="{F2A39EA0-54C0-4774-B088-6B45BE2373A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</p:grpSp>
          </p:grpSp>
          <p:grpSp>
            <p:nvGrpSpPr>
              <p:cNvPr id="1267" name="Group 1266">
                <a:extLst>
                  <a:ext uri="{FF2B5EF4-FFF2-40B4-BE49-F238E27FC236}">
                    <a16:creationId xmlns:a16="http://schemas.microsoft.com/office/drawing/2014/main" id="{63D61216-07A0-4DFB-A803-EA55D03C5D9C}"/>
                  </a:ext>
                </a:extLst>
              </p:cNvPr>
              <p:cNvGrpSpPr/>
              <p:nvPr/>
            </p:nvGrpSpPr>
            <p:grpSpPr>
              <a:xfrm>
                <a:off x="8289898" y="2610778"/>
                <a:ext cx="1557892" cy="1293966"/>
                <a:chOff x="6991903" y="2695004"/>
                <a:chExt cx="1557892" cy="1293966"/>
              </a:xfrm>
            </p:grpSpPr>
            <p:grpSp>
              <p:nvGrpSpPr>
                <p:cNvPr id="1268" name="Group 1267">
                  <a:extLst>
                    <a:ext uri="{FF2B5EF4-FFF2-40B4-BE49-F238E27FC236}">
                      <a16:creationId xmlns:a16="http://schemas.microsoft.com/office/drawing/2014/main" id="{6341EB5D-30D4-4504-BA58-CF4765C76F15}"/>
                    </a:ext>
                  </a:extLst>
                </p:cNvPr>
                <p:cNvGrpSpPr/>
                <p:nvPr/>
              </p:nvGrpSpPr>
              <p:grpSpPr>
                <a:xfrm>
                  <a:off x="6991903" y="2695004"/>
                  <a:ext cx="657768" cy="378452"/>
                  <a:chOff x="4777947" y="3207622"/>
                  <a:chExt cx="657768" cy="378452"/>
                </a:xfrm>
              </p:grpSpPr>
              <p:grpSp>
                <p:nvGrpSpPr>
                  <p:cNvPr id="1376" name="Group 1375">
                    <a:extLst>
                      <a:ext uri="{FF2B5EF4-FFF2-40B4-BE49-F238E27FC236}">
                        <a16:creationId xmlns:a16="http://schemas.microsoft.com/office/drawing/2014/main" id="{375A231B-64D8-4670-97F4-D31DA0B932C7}"/>
                      </a:ext>
                    </a:extLst>
                  </p:cNvPr>
                  <p:cNvGrpSpPr/>
                  <p:nvPr/>
                </p:nvGrpSpPr>
                <p:grpSpPr>
                  <a:xfrm>
                    <a:off x="4777947" y="3207622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1384" name="Group 176">
                      <a:extLst>
                        <a:ext uri="{FF2B5EF4-FFF2-40B4-BE49-F238E27FC236}">
                          <a16:creationId xmlns:a16="http://schemas.microsoft.com/office/drawing/2014/main" id="{49082F3B-AB11-42BB-8837-12446F85EAC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1388" name="Picture 24 65">
                        <a:extLst>
                          <a:ext uri="{FF2B5EF4-FFF2-40B4-BE49-F238E27FC236}">
                            <a16:creationId xmlns:a16="http://schemas.microsoft.com/office/drawing/2014/main" id="{F3CAB9A7-188A-430D-8E88-DD7DB734CB5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1389" name="Picture 24 66">
                        <a:extLst>
                          <a:ext uri="{FF2B5EF4-FFF2-40B4-BE49-F238E27FC236}">
                            <a16:creationId xmlns:a16="http://schemas.microsoft.com/office/drawing/2014/main" id="{CAB8BB3D-2AD6-4696-8910-A7626B77122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1385" name="Group 179">
                      <a:extLst>
                        <a:ext uri="{FF2B5EF4-FFF2-40B4-BE49-F238E27FC236}">
                          <a16:creationId xmlns:a16="http://schemas.microsoft.com/office/drawing/2014/main" id="{C47474A8-99E9-410F-99E1-ADAF6314FCF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1386" name="Picture 24 67">
                        <a:extLst>
                          <a:ext uri="{FF2B5EF4-FFF2-40B4-BE49-F238E27FC236}">
                            <a16:creationId xmlns:a16="http://schemas.microsoft.com/office/drawing/2014/main" id="{8EF547FB-EF83-401A-9CB7-9DFF6F5B122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1387" name="Picture 24 68">
                        <a:extLst>
                          <a:ext uri="{FF2B5EF4-FFF2-40B4-BE49-F238E27FC236}">
                            <a16:creationId xmlns:a16="http://schemas.microsoft.com/office/drawing/2014/main" id="{7F788104-8C6B-4EBF-AA77-667D5E08112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  <p:grpSp>
                <p:nvGrpSpPr>
                  <p:cNvPr id="1377" name="Group 1376">
                    <a:extLst>
                      <a:ext uri="{FF2B5EF4-FFF2-40B4-BE49-F238E27FC236}">
                        <a16:creationId xmlns:a16="http://schemas.microsoft.com/office/drawing/2014/main" id="{6E8A9462-4443-415E-AB2B-B83D383ADA1F}"/>
                      </a:ext>
                    </a:extLst>
                  </p:cNvPr>
                  <p:cNvGrpSpPr/>
                  <p:nvPr/>
                </p:nvGrpSpPr>
                <p:grpSpPr>
                  <a:xfrm>
                    <a:off x="4935889" y="3265811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1378" name="Group 176">
                      <a:extLst>
                        <a:ext uri="{FF2B5EF4-FFF2-40B4-BE49-F238E27FC236}">
                          <a16:creationId xmlns:a16="http://schemas.microsoft.com/office/drawing/2014/main" id="{AF2A6593-867C-4377-A64E-250B23095BD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1382" name="Picture 24 69">
                        <a:extLst>
                          <a:ext uri="{FF2B5EF4-FFF2-40B4-BE49-F238E27FC236}">
                            <a16:creationId xmlns:a16="http://schemas.microsoft.com/office/drawing/2014/main" id="{C356FD01-30B9-42D6-BFE3-1E7777C14EB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1383" name="Picture 24 70">
                        <a:extLst>
                          <a:ext uri="{FF2B5EF4-FFF2-40B4-BE49-F238E27FC236}">
                            <a16:creationId xmlns:a16="http://schemas.microsoft.com/office/drawing/2014/main" id="{367C4BA7-586F-40FE-B897-CF5C339FC01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1379" name="Group 179">
                      <a:extLst>
                        <a:ext uri="{FF2B5EF4-FFF2-40B4-BE49-F238E27FC236}">
                          <a16:creationId xmlns:a16="http://schemas.microsoft.com/office/drawing/2014/main" id="{8713EF0A-4AA9-4FFF-BB00-2E45E7E91B4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1380" name="Picture 24 71">
                        <a:extLst>
                          <a:ext uri="{FF2B5EF4-FFF2-40B4-BE49-F238E27FC236}">
                            <a16:creationId xmlns:a16="http://schemas.microsoft.com/office/drawing/2014/main" id="{8C0E5713-FD1B-4454-8025-CB43D123F80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1381" name="Picture 24 72">
                        <a:extLst>
                          <a:ext uri="{FF2B5EF4-FFF2-40B4-BE49-F238E27FC236}">
                            <a16:creationId xmlns:a16="http://schemas.microsoft.com/office/drawing/2014/main" id="{FCD846A2-F70C-4C92-AA1A-0E8B4D73E02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</p:grpSp>
            <p:grpSp>
              <p:nvGrpSpPr>
                <p:cNvPr id="1269" name="Group 1268">
                  <a:extLst>
                    <a:ext uri="{FF2B5EF4-FFF2-40B4-BE49-F238E27FC236}">
                      <a16:creationId xmlns:a16="http://schemas.microsoft.com/office/drawing/2014/main" id="{7E705F3A-A346-4D9C-BEE7-3F8F694F9569}"/>
                    </a:ext>
                  </a:extLst>
                </p:cNvPr>
                <p:cNvGrpSpPr/>
                <p:nvPr/>
              </p:nvGrpSpPr>
              <p:grpSpPr>
                <a:xfrm>
                  <a:off x="7000217" y="2970983"/>
                  <a:ext cx="601238" cy="499826"/>
                  <a:chOff x="5841977" y="3176030"/>
                  <a:chExt cx="601238" cy="499826"/>
                </a:xfrm>
              </p:grpSpPr>
              <p:grpSp>
                <p:nvGrpSpPr>
                  <p:cNvPr id="1362" name="Group 1361">
                    <a:extLst>
                      <a:ext uri="{FF2B5EF4-FFF2-40B4-BE49-F238E27FC236}">
                        <a16:creationId xmlns:a16="http://schemas.microsoft.com/office/drawing/2014/main" id="{17287921-D836-43D4-B02D-F255A1FF8A1D}"/>
                      </a:ext>
                    </a:extLst>
                  </p:cNvPr>
                  <p:cNvGrpSpPr/>
                  <p:nvPr/>
                </p:nvGrpSpPr>
                <p:grpSpPr>
                  <a:xfrm rot="19742345">
                    <a:off x="5841977" y="3207622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1370" name="Group 176">
                      <a:extLst>
                        <a:ext uri="{FF2B5EF4-FFF2-40B4-BE49-F238E27FC236}">
                          <a16:creationId xmlns:a16="http://schemas.microsoft.com/office/drawing/2014/main" id="{BB6B5070-E6E8-4B15-B144-6B918A22C4F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1374" name="Picture 24 73">
                        <a:extLst>
                          <a:ext uri="{FF2B5EF4-FFF2-40B4-BE49-F238E27FC236}">
                            <a16:creationId xmlns:a16="http://schemas.microsoft.com/office/drawing/2014/main" id="{37BF60EC-5CFF-4877-B695-A1A2B0B346A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1375" name="Picture 24 74">
                        <a:extLst>
                          <a:ext uri="{FF2B5EF4-FFF2-40B4-BE49-F238E27FC236}">
                            <a16:creationId xmlns:a16="http://schemas.microsoft.com/office/drawing/2014/main" id="{DFC80C0B-4197-4A7E-8DAC-387EAD2FC69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1371" name="Group 179">
                      <a:extLst>
                        <a:ext uri="{FF2B5EF4-FFF2-40B4-BE49-F238E27FC236}">
                          <a16:creationId xmlns:a16="http://schemas.microsoft.com/office/drawing/2014/main" id="{D9D57EA1-28EF-4FC1-B7F3-25C751B96B1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1372" name="Picture 24 75">
                        <a:extLst>
                          <a:ext uri="{FF2B5EF4-FFF2-40B4-BE49-F238E27FC236}">
                            <a16:creationId xmlns:a16="http://schemas.microsoft.com/office/drawing/2014/main" id="{947B86BF-09AD-48A1-A914-B5BDD64DA94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1373" name="Picture 24 76">
                        <a:extLst>
                          <a:ext uri="{FF2B5EF4-FFF2-40B4-BE49-F238E27FC236}">
                            <a16:creationId xmlns:a16="http://schemas.microsoft.com/office/drawing/2014/main" id="{3FFBEDC0-FC68-4516-A193-6532E9950AA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  <p:grpSp>
                <p:nvGrpSpPr>
                  <p:cNvPr id="1363" name="Group 1362">
                    <a:extLst>
                      <a:ext uri="{FF2B5EF4-FFF2-40B4-BE49-F238E27FC236}">
                        <a16:creationId xmlns:a16="http://schemas.microsoft.com/office/drawing/2014/main" id="{D42910E6-A072-41A2-B1D9-0E67569C23C4}"/>
                      </a:ext>
                    </a:extLst>
                  </p:cNvPr>
                  <p:cNvGrpSpPr/>
                  <p:nvPr/>
                </p:nvGrpSpPr>
                <p:grpSpPr>
                  <a:xfrm rot="17239213">
                    <a:off x="6033171" y="3265811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1364" name="Group 176">
                      <a:extLst>
                        <a:ext uri="{FF2B5EF4-FFF2-40B4-BE49-F238E27FC236}">
                          <a16:creationId xmlns:a16="http://schemas.microsoft.com/office/drawing/2014/main" id="{4B5A28B6-3AD6-4292-9780-F47BD4E8358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1368" name="Picture 24 77">
                        <a:extLst>
                          <a:ext uri="{FF2B5EF4-FFF2-40B4-BE49-F238E27FC236}">
                            <a16:creationId xmlns:a16="http://schemas.microsoft.com/office/drawing/2014/main" id="{A5ECD45F-F9CA-4571-9E23-AA1AFB8DA75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1369" name="Picture 24 78">
                        <a:extLst>
                          <a:ext uri="{FF2B5EF4-FFF2-40B4-BE49-F238E27FC236}">
                            <a16:creationId xmlns:a16="http://schemas.microsoft.com/office/drawing/2014/main" id="{AD2BF498-C291-4AAC-9172-B71FA95ED1E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1365" name="Group 179">
                      <a:extLst>
                        <a:ext uri="{FF2B5EF4-FFF2-40B4-BE49-F238E27FC236}">
                          <a16:creationId xmlns:a16="http://schemas.microsoft.com/office/drawing/2014/main" id="{94C446D2-6DF2-4A80-8870-86BC07E1B36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1366" name="Picture 24 79">
                        <a:extLst>
                          <a:ext uri="{FF2B5EF4-FFF2-40B4-BE49-F238E27FC236}">
                            <a16:creationId xmlns:a16="http://schemas.microsoft.com/office/drawing/2014/main" id="{1D665807-1538-4DEB-9065-4E8C3116AF5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1367" name="Picture 24 80">
                        <a:extLst>
                          <a:ext uri="{FF2B5EF4-FFF2-40B4-BE49-F238E27FC236}">
                            <a16:creationId xmlns:a16="http://schemas.microsoft.com/office/drawing/2014/main" id="{179A7218-6785-4DBA-B74C-9F814B3E2A9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</p:grpSp>
            <p:grpSp>
              <p:nvGrpSpPr>
                <p:cNvPr id="1270" name="Group 1269">
                  <a:extLst>
                    <a:ext uri="{FF2B5EF4-FFF2-40B4-BE49-F238E27FC236}">
                      <a16:creationId xmlns:a16="http://schemas.microsoft.com/office/drawing/2014/main" id="{1044BF8D-58A0-4B43-92D6-C71918AA2CC2}"/>
                    </a:ext>
                  </a:extLst>
                </p:cNvPr>
                <p:cNvGrpSpPr/>
                <p:nvPr/>
              </p:nvGrpSpPr>
              <p:grpSpPr>
                <a:xfrm>
                  <a:off x="7469330" y="2714400"/>
                  <a:ext cx="1055948" cy="610380"/>
                  <a:chOff x="6261214" y="3135578"/>
                  <a:chExt cx="1055948" cy="610380"/>
                </a:xfrm>
              </p:grpSpPr>
              <p:grpSp>
                <p:nvGrpSpPr>
                  <p:cNvPr id="1332" name="Group 1331">
                    <a:extLst>
                      <a:ext uri="{FF2B5EF4-FFF2-40B4-BE49-F238E27FC236}">
                        <a16:creationId xmlns:a16="http://schemas.microsoft.com/office/drawing/2014/main" id="{23D16D9B-FE36-48D9-8AD8-4B0C07E138AB}"/>
                      </a:ext>
                    </a:extLst>
                  </p:cNvPr>
                  <p:cNvGrpSpPr/>
                  <p:nvPr/>
                </p:nvGrpSpPr>
                <p:grpSpPr>
                  <a:xfrm>
                    <a:off x="6659394" y="3135578"/>
                    <a:ext cx="657768" cy="378452"/>
                    <a:chOff x="4777947" y="3207622"/>
                    <a:chExt cx="657768" cy="378452"/>
                  </a:xfrm>
                </p:grpSpPr>
                <p:grpSp>
                  <p:nvGrpSpPr>
                    <p:cNvPr id="1348" name="Group 1347">
                      <a:extLst>
                        <a:ext uri="{FF2B5EF4-FFF2-40B4-BE49-F238E27FC236}">
                          <a16:creationId xmlns:a16="http://schemas.microsoft.com/office/drawing/2014/main" id="{EF772B7B-EA45-42A7-BE8D-1577EA1A079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77947" y="3207622"/>
                      <a:ext cx="499826" cy="320263"/>
                      <a:chOff x="4503627" y="2218458"/>
                      <a:chExt cx="499826" cy="320263"/>
                    </a:xfrm>
                  </p:grpSpPr>
                  <p:grpSp>
                    <p:nvGrpSpPr>
                      <p:cNvPr id="1356" name="Group 176">
                        <a:extLst>
                          <a:ext uri="{FF2B5EF4-FFF2-40B4-BE49-F238E27FC236}">
                            <a16:creationId xmlns:a16="http://schemas.microsoft.com/office/drawing/2014/main" id="{6BBD1C51-867E-43FB-94D7-BA5E044EAD2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503627" y="2301538"/>
                        <a:ext cx="300259" cy="237183"/>
                        <a:chOff x="2962956" y="2115885"/>
                        <a:chExt cx="300259" cy="237183"/>
                      </a:xfrm>
                    </p:grpSpPr>
                    <p:pic>
                      <p:nvPicPr>
                        <p:cNvPr id="1360" name="Picture 24 81">
                          <a:extLst>
                            <a:ext uri="{FF2B5EF4-FFF2-40B4-BE49-F238E27FC236}">
                              <a16:creationId xmlns:a16="http://schemas.microsoft.com/office/drawing/2014/main" id="{9C4C3A16-BACC-4399-9A3F-373B492E275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3076683" y="211667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  <p:pic>
                      <p:nvPicPr>
                        <p:cNvPr id="1361" name="Picture 24 82">
                          <a:extLst>
                            <a:ext uri="{FF2B5EF4-FFF2-40B4-BE49-F238E27FC236}">
                              <a16:creationId xmlns:a16="http://schemas.microsoft.com/office/drawing/2014/main" id="{40E8E922-C629-41A5-96BE-72819B626B6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2962162" y="2166537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</p:grpSp>
                  <p:grpSp>
                    <p:nvGrpSpPr>
                      <p:cNvPr id="1357" name="Group 179">
                        <a:extLst>
                          <a:ext uri="{FF2B5EF4-FFF2-40B4-BE49-F238E27FC236}">
                            <a16:creationId xmlns:a16="http://schemas.microsoft.com/office/drawing/2014/main" id="{3B83754E-6A68-48A6-9B55-250E0FD552F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19823" y="2218458"/>
                        <a:ext cx="283630" cy="253824"/>
                        <a:chOff x="6986427" y="2972145"/>
                        <a:chExt cx="283630" cy="253824"/>
                      </a:xfrm>
                    </p:grpSpPr>
                    <p:pic>
                      <p:nvPicPr>
                        <p:cNvPr id="1358" name="Picture 24 83">
                          <a:extLst>
                            <a:ext uri="{FF2B5EF4-FFF2-40B4-BE49-F238E27FC236}">
                              <a16:creationId xmlns:a16="http://schemas.microsoft.com/office/drawing/2014/main" id="{8CC1FB61-2C62-4412-8A92-4F9A050E036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6985633" y="3039438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  <p:pic>
                      <p:nvPicPr>
                        <p:cNvPr id="1359" name="Picture 24 84">
                          <a:extLst>
                            <a:ext uri="{FF2B5EF4-FFF2-40B4-BE49-F238E27FC236}">
                              <a16:creationId xmlns:a16="http://schemas.microsoft.com/office/drawing/2014/main" id="{0718B62D-ED4D-4226-83CB-E69735D29B3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7083525" y="297293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</p:grpSp>
                </p:grpSp>
                <p:grpSp>
                  <p:nvGrpSpPr>
                    <p:cNvPr id="1349" name="Group 1348">
                      <a:extLst>
                        <a:ext uri="{FF2B5EF4-FFF2-40B4-BE49-F238E27FC236}">
                          <a16:creationId xmlns:a16="http://schemas.microsoft.com/office/drawing/2014/main" id="{ABFC2633-C818-4841-90A5-948B42A2D71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935889" y="3265811"/>
                      <a:ext cx="499826" cy="320263"/>
                      <a:chOff x="4503627" y="2218458"/>
                      <a:chExt cx="499826" cy="320263"/>
                    </a:xfrm>
                  </p:grpSpPr>
                  <p:grpSp>
                    <p:nvGrpSpPr>
                      <p:cNvPr id="1350" name="Group 176">
                        <a:extLst>
                          <a:ext uri="{FF2B5EF4-FFF2-40B4-BE49-F238E27FC236}">
                            <a16:creationId xmlns:a16="http://schemas.microsoft.com/office/drawing/2014/main" id="{4128FF6D-8FEE-4E58-B91F-4F7A4491387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503627" y="2301538"/>
                        <a:ext cx="300259" cy="237183"/>
                        <a:chOff x="2962956" y="2115885"/>
                        <a:chExt cx="300259" cy="237183"/>
                      </a:xfrm>
                    </p:grpSpPr>
                    <p:pic>
                      <p:nvPicPr>
                        <p:cNvPr id="1354" name="Picture 24 85">
                          <a:extLst>
                            <a:ext uri="{FF2B5EF4-FFF2-40B4-BE49-F238E27FC236}">
                              <a16:creationId xmlns:a16="http://schemas.microsoft.com/office/drawing/2014/main" id="{D97B30B4-24A8-433F-9796-9E69E2045DA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3076683" y="211667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  <p:pic>
                      <p:nvPicPr>
                        <p:cNvPr id="1355" name="Picture 24 86">
                          <a:extLst>
                            <a:ext uri="{FF2B5EF4-FFF2-40B4-BE49-F238E27FC236}">
                              <a16:creationId xmlns:a16="http://schemas.microsoft.com/office/drawing/2014/main" id="{A7773F1B-ACD6-497A-B310-FE909C3D0C6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2962162" y="2166537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</p:grpSp>
                  <p:grpSp>
                    <p:nvGrpSpPr>
                      <p:cNvPr id="1351" name="Group 179">
                        <a:extLst>
                          <a:ext uri="{FF2B5EF4-FFF2-40B4-BE49-F238E27FC236}">
                            <a16:creationId xmlns:a16="http://schemas.microsoft.com/office/drawing/2014/main" id="{2067C716-62CF-42C7-868A-17950B9CBBC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19823" y="2218458"/>
                        <a:ext cx="283630" cy="253824"/>
                        <a:chOff x="6986427" y="2972145"/>
                        <a:chExt cx="283630" cy="253824"/>
                      </a:xfrm>
                    </p:grpSpPr>
                    <p:pic>
                      <p:nvPicPr>
                        <p:cNvPr id="1352" name="Picture 24 87">
                          <a:extLst>
                            <a:ext uri="{FF2B5EF4-FFF2-40B4-BE49-F238E27FC236}">
                              <a16:creationId xmlns:a16="http://schemas.microsoft.com/office/drawing/2014/main" id="{5B2B5188-C5FC-4217-8657-E0C30D23A7F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6985633" y="3039438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  <p:pic>
                      <p:nvPicPr>
                        <p:cNvPr id="1353" name="Picture 24 88">
                          <a:extLst>
                            <a:ext uri="{FF2B5EF4-FFF2-40B4-BE49-F238E27FC236}">
                              <a16:creationId xmlns:a16="http://schemas.microsoft.com/office/drawing/2014/main" id="{829F5FD7-BD28-41F8-B3E7-E01DEF5FB66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7083525" y="297293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</p:grpSp>
                </p:grpSp>
              </p:grpSp>
              <p:grpSp>
                <p:nvGrpSpPr>
                  <p:cNvPr id="1333" name="Group 1332">
                    <a:extLst>
                      <a:ext uri="{FF2B5EF4-FFF2-40B4-BE49-F238E27FC236}">
                        <a16:creationId xmlns:a16="http://schemas.microsoft.com/office/drawing/2014/main" id="{B370BE5E-92A3-47D5-A061-768F931BBC13}"/>
                      </a:ext>
                    </a:extLst>
                  </p:cNvPr>
                  <p:cNvGrpSpPr/>
                  <p:nvPr/>
                </p:nvGrpSpPr>
                <p:grpSpPr>
                  <a:xfrm rot="18877668">
                    <a:off x="6210508" y="3195426"/>
                    <a:ext cx="601238" cy="499826"/>
                    <a:chOff x="5841977" y="3176030"/>
                    <a:chExt cx="601238" cy="499826"/>
                  </a:xfrm>
                </p:grpSpPr>
                <p:grpSp>
                  <p:nvGrpSpPr>
                    <p:cNvPr id="1334" name="Group 1333">
                      <a:extLst>
                        <a:ext uri="{FF2B5EF4-FFF2-40B4-BE49-F238E27FC236}">
                          <a16:creationId xmlns:a16="http://schemas.microsoft.com/office/drawing/2014/main" id="{EB758207-6C63-41F5-B0E9-DC5506C9BF8F}"/>
                        </a:ext>
                      </a:extLst>
                    </p:cNvPr>
                    <p:cNvGrpSpPr/>
                    <p:nvPr/>
                  </p:nvGrpSpPr>
                  <p:grpSpPr>
                    <a:xfrm rot="19742345">
                      <a:off x="5841977" y="3207622"/>
                      <a:ext cx="499826" cy="320263"/>
                      <a:chOff x="4503627" y="2218458"/>
                      <a:chExt cx="499826" cy="320263"/>
                    </a:xfrm>
                  </p:grpSpPr>
                  <p:grpSp>
                    <p:nvGrpSpPr>
                      <p:cNvPr id="1342" name="Group 176">
                        <a:extLst>
                          <a:ext uri="{FF2B5EF4-FFF2-40B4-BE49-F238E27FC236}">
                            <a16:creationId xmlns:a16="http://schemas.microsoft.com/office/drawing/2014/main" id="{83BE4CA6-BE98-4760-8BE7-3CC879E1FD1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503627" y="2301538"/>
                        <a:ext cx="300259" cy="237183"/>
                        <a:chOff x="2962956" y="2115885"/>
                        <a:chExt cx="300259" cy="237183"/>
                      </a:xfrm>
                    </p:grpSpPr>
                    <p:pic>
                      <p:nvPicPr>
                        <p:cNvPr id="1346" name="Picture 24 89">
                          <a:extLst>
                            <a:ext uri="{FF2B5EF4-FFF2-40B4-BE49-F238E27FC236}">
                              <a16:creationId xmlns:a16="http://schemas.microsoft.com/office/drawing/2014/main" id="{D2225AAF-2871-4C66-BABA-D73F744056A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3076683" y="211667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  <p:pic>
                      <p:nvPicPr>
                        <p:cNvPr id="1347" name="Picture 24 90">
                          <a:extLst>
                            <a:ext uri="{FF2B5EF4-FFF2-40B4-BE49-F238E27FC236}">
                              <a16:creationId xmlns:a16="http://schemas.microsoft.com/office/drawing/2014/main" id="{F23F5AB1-FEDE-43A3-B542-F6D899F3E54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2962162" y="2166537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</p:grpSp>
                  <p:grpSp>
                    <p:nvGrpSpPr>
                      <p:cNvPr id="1343" name="Group 179">
                        <a:extLst>
                          <a:ext uri="{FF2B5EF4-FFF2-40B4-BE49-F238E27FC236}">
                            <a16:creationId xmlns:a16="http://schemas.microsoft.com/office/drawing/2014/main" id="{45E43D44-83D3-40D5-8616-3D3DF3B45F1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19823" y="2218458"/>
                        <a:ext cx="283630" cy="253824"/>
                        <a:chOff x="6986427" y="2972145"/>
                        <a:chExt cx="283630" cy="253824"/>
                      </a:xfrm>
                    </p:grpSpPr>
                    <p:pic>
                      <p:nvPicPr>
                        <p:cNvPr id="1344" name="Picture 24 91">
                          <a:extLst>
                            <a:ext uri="{FF2B5EF4-FFF2-40B4-BE49-F238E27FC236}">
                              <a16:creationId xmlns:a16="http://schemas.microsoft.com/office/drawing/2014/main" id="{79671CB5-1F59-4F4B-9A50-BFD08CF160B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6985633" y="3039438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  <p:pic>
                      <p:nvPicPr>
                        <p:cNvPr id="1345" name="Picture 24 92">
                          <a:extLst>
                            <a:ext uri="{FF2B5EF4-FFF2-40B4-BE49-F238E27FC236}">
                              <a16:creationId xmlns:a16="http://schemas.microsoft.com/office/drawing/2014/main" id="{40DCA05E-6C4A-4340-8D5A-D0B69668B9D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7083525" y="297293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</p:grpSp>
                </p:grpSp>
                <p:grpSp>
                  <p:nvGrpSpPr>
                    <p:cNvPr id="1335" name="Group 1334">
                      <a:extLst>
                        <a:ext uri="{FF2B5EF4-FFF2-40B4-BE49-F238E27FC236}">
                          <a16:creationId xmlns:a16="http://schemas.microsoft.com/office/drawing/2014/main" id="{1988A1A3-31CA-4C5C-9108-A9B4A2F37819}"/>
                        </a:ext>
                      </a:extLst>
                    </p:cNvPr>
                    <p:cNvGrpSpPr/>
                    <p:nvPr/>
                  </p:nvGrpSpPr>
                  <p:grpSpPr>
                    <a:xfrm rot="17239213">
                      <a:off x="6033171" y="3265811"/>
                      <a:ext cx="499826" cy="320263"/>
                      <a:chOff x="4503627" y="2218458"/>
                      <a:chExt cx="499826" cy="320263"/>
                    </a:xfrm>
                  </p:grpSpPr>
                  <p:grpSp>
                    <p:nvGrpSpPr>
                      <p:cNvPr id="1336" name="Group 1335">
                        <a:extLst>
                          <a:ext uri="{FF2B5EF4-FFF2-40B4-BE49-F238E27FC236}">
                            <a16:creationId xmlns:a16="http://schemas.microsoft.com/office/drawing/2014/main" id="{DF71F483-866D-4573-A58C-C411DDD2DEB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503627" y="2301538"/>
                        <a:ext cx="300259" cy="237183"/>
                        <a:chOff x="2962956" y="2115885"/>
                        <a:chExt cx="300259" cy="237183"/>
                      </a:xfrm>
                    </p:grpSpPr>
                    <p:pic>
                      <p:nvPicPr>
                        <p:cNvPr id="1340" name="Picture 24 93">
                          <a:extLst>
                            <a:ext uri="{FF2B5EF4-FFF2-40B4-BE49-F238E27FC236}">
                              <a16:creationId xmlns:a16="http://schemas.microsoft.com/office/drawing/2014/main" id="{DFE2B9B0-2EAE-47A5-B33A-C868C32A764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3076683" y="211667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  <p:pic>
                      <p:nvPicPr>
                        <p:cNvPr id="1341" name="Picture 24 94">
                          <a:extLst>
                            <a:ext uri="{FF2B5EF4-FFF2-40B4-BE49-F238E27FC236}">
                              <a16:creationId xmlns:a16="http://schemas.microsoft.com/office/drawing/2014/main" id="{22BB67FA-323C-4CBB-85E7-4BFF428E7DA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2962162" y="2166537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</p:grpSp>
                  <p:grpSp>
                    <p:nvGrpSpPr>
                      <p:cNvPr id="1337" name="Group 179">
                        <a:extLst>
                          <a:ext uri="{FF2B5EF4-FFF2-40B4-BE49-F238E27FC236}">
                            <a16:creationId xmlns:a16="http://schemas.microsoft.com/office/drawing/2014/main" id="{A2EEEF1F-E202-4119-A21C-3AFCBBD52D3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19823" y="2218458"/>
                        <a:ext cx="283630" cy="253824"/>
                        <a:chOff x="6986427" y="2972145"/>
                        <a:chExt cx="283630" cy="253824"/>
                      </a:xfrm>
                    </p:grpSpPr>
                    <p:pic>
                      <p:nvPicPr>
                        <p:cNvPr id="1338" name="Picture 24 95">
                          <a:extLst>
                            <a:ext uri="{FF2B5EF4-FFF2-40B4-BE49-F238E27FC236}">
                              <a16:creationId xmlns:a16="http://schemas.microsoft.com/office/drawing/2014/main" id="{433FA896-14DD-43F5-8216-1284FC736FB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6985633" y="3039438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  <p:pic>
                      <p:nvPicPr>
                        <p:cNvPr id="1339" name="Picture 24 96">
                          <a:extLst>
                            <a:ext uri="{FF2B5EF4-FFF2-40B4-BE49-F238E27FC236}">
                              <a16:creationId xmlns:a16="http://schemas.microsoft.com/office/drawing/2014/main" id="{65266F0E-6BAF-4923-BC30-73FC72BC8A3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7083525" y="297293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</p:grpSp>
                </p:grpSp>
              </p:grpSp>
            </p:grpSp>
            <p:grpSp>
              <p:nvGrpSpPr>
                <p:cNvPr id="1271" name="Group 1270">
                  <a:extLst>
                    <a:ext uri="{FF2B5EF4-FFF2-40B4-BE49-F238E27FC236}">
                      <a16:creationId xmlns:a16="http://schemas.microsoft.com/office/drawing/2014/main" id="{359F3970-26C8-4725-B326-20A19B5D90A3}"/>
                    </a:ext>
                  </a:extLst>
                </p:cNvPr>
                <p:cNvGrpSpPr/>
                <p:nvPr/>
              </p:nvGrpSpPr>
              <p:grpSpPr>
                <a:xfrm>
                  <a:off x="7443561" y="3019258"/>
                  <a:ext cx="1106234" cy="969712"/>
                  <a:chOff x="6792398" y="2509410"/>
                  <a:chExt cx="1106234" cy="969712"/>
                </a:xfrm>
              </p:grpSpPr>
              <p:grpSp>
                <p:nvGrpSpPr>
                  <p:cNvPr id="1272" name="Group 1271">
                    <a:extLst>
                      <a:ext uri="{FF2B5EF4-FFF2-40B4-BE49-F238E27FC236}">
                        <a16:creationId xmlns:a16="http://schemas.microsoft.com/office/drawing/2014/main" id="{0E9FB159-9548-413E-A0E3-64AB2AEC4528}"/>
                      </a:ext>
                    </a:extLst>
                  </p:cNvPr>
                  <p:cNvGrpSpPr/>
                  <p:nvPr/>
                </p:nvGrpSpPr>
                <p:grpSpPr>
                  <a:xfrm>
                    <a:off x="6792398" y="2703317"/>
                    <a:ext cx="657768" cy="378452"/>
                    <a:chOff x="4777947" y="3207622"/>
                    <a:chExt cx="657768" cy="378452"/>
                  </a:xfrm>
                </p:grpSpPr>
                <p:grpSp>
                  <p:nvGrpSpPr>
                    <p:cNvPr id="1318" name="Group 1317">
                      <a:extLst>
                        <a:ext uri="{FF2B5EF4-FFF2-40B4-BE49-F238E27FC236}">
                          <a16:creationId xmlns:a16="http://schemas.microsoft.com/office/drawing/2014/main" id="{11C74CDD-5200-467B-88CB-3DF252F9C08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77947" y="3207622"/>
                      <a:ext cx="499826" cy="320263"/>
                      <a:chOff x="4503627" y="2218458"/>
                      <a:chExt cx="499826" cy="320263"/>
                    </a:xfrm>
                  </p:grpSpPr>
                  <p:grpSp>
                    <p:nvGrpSpPr>
                      <p:cNvPr id="1326" name="Group 176">
                        <a:extLst>
                          <a:ext uri="{FF2B5EF4-FFF2-40B4-BE49-F238E27FC236}">
                            <a16:creationId xmlns:a16="http://schemas.microsoft.com/office/drawing/2014/main" id="{6AFE1B5E-B1F9-4AE0-9A04-801AB244AB1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503627" y="2301538"/>
                        <a:ext cx="300259" cy="237183"/>
                        <a:chOff x="2962956" y="2115885"/>
                        <a:chExt cx="300259" cy="237183"/>
                      </a:xfrm>
                    </p:grpSpPr>
                    <p:pic>
                      <p:nvPicPr>
                        <p:cNvPr id="1330" name="Picture 24 97">
                          <a:extLst>
                            <a:ext uri="{FF2B5EF4-FFF2-40B4-BE49-F238E27FC236}">
                              <a16:creationId xmlns:a16="http://schemas.microsoft.com/office/drawing/2014/main" id="{C18097B6-E64C-469D-842C-6C32DC33401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3076683" y="211667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  <p:pic>
                      <p:nvPicPr>
                        <p:cNvPr id="1331" name="Picture 24 98">
                          <a:extLst>
                            <a:ext uri="{FF2B5EF4-FFF2-40B4-BE49-F238E27FC236}">
                              <a16:creationId xmlns:a16="http://schemas.microsoft.com/office/drawing/2014/main" id="{A685E5F8-7EAD-42F2-9E28-D29EB923DBF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2962162" y="2166537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</p:grpSp>
                  <p:grpSp>
                    <p:nvGrpSpPr>
                      <p:cNvPr id="1327" name="Group 179">
                        <a:extLst>
                          <a:ext uri="{FF2B5EF4-FFF2-40B4-BE49-F238E27FC236}">
                            <a16:creationId xmlns:a16="http://schemas.microsoft.com/office/drawing/2014/main" id="{CD9B5BF8-45C5-429F-9A5C-90A7D690CAE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19823" y="2218458"/>
                        <a:ext cx="283630" cy="253824"/>
                        <a:chOff x="6986427" y="2972145"/>
                        <a:chExt cx="283630" cy="253824"/>
                      </a:xfrm>
                    </p:grpSpPr>
                    <p:pic>
                      <p:nvPicPr>
                        <p:cNvPr id="1328" name="Picture 24 99">
                          <a:extLst>
                            <a:ext uri="{FF2B5EF4-FFF2-40B4-BE49-F238E27FC236}">
                              <a16:creationId xmlns:a16="http://schemas.microsoft.com/office/drawing/2014/main" id="{77887CAD-4E54-42E0-B1AD-14AFB6FFCAC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6985633" y="3039438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  <p:pic>
                      <p:nvPicPr>
                        <p:cNvPr id="1329" name="Picture 24 100">
                          <a:extLst>
                            <a:ext uri="{FF2B5EF4-FFF2-40B4-BE49-F238E27FC236}">
                              <a16:creationId xmlns:a16="http://schemas.microsoft.com/office/drawing/2014/main" id="{5B4400A9-8942-49E6-B904-03299C9F215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7083525" y="297293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</p:grpSp>
                </p:grpSp>
                <p:grpSp>
                  <p:nvGrpSpPr>
                    <p:cNvPr id="1319" name="Group 1318">
                      <a:extLst>
                        <a:ext uri="{FF2B5EF4-FFF2-40B4-BE49-F238E27FC236}">
                          <a16:creationId xmlns:a16="http://schemas.microsoft.com/office/drawing/2014/main" id="{B51A3E5E-7B8A-4696-8CAF-AF824B0237B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935889" y="3265811"/>
                      <a:ext cx="499826" cy="320263"/>
                      <a:chOff x="4503627" y="2218458"/>
                      <a:chExt cx="499826" cy="320263"/>
                    </a:xfrm>
                  </p:grpSpPr>
                  <p:grpSp>
                    <p:nvGrpSpPr>
                      <p:cNvPr id="1320" name="Group 176">
                        <a:extLst>
                          <a:ext uri="{FF2B5EF4-FFF2-40B4-BE49-F238E27FC236}">
                            <a16:creationId xmlns:a16="http://schemas.microsoft.com/office/drawing/2014/main" id="{FDFF9C14-0164-433B-BC7A-155C5B80EC4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503627" y="2301538"/>
                        <a:ext cx="300259" cy="237183"/>
                        <a:chOff x="2962956" y="2115885"/>
                        <a:chExt cx="300259" cy="237183"/>
                      </a:xfrm>
                    </p:grpSpPr>
                    <p:pic>
                      <p:nvPicPr>
                        <p:cNvPr id="1324" name="Picture 24 101">
                          <a:extLst>
                            <a:ext uri="{FF2B5EF4-FFF2-40B4-BE49-F238E27FC236}">
                              <a16:creationId xmlns:a16="http://schemas.microsoft.com/office/drawing/2014/main" id="{590ED551-6623-46C8-B234-400A32D30FD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3076683" y="211667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  <p:pic>
                      <p:nvPicPr>
                        <p:cNvPr id="1325" name="Picture 24 102">
                          <a:extLst>
                            <a:ext uri="{FF2B5EF4-FFF2-40B4-BE49-F238E27FC236}">
                              <a16:creationId xmlns:a16="http://schemas.microsoft.com/office/drawing/2014/main" id="{97174185-B90E-4331-B058-D5A8ACA4A5E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2962162" y="2166537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</p:grpSp>
                  <p:grpSp>
                    <p:nvGrpSpPr>
                      <p:cNvPr id="1321" name="Group 179">
                        <a:extLst>
                          <a:ext uri="{FF2B5EF4-FFF2-40B4-BE49-F238E27FC236}">
                            <a16:creationId xmlns:a16="http://schemas.microsoft.com/office/drawing/2014/main" id="{9947F511-F56F-43FC-8ABB-3767220CAE0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19823" y="2218458"/>
                        <a:ext cx="283630" cy="253824"/>
                        <a:chOff x="6986427" y="2972145"/>
                        <a:chExt cx="283630" cy="253824"/>
                      </a:xfrm>
                    </p:grpSpPr>
                    <p:pic>
                      <p:nvPicPr>
                        <p:cNvPr id="1322" name="Picture 24 103">
                          <a:extLst>
                            <a:ext uri="{FF2B5EF4-FFF2-40B4-BE49-F238E27FC236}">
                              <a16:creationId xmlns:a16="http://schemas.microsoft.com/office/drawing/2014/main" id="{20E8FE83-FCA0-4287-A535-F4183220C86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6985633" y="3039438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  <p:pic>
                      <p:nvPicPr>
                        <p:cNvPr id="1323" name="Picture 24 104">
                          <a:extLst>
                            <a:ext uri="{FF2B5EF4-FFF2-40B4-BE49-F238E27FC236}">
                              <a16:creationId xmlns:a16="http://schemas.microsoft.com/office/drawing/2014/main" id="{DCCE6B71-5FBF-44DA-9C75-103CF5D4590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7083525" y="297293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</p:grpSp>
                </p:grpSp>
              </p:grpSp>
              <p:grpSp>
                <p:nvGrpSpPr>
                  <p:cNvPr id="1273" name="Group 1272">
                    <a:extLst>
                      <a:ext uri="{FF2B5EF4-FFF2-40B4-BE49-F238E27FC236}">
                        <a16:creationId xmlns:a16="http://schemas.microsoft.com/office/drawing/2014/main" id="{0BBD713C-0347-4FA8-B7A5-1F61508F0116}"/>
                      </a:ext>
                    </a:extLst>
                  </p:cNvPr>
                  <p:cNvGrpSpPr/>
                  <p:nvPr/>
                </p:nvGrpSpPr>
                <p:grpSpPr>
                  <a:xfrm rot="19661454">
                    <a:off x="6800712" y="2979296"/>
                    <a:ext cx="601238" cy="499826"/>
                    <a:chOff x="5841977" y="3176030"/>
                    <a:chExt cx="601238" cy="499826"/>
                  </a:xfrm>
                </p:grpSpPr>
                <p:grpSp>
                  <p:nvGrpSpPr>
                    <p:cNvPr id="1304" name="Group 1303">
                      <a:extLst>
                        <a:ext uri="{FF2B5EF4-FFF2-40B4-BE49-F238E27FC236}">
                          <a16:creationId xmlns:a16="http://schemas.microsoft.com/office/drawing/2014/main" id="{F5072AE1-0406-49AE-9561-6461E30BED90}"/>
                        </a:ext>
                      </a:extLst>
                    </p:cNvPr>
                    <p:cNvGrpSpPr/>
                    <p:nvPr/>
                  </p:nvGrpSpPr>
                  <p:grpSpPr>
                    <a:xfrm rot="19742345">
                      <a:off x="5841977" y="3207622"/>
                      <a:ext cx="499826" cy="320263"/>
                      <a:chOff x="4503627" y="2218458"/>
                      <a:chExt cx="499826" cy="320263"/>
                    </a:xfrm>
                  </p:grpSpPr>
                  <p:grpSp>
                    <p:nvGrpSpPr>
                      <p:cNvPr id="1312" name="Group 176">
                        <a:extLst>
                          <a:ext uri="{FF2B5EF4-FFF2-40B4-BE49-F238E27FC236}">
                            <a16:creationId xmlns:a16="http://schemas.microsoft.com/office/drawing/2014/main" id="{D1D15A09-0AA6-4933-AB0C-61A021DC9F4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503627" y="2301538"/>
                        <a:ext cx="300259" cy="237183"/>
                        <a:chOff x="2962956" y="2115885"/>
                        <a:chExt cx="300259" cy="237183"/>
                      </a:xfrm>
                    </p:grpSpPr>
                    <p:pic>
                      <p:nvPicPr>
                        <p:cNvPr id="1316" name="Picture 24 105">
                          <a:extLst>
                            <a:ext uri="{FF2B5EF4-FFF2-40B4-BE49-F238E27FC236}">
                              <a16:creationId xmlns:a16="http://schemas.microsoft.com/office/drawing/2014/main" id="{417F34C6-C529-4957-931A-499A40C4D9E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3076683" y="211667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  <p:pic>
                      <p:nvPicPr>
                        <p:cNvPr id="1317" name="Picture 24 106">
                          <a:extLst>
                            <a:ext uri="{FF2B5EF4-FFF2-40B4-BE49-F238E27FC236}">
                              <a16:creationId xmlns:a16="http://schemas.microsoft.com/office/drawing/2014/main" id="{29D046FE-BED5-4A4A-82B8-2A9B411417C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2962162" y="2166537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</p:grpSp>
                  <p:grpSp>
                    <p:nvGrpSpPr>
                      <p:cNvPr id="1313" name="Group 179">
                        <a:extLst>
                          <a:ext uri="{FF2B5EF4-FFF2-40B4-BE49-F238E27FC236}">
                            <a16:creationId xmlns:a16="http://schemas.microsoft.com/office/drawing/2014/main" id="{2BBD006D-A520-4167-ACB7-30FF9BA30E4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19823" y="2218458"/>
                        <a:ext cx="283630" cy="253824"/>
                        <a:chOff x="6986427" y="2972145"/>
                        <a:chExt cx="283630" cy="253824"/>
                      </a:xfrm>
                    </p:grpSpPr>
                    <p:pic>
                      <p:nvPicPr>
                        <p:cNvPr id="1314" name="Picture 24 107">
                          <a:extLst>
                            <a:ext uri="{FF2B5EF4-FFF2-40B4-BE49-F238E27FC236}">
                              <a16:creationId xmlns:a16="http://schemas.microsoft.com/office/drawing/2014/main" id="{A5AFD614-E687-420E-916B-4F9A0E2719D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6985633" y="3039438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  <p:pic>
                      <p:nvPicPr>
                        <p:cNvPr id="1315" name="Picture 24 108">
                          <a:extLst>
                            <a:ext uri="{FF2B5EF4-FFF2-40B4-BE49-F238E27FC236}">
                              <a16:creationId xmlns:a16="http://schemas.microsoft.com/office/drawing/2014/main" id="{01AF0D4F-2600-436E-BD1C-C24B1B3083A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7083525" y="297293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</p:grpSp>
                </p:grpSp>
                <p:grpSp>
                  <p:nvGrpSpPr>
                    <p:cNvPr id="1305" name="Group 1304">
                      <a:extLst>
                        <a:ext uri="{FF2B5EF4-FFF2-40B4-BE49-F238E27FC236}">
                          <a16:creationId xmlns:a16="http://schemas.microsoft.com/office/drawing/2014/main" id="{E5B0084A-ED52-470C-9B0F-7EFED5D84EE3}"/>
                        </a:ext>
                      </a:extLst>
                    </p:cNvPr>
                    <p:cNvGrpSpPr/>
                    <p:nvPr/>
                  </p:nvGrpSpPr>
                  <p:grpSpPr>
                    <a:xfrm rot="17239213">
                      <a:off x="6033171" y="3265811"/>
                      <a:ext cx="499826" cy="320263"/>
                      <a:chOff x="4503627" y="2218458"/>
                      <a:chExt cx="499826" cy="320263"/>
                    </a:xfrm>
                  </p:grpSpPr>
                  <p:grpSp>
                    <p:nvGrpSpPr>
                      <p:cNvPr id="1306" name="Group 176">
                        <a:extLst>
                          <a:ext uri="{FF2B5EF4-FFF2-40B4-BE49-F238E27FC236}">
                            <a16:creationId xmlns:a16="http://schemas.microsoft.com/office/drawing/2014/main" id="{09AFA01F-7740-40EB-8621-682F489FA9B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503627" y="2301538"/>
                        <a:ext cx="300259" cy="237183"/>
                        <a:chOff x="2962956" y="2115885"/>
                        <a:chExt cx="300259" cy="237183"/>
                      </a:xfrm>
                    </p:grpSpPr>
                    <p:pic>
                      <p:nvPicPr>
                        <p:cNvPr id="1310" name="Picture 24 109">
                          <a:extLst>
                            <a:ext uri="{FF2B5EF4-FFF2-40B4-BE49-F238E27FC236}">
                              <a16:creationId xmlns:a16="http://schemas.microsoft.com/office/drawing/2014/main" id="{D4F79E33-82AA-42B4-86D3-0099745F7F0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3076683" y="211667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  <p:pic>
                      <p:nvPicPr>
                        <p:cNvPr id="1311" name="Picture 24 110">
                          <a:extLst>
                            <a:ext uri="{FF2B5EF4-FFF2-40B4-BE49-F238E27FC236}">
                              <a16:creationId xmlns:a16="http://schemas.microsoft.com/office/drawing/2014/main" id="{326CFB10-C074-45DC-8FDB-2CA3EB8EFA4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2962162" y="2166537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</p:grpSp>
                  <p:grpSp>
                    <p:nvGrpSpPr>
                      <p:cNvPr id="1307" name="Group 179">
                        <a:extLst>
                          <a:ext uri="{FF2B5EF4-FFF2-40B4-BE49-F238E27FC236}">
                            <a16:creationId xmlns:a16="http://schemas.microsoft.com/office/drawing/2014/main" id="{89E5A008-F66B-4632-940D-D97D72C8640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19823" y="2218458"/>
                        <a:ext cx="283630" cy="253824"/>
                        <a:chOff x="6986427" y="2972145"/>
                        <a:chExt cx="283630" cy="253824"/>
                      </a:xfrm>
                    </p:grpSpPr>
                    <p:pic>
                      <p:nvPicPr>
                        <p:cNvPr id="1308" name="Picture 24 111">
                          <a:extLst>
                            <a:ext uri="{FF2B5EF4-FFF2-40B4-BE49-F238E27FC236}">
                              <a16:creationId xmlns:a16="http://schemas.microsoft.com/office/drawing/2014/main" id="{80385831-73E4-4BD8-9DFB-AF32A5C0165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6985633" y="3039438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  <p:pic>
                      <p:nvPicPr>
                        <p:cNvPr id="1309" name="Picture 24 112">
                          <a:extLst>
                            <a:ext uri="{FF2B5EF4-FFF2-40B4-BE49-F238E27FC236}">
                              <a16:creationId xmlns:a16="http://schemas.microsoft.com/office/drawing/2014/main" id="{29A00C89-4FD3-4E09-8E43-6E206729963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7083525" y="297293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</p:grpSp>
                </p:grpSp>
              </p:grpSp>
              <p:grpSp>
                <p:nvGrpSpPr>
                  <p:cNvPr id="1274" name="Group 1273">
                    <a:extLst>
                      <a:ext uri="{FF2B5EF4-FFF2-40B4-BE49-F238E27FC236}">
                        <a16:creationId xmlns:a16="http://schemas.microsoft.com/office/drawing/2014/main" id="{99180399-0B69-414D-8EE3-9D7F125870F5}"/>
                      </a:ext>
                    </a:extLst>
                  </p:cNvPr>
                  <p:cNvGrpSpPr/>
                  <p:nvPr/>
                </p:nvGrpSpPr>
                <p:grpSpPr>
                  <a:xfrm rot="2171672">
                    <a:off x="7240864" y="2945788"/>
                    <a:ext cx="657768" cy="378452"/>
                    <a:chOff x="4777947" y="3207622"/>
                    <a:chExt cx="657768" cy="378452"/>
                  </a:xfrm>
                </p:grpSpPr>
                <p:grpSp>
                  <p:nvGrpSpPr>
                    <p:cNvPr id="1290" name="Group 1289">
                      <a:extLst>
                        <a:ext uri="{FF2B5EF4-FFF2-40B4-BE49-F238E27FC236}">
                          <a16:creationId xmlns:a16="http://schemas.microsoft.com/office/drawing/2014/main" id="{62508295-64FB-4477-8204-04098CB3380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77947" y="3207622"/>
                      <a:ext cx="499826" cy="320263"/>
                      <a:chOff x="4503627" y="2218458"/>
                      <a:chExt cx="499826" cy="320263"/>
                    </a:xfrm>
                  </p:grpSpPr>
                  <p:grpSp>
                    <p:nvGrpSpPr>
                      <p:cNvPr id="1298" name="Group 176">
                        <a:extLst>
                          <a:ext uri="{FF2B5EF4-FFF2-40B4-BE49-F238E27FC236}">
                            <a16:creationId xmlns:a16="http://schemas.microsoft.com/office/drawing/2014/main" id="{4BA64C19-214B-4990-94CF-AECFB0C46C4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503627" y="2301538"/>
                        <a:ext cx="300259" cy="237183"/>
                        <a:chOff x="2962956" y="2115885"/>
                        <a:chExt cx="300259" cy="237183"/>
                      </a:xfrm>
                    </p:grpSpPr>
                    <p:pic>
                      <p:nvPicPr>
                        <p:cNvPr id="1302" name="Picture 24 113">
                          <a:extLst>
                            <a:ext uri="{FF2B5EF4-FFF2-40B4-BE49-F238E27FC236}">
                              <a16:creationId xmlns:a16="http://schemas.microsoft.com/office/drawing/2014/main" id="{C0D618FA-F8A3-4FC3-8C32-84FAFCA4BBC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3076683" y="211667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  <p:pic>
                      <p:nvPicPr>
                        <p:cNvPr id="1303" name="Picture 24 114">
                          <a:extLst>
                            <a:ext uri="{FF2B5EF4-FFF2-40B4-BE49-F238E27FC236}">
                              <a16:creationId xmlns:a16="http://schemas.microsoft.com/office/drawing/2014/main" id="{511B7AC2-873B-4971-8289-5E2DB892ED3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2962162" y="2166537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</p:grpSp>
                  <p:grpSp>
                    <p:nvGrpSpPr>
                      <p:cNvPr id="1299" name="Group 179">
                        <a:extLst>
                          <a:ext uri="{FF2B5EF4-FFF2-40B4-BE49-F238E27FC236}">
                            <a16:creationId xmlns:a16="http://schemas.microsoft.com/office/drawing/2014/main" id="{7BF299E8-61E5-447D-A7B9-CF9A3472208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19823" y="2218458"/>
                        <a:ext cx="283630" cy="253824"/>
                        <a:chOff x="6986427" y="2972145"/>
                        <a:chExt cx="283630" cy="253824"/>
                      </a:xfrm>
                    </p:grpSpPr>
                    <p:pic>
                      <p:nvPicPr>
                        <p:cNvPr id="1300" name="Picture 24 115">
                          <a:extLst>
                            <a:ext uri="{FF2B5EF4-FFF2-40B4-BE49-F238E27FC236}">
                              <a16:creationId xmlns:a16="http://schemas.microsoft.com/office/drawing/2014/main" id="{BBA40E4E-B79F-4A2E-B45B-659550B51F9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6985633" y="3039438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  <p:pic>
                      <p:nvPicPr>
                        <p:cNvPr id="1301" name="Picture 24 116">
                          <a:extLst>
                            <a:ext uri="{FF2B5EF4-FFF2-40B4-BE49-F238E27FC236}">
                              <a16:creationId xmlns:a16="http://schemas.microsoft.com/office/drawing/2014/main" id="{65881B86-3537-4AB2-A31B-E4D4B9ECCF8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7083525" y="297293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</p:grpSp>
                </p:grpSp>
                <p:grpSp>
                  <p:nvGrpSpPr>
                    <p:cNvPr id="1291" name="Group 1290">
                      <a:extLst>
                        <a:ext uri="{FF2B5EF4-FFF2-40B4-BE49-F238E27FC236}">
                          <a16:creationId xmlns:a16="http://schemas.microsoft.com/office/drawing/2014/main" id="{3EA5E710-40B0-4178-9EAA-A99CF0F9A4C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935889" y="3265811"/>
                      <a:ext cx="499826" cy="320263"/>
                      <a:chOff x="4503627" y="2218458"/>
                      <a:chExt cx="499826" cy="320263"/>
                    </a:xfrm>
                  </p:grpSpPr>
                  <p:grpSp>
                    <p:nvGrpSpPr>
                      <p:cNvPr id="1292" name="Group 176">
                        <a:extLst>
                          <a:ext uri="{FF2B5EF4-FFF2-40B4-BE49-F238E27FC236}">
                            <a16:creationId xmlns:a16="http://schemas.microsoft.com/office/drawing/2014/main" id="{316F20B5-03F4-4C50-9511-A0E216AF490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503627" y="2301538"/>
                        <a:ext cx="300259" cy="237183"/>
                        <a:chOff x="2962956" y="2115885"/>
                        <a:chExt cx="300259" cy="237183"/>
                      </a:xfrm>
                    </p:grpSpPr>
                    <p:pic>
                      <p:nvPicPr>
                        <p:cNvPr id="1296" name="Picture 24 117">
                          <a:extLst>
                            <a:ext uri="{FF2B5EF4-FFF2-40B4-BE49-F238E27FC236}">
                              <a16:creationId xmlns:a16="http://schemas.microsoft.com/office/drawing/2014/main" id="{F0D939AA-24F7-4CC8-AF5F-799726E8A5D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3076683" y="211667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  <p:pic>
                      <p:nvPicPr>
                        <p:cNvPr id="1297" name="Picture 24 118">
                          <a:extLst>
                            <a:ext uri="{FF2B5EF4-FFF2-40B4-BE49-F238E27FC236}">
                              <a16:creationId xmlns:a16="http://schemas.microsoft.com/office/drawing/2014/main" id="{767AE792-CE29-4661-930D-E4FF5DC5DFC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2962162" y="2166537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</p:grpSp>
                  <p:grpSp>
                    <p:nvGrpSpPr>
                      <p:cNvPr id="1293" name="Group 179">
                        <a:extLst>
                          <a:ext uri="{FF2B5EF4-FFF2-40B4-BE49-F238E27FC236}">
                            <a16:creationId xmlns:a16="http://schemas.microsoft.com/office/drawing/2014/main" id="{181BF3A8-672A-4E99-BCCE-CCBA7398433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19823" y="2218458"/>
                        <a:ext cx="283630" cy="253824"/>
                        <a:chOff x="6986427" y="2972145"/>
                        <a:chExt cx="283630" cy="253824"/>
                      </a:xfrm>
                    </p:grpSpPr>
                    <p:pic>
                      <p:nvPicPr>
                        <p:cNvPr id="1294" name="Picture 24 119">
                          <a:extLst>
                            <a:ext uri="{FF2B5EF4-FFF2-40B4-BE49-F238E27FC236}">
                              <a16:creationId xmlns:a16="http://schemas.microsoft.com/office/drawing/2014/main" id="{61BCB94D-FDE6-457F-AB60-B0F08BD921F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6985633" y="3039438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  <p:pic>
                      <p:nvPicPr>
                        <p:cNvPr id="1295" name="Picture 24 120">
                          <a:extLst>
                            <a:ext uri="{FF2B5EF4-FFF2-40B4-BE49-F238E27FC236}">
                              <a16:creationId xmlns:a16="http://schemas.microsoft.com/office/drawing/2014/main" id="{F4DFBD2F-B70F-44A3-90DD-12A3F82381D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7083525" y="297293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</p:grpSp>
                </p:grpSp>
              </p:grpSp>
              <p:grpSp>
                <p:nvGrpSpPr>
                  <p:cNvPr id="1275" name="Group 1274">
                    <a:extLst>
                      <a:ext uri="{FF2B5EF4-FFF2-40B4-BE49-F238E27FC236}">
                        <a16:creationId xmlns:a16="http://schemas.microsoft.com/office/drawing/2014/main" id="{72BA2A75-096A-4FDC-AE94-4048F0DD7253}"/>
                      </a:ext>
                    </a:extLst>
                  </p:cNvPr>
                  <p:cNvGrpSpPr/>
                  <p:nvPr/>
                </p:nvGrpSpPr>
                <p:grpSpPr>
                  <a:xfrm rot="21049340">
                    <a:off x="7270080" y="2509410"/>
                    <a:ext cx="601238" cy="499826"/>
                    <a:chOff x="5841977" y="3176030"/>
                    <a:chExt cx="601238" cy="499826"/>
                  </a:xfrm>
                </p:grpSpPr>
                <p:grpSp>
                  <p:nvGrpSpPr>
                    <p:cNvPr id="1276" name="Group 1275">
                      <a:extLst>
                        <a:ext uri="{FF2B5EF4-FFF2-40B4-BE49-F238E27FC236}">
                          <a16:creationId xmlns:a16="http://schemas.microsoft.com/office/drawing/2014/main" id="{31EFBADA-4750-4AE3-BBC7-5C0F65CFF678}"/>
                        </a:ext>
                      </a:extLst>
                    </p:cNvPr>
                    <p:cNvGrpSpPr/>
                    <p:nvPr/>
                  </p:nvGrpSpPr>
                  <p:grpSpPr>
                    <a:xfrm rot="19742345">
                      <a:off x="5841977" y="3207622"/>
                      <a:ext cx="499826" cy="320263"/>
                      <a:chOff x="4503627" y="2218458"/>
                      <a:chExt cx="499826" cy="320263"/>
                    </a:xfrm>
                  </p:grpSpPr>
                  <p:grpSp>
                    <p:nvGrpSpPr>
                      <p:cNvPr id="1284" name="Group 176">
                        <a:extLst>
                          <a:ext uri="{FF2B5EF4-FFF2-40B4-BE49-F238E27FC236}">
                            <a16:creationId xmlns:a16="http://schemas.microsoft.com/office/drawing/2014/main" id="{3D275176-460A-4C70-8F40-AFB89EFB25C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503627" y="2301538"/>
                        <a:ext cx="300259" cy="237183"/>
                        <a:chOff x="2962956" y="2115885"/>
                        <a:chExt cx="300259" cy="237183"/>
                      </a:xfrm>
                    </p:grpSpPr>
                    <p:pic>
                      <p:nvPicPr>
                        <p:cNvPr id="1288" name="Picture 24 121">
                          <a:extLst>
                            <a:ext uri="{FF2B5EF4-FFF2-40B4-BE49-F238E27FC236}">
                              <a16:creationId xmlns:a16="http://schemas.microsoft.com/office/drawing/2014/main" id="{8DE916B1-7219-4D56-BBBD-56CAA43E9CF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3076683" y="211667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  <p:pic>
                      <p:nvPicPr>
                        <p:cNvPr id="1289" name="Picture 24 122">
                          <a:extLst>
                            <a:ext uri="{FF2B5EF4-FFF2-40B4-BE49-F238E27FC236}">
                              <a16:creationId xmlns:a16="http://schemas.microsoft.com/office/drawing/2014/main" id="{14B5264E-3C02-4941-8A8D-B9426DD1F92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2962162" y="2166537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</p:grpSp>
                  <p:grpSp>
                    <p:nvGrpSpPr>
                      <p:cNvPr id="1285" name="Group 179">
                        <a:extLst>
                          <a:ext uri="{FF2B5EF4-FFF2-40B4-BE49-F238E27FC236}">
                            <a16:creationId xmlns:a16="http://schemas.microsoft.com/office/drawing/2014/main" id="{FBA9645C-67B4-4882-A854-A1629EDC9CA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19823" y="2218458"/>
                        <a:ext cx="283630" cy="253824"/>
                        <a:chOff x="6986427" y="2972145"/>
                        <a:chExt cx="283630" cy="253824"/>
                      </a:xfrm>
                    </p:grpSpPr>
                    <p:pic>
                      <p:nvPicPr>
                        <p:cNvPr id="1286" name="Picture 24 123">
                          <a:extLst>
                            <a:ext uri="{FF2B5EF4-FFF2-40B4-BE49-F238E27FC236}">
                              <a16:creationId xmlns:a16="http://schemas.microsoft.com/office/drawing/2014/main" id="{F671BB24-596C-4282-BA57-B3F90AAFBC0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6985633" y="3039438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  <p:pic>
                      <p:nvPicPr>
                        <p:cNvPr id="1287" name="Picture 24 124">
                          <a:extLst>
                            <a:ext uri="{FF2B5EF4-FFF2-40B4-BE49-F238E27FC236}">
                              <a16:creationId xmlns:a16="http://schemas.microsoft.com/office/drawing/2014/main" id="{81F116B7-4D27-4733-8732-823C45BA76F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7083525" y="297293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</p:grpSp>
                </p:grpSp>
                <p:grpSp>
                  <p:nvGrpSpPr>
                    <p:cNvPr id="1277" name="Group 1276">
                      <a:extLst>
                        <a:ext uri="{FF2B5EF4-FFF2-40B4-BE49-F238E27FC236}">
                          <a16:creationId xmlns:a16="http://schemas.microsoft.com/office/drawing/2014/main" id="{9604E357-414B-486D-B05C-711C3EA8A5E2}"/>
                        </a:ext>
                      </a:extLst>
                    </p:cNvPr>
                    <p:cNvGrpSpPr/>
                    <p:nvPr/>
                  </p:nvGrpSpPr>
                  <p:grpSpPr>
                    <a:xfrm rot="17239213">
                      <a:off x="6033171" y="3265811"/>
                      <a:ext cx="499826" cy="320263"/>
                      <a:chOff x="4503627" y="2218458"/>
                      <a:chExt cx="499826" cy="320263"/>
                    </a:xfrm>
                  </p:grpSpPr>
                  <p:grpSp>
                    <p:nvGrpSpPr>
                      <p:cNvPr id="1278" name="Group 176">
                        <a:extLst>
                          <a:ext uri="{FF2B5EF4-FFF2-40B4-BE49-F238E27FC236}">
                            <a16:creationId xmlns:a16="http://schemas.microsoft.com/office/drawing/2014/main" id="{A1CC9AFD-0573-44A1-96BE-7D825A6FF97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503627" y="2301538"/>
                        <a:ext cx="300259" cy="237183"/>
                        <a:chOff x="2962956" y="2115885"/>
                        <a:chExt cx="300259" cy="237183"/>
                      </a:xfrm>
                    </p:grpSpPr>
                    <p:pic>
                      <p:nvPicPr>
                        <p:cNvPr id="1282" name="Picture 24 125">
                          <a:extLst>
                            <a:ext uri="{FF2B5EF4-FFF2-40B4-BE49-F238E27FC236}">
                              <a16:creationId xmlns:a16="http://schemas.microsoft.com/office/drawing/2014/main" id="{C25C30F6-B32F-49BE-9834-7C126AEE385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3076683" y="211667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  <p:pic>
                      <p:nvPicPr>
                        <p:cNvPr id="1283" name="Picture 24 126">
                          <a:extLst>
                            <a:ext uri="{FF2B5EF4-FFF2-40B4-BE49-F238E27FC236}">
                              <a16:creationId xmlns:a16="http://schemas.microsoft.com/office/drawing/2014/main" id="{6737CB15-956E-4BB0-916D-ED55E458888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2962162" y="2166537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</p:grpSp>
                  <p:grpSp>
                    <p:nvGrpSpPr>
                      <p:cNvPr id="1279" name="Group 179">
                        <a:extLst>
                          <a:ext uri="{FF2B5EF4-FFF2-40B4-BE49-F238E27FC236}">
                            <a16:creationId xmlns:a16="http://schemas.microsoft.com/office/drawing/2014/main" id="{07B86E47-85CF-47FD-BC22-5EF15BD0DE7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19823" y="2218458"/>
                        <a:ext cx="283630" cy="253824"/>
                        <a:chOff x="6986427" y="2972145"/>
                        <a:chExt cx="283630" cy="253824"/>
                      </a:xfrm>
                    </p:grpSpPr>
                    <p:pic>
                      <p:nvPicPr>
                        <p:cNvPr id="1280" name="Picture 24 127">
                          <a:extLst>
                            <a:ext uri="{FF2B5EF4-FFF2-40B4-BE49-F238E27FC236}">
                              <a16:creationId xmlns:a16="http://schemas.microsoft.com/office/drawing/2014/main" id="{63343259-8E63-43A6-A1EA-154865360C8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6985633" y="3039438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  <p:pic>
                      <p:nvPicPr>
                        <p:cNvPr id="1281" name="Picture 24 128">
                          <a:extLst>
                            <a:ext uri="{FF2B5EF4-FFF2-40B4-BE49-F238E27FC236}">
                              <a16:creationId xmlns:a16="http://schemas.microsoft.com/office/drawing/2014/main" id="{364563F4-D691-41D3-A2E1-DDBB22A8228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7083525" y="297293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</p:grpSp>
                </p:grpSp>
              </p:grpSp>
            </p:grpSp>
          </p:grpSp>
        </p:grpSp>
        <p:grpSp>
          <p:nvGrpSpPr>
            <p:cNvPr id="1019" name="Group 1018">
              <a:extLst>
                <a:ext uri="{FF2B5EF4-FFF2-40B4-BE49-F238E27FC236}">
                  <a16:creationId xmlns:a16="http://schemas.microsoft.com/office/drawing/2014/main" id="{95E7104D-3045-4AB0-B9D8-2D2C2D77B30A}"/>
                </a:ext>
              </a:extLst>
            </p:cNvPr>
            <p:cNvGrpSpPr>
              <a:grpSpLocks/>
            </p:cNvGrpSpPr>
            <p:nvPr/>
          </p:nvGrpSpPr>
          <p:grpSpPr>
            <a:xfrm rot="17301427">
              <a:off x="8404953" y="3572900"/>
              <a:ext cx="1369712" cy="1085937"/>
              <a:chOff x="4930347" y="2731026"/>
              <a:chExt cx="2516626" cy="1922962"/>
            </a:xfrm>
          </p:grpSpPr>
          <p:grpSp>
            <p:nvGrpSpPr>
              <p:cNvPr id="1020" name="Group 1019">
                <a:extLst>
                  <a:ext uri="{FF2B5EF4-FFF2-40B4-BE49-F238E27FC236}">
                    <a16:creationId xmlns:a16="http://schemas.microsoft.com/office/drawing/2014/main" id="{DAB78763-4271-4919-B8A3-A7DB88B6D2B2}"/>
                  </a:ext>
                </a:extLst>
              </p:cNvPr>
              <p:cNvGrpSpPr/>
              <p:nvPr/>
            </p:nvGrpSpPr>
            <p:grpSpPr>
              <a:xfrm>
                <a:off x="4930347" y="3360022"/>
                <a:ext cx="657768" cy="378452"/>
                <a:chOff x="4777947" y="3207622"/>
                <a:chExt cx="657768" cy="378452"/>
              </a:xfrm>
            </p:grpSpPr>
            <p:grpSp>
              <p:nvGrpSpPr>
                <p:cNvPr id="1249" name="Group 1248">
                  <a:extLst>
                    <a:ext uri="{FF2B5EF4-FFF2-40B4-BE49-F238E27FC236}">
                      <a16:creationId xmlns:a16="http://schemas.microsoft.com/office/drawing/2014/main" id="{A1489390-B56B-48D9-84A7-59E59B78A38F}"/>
                    </a:ext>
                  </a:extLst>
                </p:cNvPr>
                <p:cNvGrpSpPr/>
                <p:nvPr/>
              </p:nvGrpSpPr>
              <p:grpSpPr>
                <a:xfrm>
                  <a:off x="4777947" y="3207622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1257" name="Group 176">
                    <a:extLst>
                      <a:ext uri="{FF2B5EF4-FFF2-40B4-BE49-F238E27FC236}">
                        <a16:creationId xmlns:a16="http://schemas.microsoft.com/office/drawing/2014/main" id="{363275BA-6F80-4FD6-8BD1-CEC09A729298}"/>
                      </a:ext>
                    </a:extLst>
                  </p:cNvPr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1261" name="Picture 24 129">
                      <a:extLst>
                        <a:ext uri="{FF2B5EF4-FFF2-40B4-BE49-F238E27FC236}">
                          <a16:creationId xmlns:a16="http://schemas.microsoft.com/office/drawing/2014/main" id="{F6ED6932-3B45-4CAF-A8BE-90889C29DE5E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1262" name="Picture 24 130">
                      <a:extLst>
                        <a:ext uri="{FF2B5EF4-FFF2-40B4-BE49-F238E27FC236}">
                          <a16:creationId xmlns:a16="http://schemas.microsoft.com/office/drawing/2014/main" id="{D48F63D7-B4A8-40D3-BFA8-D457BED4DB5D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1258" name="Group 179">
                    <a:extLst>
                      <a:ext uri="{FF2B5EF4-FFF2-40B4-BE49-F238E27FC236}">
                        <a16:creationId xmlns:a16="http://schemas.microsoft.com/office/drawing/2014/main" id="{9970FD91-7D1C-4CA6-B600-595B5414D857}"/>
                      </a:ext>
                    </a:extLst>
                  </p:cNvPr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1259" name="Picture 24 131">
                      <a:extLst>
                        <a:ext uri="{FF2B5EF4-FFF2-40B4-BE49-F238E27FC236}">
                          <a16:creationId xmlns:a16="http://schemas.microsoft.com/office/drawing/2014/main" id="{A3DEE57C-32C3-4939-988F-95050B4EAE7C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1260" name="Picture 24 132">
                      <a:extLst>
                        <a:ext uri="{FF2B5EF4-FFF2-40B4-BE49-F238E27FC236}">
                          <a16:creationId xmlns:a16="http://schemas.microsoft.com/office/drawing/2014/main" id="{EB52EE2B-B7E2-4958-BB10-626D32E7DF8D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  <p:grpSp>
              <p:nvGrpSpPr>
                <p:cNvPr id="1250" name="Group 1249">
                  <a:extLst>
                    <a:ext uri="{FF2B5EF4-FFF2-40B4-BE49-F238E27FC236}">
                      <a16:creationId xmlns:a16="http://schemas.microsoft.com/office/drawing/2014/main" id="{97A3AD32-9BA4-4617-94CA-AE73CF537278}"/>
                    </a:ext>
                  </a:extLst>
                </p:cNvPr>
                <p:cNvGrpSpPr/>
                <p:nvPr/>
              </p:nvGrpSpPr>
              <p:grpSpPr>
                <a:xfrm>
                  <a:off x="4935889" y="3265811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1251" name="Group 176">
                    <a:extLst>
                      <a:ext uri="{FF2B5EF4-FFF2-40B4-BE49-F238E27FC236}">
                        <a16:creationId xmlns:a16="http://schemas.microsoft.com/office/drawing/2014/main" id="{0048D763-74BE-449F-879F-FE0D4B63901C}"/>
                      </a:ext>
                    </a:extLst>
                  </p:cNvPr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1255" name="Picture 24 133">
                      <a:extLst>
                        <a:ext uri="{FF2B5EF4-FFF2-40B4-BE49-F238E27FC236}">
                          <a16:creationId xmlns:a16="http://schemas.microsoft.com/office/drawing/2014/main" id="{7584C730-8CA3-47FA-9334-150B81E079BA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1256" name="Picture 24 134">
                      <a:extLst>
                        <a:ext uri="{FF2B5EF4-FFF2-40B4-BE49-F238E27FC236}">
                          <a16:creationId xmlns:a16="http://schemas.microsoft.com/office/drawing/2014/main" id="{7FF0404D-1F67-44AE-AD4D-0E7A8A0C4AED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1252" name="Group 179">
                    <a:extLst>
                      <a:ext uri="{FF2B5EF4-FFF2-40B4-BE49-F238E27FC236}">
                        <a16:creationId xmlns:a16="http://schemas.microsoft.com/office/drawing/2014/main" id="{7887E6FE-0107-4CA0-827E-DCF0D6DC45BD}"/>
                      </a:ext>
                    </a:extLst>
                  </p:cNvPr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1253" name="Picture 24 135">
                      <a:extLst>
                        <a:ext uri="{FF2B5EF4-FFF2-40B4-BE49-F238E27FC236}">
                          <a16:creationId xmlns:a16="http://schemas.microsoft.com/office/drawing/2014/main" id="{E9D88B7C-11A1-4033-B1FE-2A20957F1B4F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1254" name="Picture 24 136">
                      <a:extLst>
                        <a:ext uri="{FF2B5EF4-FFF2-40B4-BE49-F238E27FC236}">
                          <a16:creationId xmlns:a16="http://schemas.microsoft.com/office/drawing/2014/main" id="{1B2C9CAE-7225-429D-97D9-3A233C212DB3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</p:grpSp>
          <p:grpSp>
            <p:nvGrpSpPr>
              <p:cNvPr id="1021" name="Group 1020">
                <a:extLst>
                  <a:ext uri="{FF2B5EF4-FFF2-40B4-BE49-F238E27FC236}">
                    <a16:creationId xmlns:a16="http://schemas.microsoft.com/office/drawing/2014/main" id="{E2E09B16-745C-4069-9DE0-A8079B207FEF}"/>
                  </a:ext>
                </a:extLst>
              </p:cNvPr>
              <p:cNvGrpSpPr/>
              <p:nvPr/>
            </p:nvGrpSpPr>
            <p:grpSpPr>
              <a:xfrm>
                <a:off x="4938661" y="3636001"/>
                <a:ext cx="601238" cy="499826"/>
                <a:chOff x="5841977" y="3176030"/>
                <a:chExt cx="601238" cy="499826"/>
              </a:xfrm>
            </p:grpSpPr>
            <p:grpSp>
              <p:nvGrpSpPr>
                <p:cNvPr id="1235" name="Group 1234">
                  <a:extLst>
                    <a:ext uri="{FF2B5EF4-FFF2-40B4-BE49-F238E27FC236}">
                      <a16:creationId xmlns:a16="http://schemas.microsoft.com/office/drawing/2014/main" id="{6D6BE2F5-BA6F-46BE-B5C1-6103A907D523}"/>
                    </a:ext>
                  </a:extLst>
                </p:cNvPr>
                <p:cNvGrpSpPr/>
                <p:nvPr/>
              </p:nvGrpSpPr>
              <p:grpSpPr>
                <a:xfrm rot="19742345">
                  <a:off x="5841977" y="3207622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1243" name="Group 176">
                    <a:extLst>
                      <a:ext uri="{FF2B5EF4-FFF2-40B4-BE49-F238E27FC236}">
                        <a16:creationId xmlns:a16="http://schemas.microsoft.com/office/drawing/2014/main" id="{29ACAF03-03CD-4EAC-92FA-145EA4DAC9E6}"/>
                      </a:ext>
                    </a:extLst>
                  </p:cNvPr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1247" name="Picture 24 137">
                      <a:extLst>
                        <a:ext uri="{FF2B5EF4-FFF2-40B4-BE49-F238E27FC236}">
                          <a16:creationId xmlns:a16="http://schemas.microsoft.com/office/drawing/2014/main" id="{FECB5E2B-3333-419A-9E36-62BBCBAE0013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1248" name="Picture 24 138">
                      <a:extLst>
                        <a:ext uri="{FF2B5EF4-FFF2-40B4-BE49-F238E27FC236}">
                          <a16:creationId xmlns:a16="http://schemas.microsoft.com/office/drawing/2014/main" id="{218F532E-1086-4C68-83E2-CCA68210A8A2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1244" name="Group 179">
                    <a:extLst>
                      <a:ext uri="{FF2B5EF4-FFF2-40B4-BE49-F238E27FC236}">
                        <a16:creationId xmlns:a16="http://schemas.microsoft.com/office/drawing/2014/main" id="{50857CAB-810F-4F04-9BAA-6CFBD880DC2F}"/>
                      </a:ext>
                    </a:extLst>
                  </p:cNvPr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1245" name="Picture 24 139">
                      <a:extLst>
                        <a:ext uri="{FF2B5EF4-FFF2-40B4-BE49-F238E27FC236}">
                          <a16:creationId xmlns:a16="http://schemas.microsoft.com/office/drawing/2014/main" id="{65B4C851-7CF5-4334-9F8E-5567A2835DB9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1246" name="Picture 24 140">
                      <a:extLst>
                        <a:ext uri="{FF2B5EF4-FFF2-40B4-BE49-F238E27FC236}">
                          <a16:creationId xmlns:a16="http://schemas.microsoft.com/office/drawing/2014/main" id="{0655D557-12E6-4BF9-800F-83D7F63229B1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  <p:grpSp>
              <p:nvGrpSpPr>
                <p:cNvPr id="1236" name="Group 1235">
                  <a:extLst>
                    <a:ext uri="{FF2B5EF4-FFF2-40B4-BE49-F238E27FC236}">
                      <a16:creationId xmlns:a16="http://schemas.microsoft.com/office/drawing/2014/main" id="{C2AD83C2-F355-4AB4-840D-8B0A934AAF62}"/>
                    </a:ext>
                  </a:extLst>
                </p:cNvPr>
                <p:cNvGrpSpPr/>
                <p:nvPr/>
              </p:nvGrpSpPr>
              <p:grpSpPr>
                <a:xfrm rot="17239213">
                  <a:off x="6033171" y="3265811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1237" name="Group 176">
                    <a:extLst>
                      <a:ext uri="{FF2B5EF4-FFF2-40B4-BE49-F238E27FC236}">
                        <a16:creationId xmlns:a16="http://schemas.microsoft.com/office/drawing/2014/main" id="{7217D026-834E-4919-B6E2-60D166F23EE5}"/>
                      </a:ext>
                    </a:extLst>
                  </p:cNvPr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1241" name="Picture 24 141">
                      <a:extLst>
                        <a:ext uri="{FF2B5EF4-FFF2-40B4-BE49-F238E27FC236}">
                          <a16:creationId xmlns:a16="http://schemas.microsoft.com/office/drawing/2014/main" id="{F6016FE5-F55E-4D8C-8F97-DC4F16299325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1242" name="Picture 24 142">
                      <a:extLst>
                        <a:ext uri="{FF2B5EF4-FFF2-40B4-BE49-F238E27FC236}">
                          <a16:creationId xmlns:a16="http://schemas.microsoft.com/office/drawing/2014/main" id="{ABE022F6-1B50-4EDA-96DA-91F1FC96963D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1238" name="Group 179">
                    <a:extLst>
                      <a:ext uri="{FF2B5EF4-FFF2-40B4-BE49-F238E27FC236}">
                        <a16:creationId xmlns:a16="http://schemas.microsoft.com/office/drawing/2014/main" id="{DFA44D2D-E663-4A36-8697-3CCAEFB7A06A}"/>
                      </a:ext>
                    </a:extLst>
                  </p:cNvPr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1239" name="Picture 24 143">
                      <a:extLst>
                        <a:ext uri="{FF2B5EF4-FFF2-40B4-BE49-F238E27FC236}">
                          <a16:creationId xmlns:a16="http://schemas.microsoft.com/office/drawing/2014/main" id="{47C264C6-C182-4665-B84B-392CFBBFA98A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1240" name="Picture 24 144">
                      <a:extLst>
                        <a:ext uri="{FF2B5EF4-FFF2-40B4-BE49-F238E27FC236}">
                          <a16:creationId xmlns:a16="http://schemas.microsoft.com/office/drawing/2014/main" id="{388C4735-E4EE-4991-A78E-8DEC967E3B8D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</p:grpSp>
          <p:grpSp>
            <p:nvGrpSpPr>
              <p:cNvPr id="1022" name="Group 1021">
                <a:extLst>
                  <a:ext uri="{FF2B5EF4-FFF2-40B4-BE49-F238E27FC236}">
                    <a16:creationId xmlns:a16="http://schemas.microsoft.com/office/drawing/2014/main" id="{CB0D2763-BF53-456B-97A0-17A9CA4849E0}"/>
                  </a:ext>
                </a:extLst>
              </p:cNvPr>
              <p:cNvGrpSpPr/>
              <p:nvPr/>
            </p:nvGrpSpPr>
            <p:grpSpPr>
              <a:xfrm>
                <a:off x="5407774" y="3379418"/>
                <a:ext cx="1055948" cy="610380"/>
                <a:chOff x="6261214" y="3135578"/>
                <a:chExt cx="1055948" cy="610380"/>
              </a:xfrm>
            </p:grpSpPr>
            <p:grpSp>
              <p:nvGrpSpPr>
                <p:cNvPr id="1205" name="Group 1204">
                  <a:extLst>
                    <a:ext uri="{FF2B5EF4-FFF2-40B4-BE49-F238E27FC236}">
                      <a16:creationId xmlns:a16="http://schemas.microsoft.com/office/drawing/2014/main" id="{047A29BA-35F6-4194-8058-8CD7CF312DE5}"/>
                    </a:ext>
                  </a:extLst>
                </p:cNvPr>
                <p:cNvGrpSpPr/>
                <p:nvPr/>
              </p:nvGrpSpPr>
              <p:grpSpPr>
                <a:xfrm>
                  <a:off x="6659394" y="3135578"/>
                  <a:ext cx="657768" cy="378452"/>
                  <a:chOff x="4777947" y="3207622"/>
                  <a:chExt cx="657768" cy="378452"/>
                </a:xfrm>
              </p:grpSpPr>
              <p:grpSp>
                <p:nvGrpSpPr>
                  <p:cNvPr id="1221" name="Group 1220">
                    <a:extLst>
                      <a:ext uri="{FF2B5EF4-FFF2-40B4-BE49-F238E27FC236}">
                        <a16:creationId xmlns:a16="http://schemas.microsoft.com/office/drawing/2014/main" id="{A746042F-0463-4A87-A220-679215ABEB84}"/>
                      </a:ext>
                    </a:extLst>
                  </p:cNvPr>
                  <p:cNvGrpSpPr/>
                  <p:nvPr/>
                </p:nvGrpSpPr>
                <p:grpSpPr>
                  <a:xfrm>
                    <a:off x="4777947" y="3207622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1229" name="Group 176">
                      <a:extLst>
                        <a:ext uri="{FF2B5EF4-FFF2-40B4-BE49-F238E27FC236}">
                          <a16:creationId xmlns:a16="http://schemas.microsoft.com/office/drawing/2014/main" id="{3B57FACD-31F2-4F3C-8D84-902CE653973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1233" name="Picture 24 145">
                        <a:extLst>
                          <a:ext uri="{FF2B5EF4-FFF2-40B4-BE49-F238E27FC236}">
                            <a16:creationId xmlns:a16="http://schemas.microsoft.com/office/drawing/2014/main" id="{AD54DB9F-A3EB-4938-BE61-58F928B5AA8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1234" name="Picture 24 146">
                        <a:extLst>
                          <a:ext uri="{FF2B5EF4-FFF2-40B4-BE49-F238E27FC236}">
                            <a16:creationId xmlns:a16="http://schemas.microsoft.com/office/drawing/2014/main" id="{BB9A1F25-F780-47BA-8D03-C0CA8238000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1230" name="Group 179">
                      <a:extLst>
                        <a:ext uri="{FF2B5EF4-FFF2-40B4-BE49-F238E27FC236}">
                          <a16:creationId xmlns:a16="http://schemas.microsoft.com/office/drawing/2014/main" id="{00172E6B-BED6-47CC-8B60-AC942D11E3F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1231" name="Picture 24 147">
                        <a:extLst>
                          <a:ext uri="{FF2B5EF4-FFF2-40B4-BE49-F238E27FC236}">
                            <a16:creationId xmlns:a16="http://schemas.microsoft.com/office/drawing/2014/main" id="{FDA30FB1-6608-4923-81AB-B05C266742D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1232" name="Picture 24 148">
                        <a:extLst>
                          <a:ext uri="{FF2B5EF4-FFF2-40B4-BE49-F238E27FC236}">
                            <a16:creationId xmlns:a16="http://schemas.microsoft.com/office/drawing/2014/main" id="{4D304CA3-6265-4FC6-88F9-53EF733C55A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  <p:grpSp>
                <p:nvGrpSpPr>
                  <p:cNvPr id="1222" name="Group 1221">
                    <a:extLst>
                      <a:ext uri="{FF2B5EF4-FFF2-40B4-BE49-F238E27FC236}">
                        <a16:creationId xmlns:a16="http://schemas.microsoft.com/office/drawing/2014/main" id="{C12D5E01-560A-4A13-96E4-7DFA6F813FA3}"/>
                      </a:ext>
                    </a:extLst>
                  </p:cNvPr>
                  <p:cNvGrpSpPr/>
                  <p:nvPr/>
                </p:nvGrpSpPr>
                <p:grpSpPr>
                  <a:xfrm>
                    <a:off x="4935889" y="3265811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1223" name="Group 176">
                      <a:extLst>
                        <a:ext uri="{FF2B5EF4-FFF2-40B4-BE49-F238E27FC236}">
                          <a16:creationId xmlns:a16="http://schemas.microsoft.com/office/drawing/2014/main" id="{CC7912C0-8618-4377-9DA4-D548F1EBC63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1227" name="Picture 24 149">
                        <a:extLst>
                          <a:ext uri="{FF2B5EF4-FFF2-40B4-BE49-F238E27FC236}">
                            <a16:creationId xmlns:a16="http://schemas.microsoft.com/office/drawing/2014/main" id="{0D4AAE91-93CE-4AB0-9CEC-7CE1E96E89C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1228" name="Picture 24 150">
                        <a:extLst>
                          <a:ext uri="{FF2B5EF4-FFF2-40B4-BE49-F238E27FC236}">
                            <a16:creationId xmlns:a16="http://schemas.microsoft.com/office/drawing/2014/main" id="{AC44B05D-7351-446B-8D16-B5EEA6E5E8C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1224" name="Group 179">
                      <a:extLst>
                        <a:ext uri="{FF2B5EF4-FFF2-40B4-BE49-F238E27FC236}">
                          <a16:creationId xmlns:a16="http://schemas.microsoft.com/office/drawing/2014/main" id="{B32354B1-E5A8-4F1B-B390-CAFE6422D0F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1225" name="Picture 24 151">
                        <a:extLst>
                          <a:ext uri="{FF2B5EF4-FFF2-40B4-BE49-F238E27FC236}">
                            <a16:creationId xmlns:a16="http://schemas.microsoft.com/office/drawing/2014/main" id="{D5CBDE0A-29B3-46C8-AB03-E2DFBF14610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1226" name="Picture 24 152">
                        <a:extLst>
                          <a:ext uri="{FF2B5EF4-FFF2-40B4-BE49-F238E27FC236}">
                            <a16:creationId xmlns:a16="http://schemas.microsoft.com/office/drawing/2014/main" id="{D06E2A41-A09C-4A4B-9A16-95F3448AAE2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</p:grpSp>
            <p:grpSp>
              <p:nvGrpSpPr>
                <p:cNvPr id="1206" name="Group 1205">
                  <a:extLst>
                    <a:ext uri="{FF2B5EF4-FFF2-40B4-BE49-F238E27FC236}">
                      <a16:creationId xmlns:a16="http://schemas.microsoft.com/office/drawing/2014/main" id="{6263D508-15DC-49D8-BEAF-98E54A598AA8}"/>
                    </a:ext>
                  </a:extLst>
                </p:cNvPr>
                <p:cNvGrpSpPr/>
                <p:nvPr/>
              </p:nvGrpSpPr>
              <p:grpSpPr>
                <a:xfrm rot="18877668">
                  <a:off x="6210508" y="3195426"/>
                  <a:ext cx="601238" cy="499826"/>
                  <a:chOff x="5841977" y="3176030"/>
                  <a:chExt cx="601238" cy="499826"/>
                </a:xfrm>
              </p:grpSpPr>
              <p:grpSp>
                <p:nvGrpSpPr>
                  <p:cNvPr id="1207" name="Group 1206">
                    <a:extLst>
                      <a:ext uri="{FF2B5EF4-FFF2-40B4-BE49-F238E27FC236}">
                        <a16:creationId xmlns:a16="http://schemas.microsoft.com/office/drawing/2014/main" id="{96B54346-CD86-4B38-8DEF-C55C90E8FAB4}"/>
                      </a:ext>
                    </a:extLst>
                  </p:cNvPr>
                  <p:cNvGrpSpPr/>
                  <p:nvPr/>
                </p:nvGrpSpPr>
                <p:grpSpPr>
                  <a:xfrm rot="19742345">
                    <a:off x="5841977" y="3207622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1215" name="Group 176">
                      <a:extLst>
                        <a:ext uri="{FF2B5EF4-FFF2-40B4-BE49-F238E27FC236}">
                          <a16:creationId xmlns:a16="http://schemas.microsoft.com/office/drawing/2014/main" id="{9B397476-1ADD-43F8-B587-AF1C00CC1D2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1219" name="Picture 24 153">
                        <a:extLst>
                          <a:ext uri="{FF2B5EF4-FFF2-40B4-BE49-F238E27FC236}">
                            <a16:creationId xmlns:a16="http://schemas.microsoft.com/office/drawing/2014/main" id="{36C92318-7B31-4261-97AA-2AED776D8F8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1220" name="Picture 24 154">
                        <a:extLst>
                          <a:ext uri="{FF2B5EF4-FFF2-40B4-BE49-F238E27FC236}">
                            <a16:creationId xmlns:a16="http://schemas.microsoft.com/office/drawing/2014/main" id="{B16A5F8E-0D7F-4861-A029-F268C706E6E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1216" name="Group 179">
                      <a:extLst>
                        <a:ext uri="{FF2B5EF4-FFF2-40B4-BE49-F238E27FC236}">
                          <a16:creationId xmlns:a16="http://schemas.microsoft.com/office/drawing/2014/main" id="{FCC55484-F738-4D91-81AE-C06873ACDC2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1217" name="Picture 24 155">
                        <a:extLst>
                          <a:ext uri="{FF2B5EF4-FFF2-40B4-BE49-F238E27FC236}">
                            <a16:creationId xmlns:a16="http://schemas.microsoft.com/office/drawing/2014/main" id="{AB5D303E-7B97-496A-A585-15AAC8D0D61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1218" name="Picture 24 156">
                        <a:extLst>
                          <a:ext uri="{FF2B5EF4-FFF2-40B4-BE49-F238E27FC236}">
                            <a16:creationId xmlns:a16="http://schemas.microsoft.com/office/drawing/2014/main" id="{18CD2065-5A9B-4F25-814A-5E659AA0819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  <p:grpSp>
                <p:nvGrpSpPr>
                  <p:cNvPr id="1208" name="Group 1207">
                    <a:extLst>
                      <a:ext uri="{FF2B5EF4-FFF2-40B4-BE49-F238E27FC236}">
                        <a16:creationId xmlns:a16="http://schemas.microsoft.com/office/drawing/2014/main" id="{F7E18A28-4512-41A1-9FA4-C78000590800}"/>
                      </a:ext>
                    </a:extLst>
                  </p:cNvPr>
                  <p:cNvGrpSpPr/>
                  <p:nvPr/>
                </p:nvGrpSpPr>
                <p:grpSpPr>
                  <a:xfrm rot="17239213">
                    <a:off x="6033171" y="3265811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1209" name="Group 176">
                      <a:extLst>
                        <a:ext uri="{FF2B5EF4-FFF2-40B4-BE49-F238E27FC236}">
                          <a16:creationId xmlns:a16="http://schemas.microsoft.com/office/drawing/2014/main" id="{D2773EE9-95F8-452C-BB25-BED6488BAB5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1213" name="Picture 24 157">
                        <a:extLst>
                          <a:ext uri="{FF2B5EF4-FFF2-40B4-BE49-F238E27FC236}">
                            <a16:creationId xmlns:a16="http://schemas.microsoft.com/office/drawing/2014/main" id="{BC20AEB2-EC85-4E61-BB2B-6D9BEDF0BA4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1214" name="Picture 24 158">
                        <a:extLst>
                          <a:ext uri="{FF2B5EF4-FFF2-40B4-BE49-F238E27FC236}">
                            <a16:creationId xmlns:a16="http://schemas.microsoft.com/office/drawing/2014/main" id="{FA8D0872-70A9-4330-8E93-B0E9A7B9AD3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1210" name="Group 179">
                      <a:extLst>
                        <a:ext uri="{FF2B5EF4-FFF2-40B4-BE49-F238E27FC236}">
                          <a16:creationId xmlns:a16="http://schemas.microsoft.com/office/drawing/2014/main" id="{388AF3B0-6E00-408F-B150-97332C03047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1211" name="Picture 24 159">
                        <a:extLst>
                          <a:ext uri="{FF2B5EF4-FFF2-40B4-BE49-F238E27FC236}">
                            <a16:creationId xmlns:a16="http://schemas.microsoft.com/office/drawing/2014/main" id="{778932E8-37DA-4CEF-961C-12410B507D8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1212" name="Picture 24 160">
                        <a:extLst>
                          <a:ext uri="{FF2B5EF4-FFF2-40B4-BE49-F238E27FC236}">
                            <a16:creationId xmlns:a16="http://schemas.microsoft.com/office/drawing/2014/main" id="{A2211027-5E56-4645-9E70-8D5D287F8FB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</p:grpSp>
          </p:grpSp>
          <p:grpSp>
            <p:nvGrpSpPr>
              <p:cNvPr id="1023" name="Group 1022">
                <a:extLst>
                  <a:ext uri="{FF2B5EF4-FFF2-40B4-BE49-F238E27FC236}">
                    <a16:creationId xmlns:a16="http://schemas.microsoft.com/office/drawing/2014/main" id="{610ABB3A-2178-49EB-B6D4-0335FD395ABF}"/>
                  </a:ext>
                </a:extLst>
              </p:cNvPr>
              <p:cNvGrpSpPr/>
              <p:nvPr/>
            </p:nvGrpSpPr>
            <p:grpSpPr>
              <a:xfrm>
                <a:off x="5382005" y="3684276"/>
                <a:ext cx="1078920" cy="969712"/>
                <a:chOff x="6792398" y="2509410"/>
                <a:chExt cx="1078920" cy="969712"/>
              </a:xfrm>
            </p:grpSpPr>
            <p:grpSp>
              <p:nvGrpSpPr>
                <p:cNvPr id="1147" name="Group 1146">
                  <a:extLst>
                    <a:ext uri="{FF2B5EF4-FFF2-40B4-BE49-F238E27FC236}">
                      <a16:creationId xmlns:a16="http://schemas.microsoft.com/office/drawing/2014/main" id="{916D306F-2878-4015-ACE1-3BD3D52AF731}"/>
                    </a:ext>
                  </a:extLst>
                </p:cNvPr>
                <p:cNvGrpSpPr/>
                <p:nvPr/>
              </p:nvGrpSpPr>
              <p:grpSpPr>
                <a:xfrm>
                  <a:off x="6792398" y="2703317"/>
                  <a:ext cx="657768" cy="378452"/>
                  <a:chOff x="4777947" y="3207622"/>
                  <a:chExt cx="657768" cy="378452"/>
                </a:xfrm>
              </p:grpSpPr>
              <p:grpSp>
                <p:nvGrpSpPr>
                  <p:cNvPr id="1191" name="Group 1190">
                    <a:extLst>
                      <a:ext uri="{FF2B5EF4-FFF2-40B4-BE49-F238E27FC236}">
                        <a16:creationId xmlns:a16="http://schemas.microsoft.com/office/drawing/2014/main" id="{973775D7-DE89-44B7-801E-49666B9E8486}"/>
                      </a:ext>
                    </a:extLst>
                  </p:cNvPr>
                  <p:cNvGrpSpPr/>
                  <p:nvPr/>
                </p:nvGrpSpPr>
                <p:grpSpPr>
                  <a:xfrm>
                    <a:off x="4777947" y="3207622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1199" name="Group 176">
                      <a:extLst>
                        <a:ext uri="{FF2B5EF4-FFF2-40B4-BE49-F238E27FC236}">
                          <a16:creationId xmlns:a16="http://schemas.microsoft.com/office/drawing/2014/main" id="{FB188BD0-D549-4C59-8F53-D318C2B7F09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1203" name="Picture 24 161">
                        <a:extLst>
                          <a:ext uri="{FF2B5EF4-FFF2-40B4-BE49-F238E27FC236}">
                            <a16:creationId xmlns:a16="http://schemas.microsoft.com/office/drawing/2014/main" id="{BE659279-04DB-4924-8C2B-6393F5813FC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1204" name="Picture 24 162">
                        <a:extLst>
                          <a:ext uri="{FF2B5EF4-FFF2-40B4-BE49-F238E27FC236}">
                            <a16:creationId xmlns:a16="http://schemas.microsoft.com/office/drawing/2014/main" id="{16BEEA6B-2250-4630-B5A5-EF4C61F3B65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1200" name="Group 179">
                      <a:extLst>
                        <a:ext uri="{FF2B5EF4-FFF2-40B4-BE49-F238E27FC236}">
                          <a16:creationId xmlns:a16="http://schemas.microsoft.com/office/drawing/2014/main" id="{63442CE8-0D9B-4C72-9616-BB12820FE37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1201" name="Picture 24 163">
                        <a:extLst>
                          <a:ext uri="{FF2B5EF4-FFF2-40B4-BE49-F238E27FC236}">
                            <a16:creationId xmlns:a16="http://schemas.microsoft.com/office/drawing/2014/main" id="{C6D09340-8B82-4D7D-A84F-9A2110F46C2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1202" name="Picture 24 164">
                        <a:extLst>
                          <a:ext uri="{FF2B5EF4-FFF2-40B4-BE49-F238E27FC236}">
                            <a16:creationId xmlns:a16="http://schemas.microsoft.com/office/drawing/2014/main" id="{99279659-D84B-4844-82C8-0CA965B1FF9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  <p:grpSp>
                <p:nvGrpSpPr>
                  <p:cNvPr id="1192" name="Group 1191">
                    <a:extLst>
                      <a:ext uri="{FF2B5EF4-FFF2-40B4-BE49-F238E27FC236}">
                        <a16:creationId xmlns:a16="http://schemas.microsoft.com/office/drawing/2014/main" id="{BFCF7E90-20C5-4405-B6C2-F849F2A7DD9B}"/>
                      </a:ext>
                    </a:extLst>
                  </p:cNvPr>
                  <p:cNvGrpSpPr/>
                  <p:nvPr/>
                </p:nvGrpSpPr>
                <p:grpSpPr>
                  <a:xfrm>
                    <a:off x="4935889" y="3265811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1193" name="Group 176">
                      <a:extLst>
                        <a:ext uri="{FF2B5EF4-FFF2-40B4-BE49-F238E27FC236}">
                          <a16:creationId xmlns:a16="http://schemas.microsoft.com/office/drawing/2014/main" id="{198E3E1F-57A6-415C-83FB-C0CC11031E6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1197" name="Picture 24 165">
                        <a:extLst>
                          <a:ext uri="{FF2B5EF4-FFF2-40B4-BE49-F238E27FC236}">
                            <a16:creationId xmlns:a16="http://schemas.microsoft.com/office/drawing/2014/main" id="{814A8C25-279C-479B-A49D-25123D546BD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1198" name="Picture 24 166">
                        <a:extLst>
                          <a:ext uri="{FF2B5EF4-FFF2-40B4-BE49-F238E27FC236}">
                            <a16:creationId xmlns:a16="http://schemas.microsoft.com/office/drawing/2014/main" id="{E95138BD-15FF-4AB6-9A14-A2E4A17E2D7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1194" name="Group 179">
                      <a:extLst>
                        <a:ext uri="{FF2B5EF4-FFF2-40B4-BE49-F238E27FC236}">
                          <a16:creationId xmlns:a16="http://schemas.microsoft.com/office/drawing/2014/main" id="{11431DE8-AD30-4B82-8D81-BD68491E371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1195" name="Picture 24 167">
                        <a:extLst>
                          <a:ext uri="{FF2B5EF4-FFF2-40B4-BE49-F238E27FC236}">
                            <a16:creationId xmlns:a16="http://schemas.microsoft.com/office/drawing/2014/main" id="{6BBC0359-7871-4CF1-9C86-7A06FCA1A1C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1196" name="Picture 24 168">
                        <a:extLst>
                          <a:ext uri="{FF2B5EF4-FFF2-40B4-BE49-F238E27FC236}">
                            <a16:creationId xmlns:a16="http://schemas.microsoft.com/office/drawing/2014/main" id="{257BA1C5-2C05-4B87-8A87-FDBB5E8E213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</p:grpSp>
            <p:grpSp>
              <p:nvGrpSpPr>
                <p:cNvPr id="1148" name="Group 1147">
                  <a:extLst>
                    <a:ext uri="{FF2B5EF4-FFF2-40B4-BE49-F238E27FC236}">
                      <a16:creationId xmlns:a16="http://schemas.microsoft.com/office/drawing/2014/main" id="{DEA64D73-9A47-461D-90CF-0663B254AB84}"/>
                    </a:ext>
                  </a:extLst>
                </p:cNvPr>
                <p:cNvGrpSpPr/>
                <p:nvPr/>
              </p:nvGrpSpPr>
              <p:grpSpPr>
                <a:xfrm rot="19661454">
                  <a:off x="6800712" y="2979296"/>
                  <a:ext cx="601238" cy="499826"/>
                  <a:chOff x="5841977" y="3176030"/>
                  <a:chExt cx="601238" cy="499826"/>
                </a:xfrm>
              </p:grpSpPr>
              <p:grpSp>
                <p:nvGrpSpPr>
                  <p:cNvPr id="1177" name="Group 1176">
                    <a:extLst>
                      <a:ext uri="{FF2B5EF4-FFF2-40B4-BE49-F238E27FC236}">
                        <a16:creationId xmlns:a16="http://schemas.microsoft.com/office/drawing/2014/main" id="{CA5DFF0B-E192-44C5-B751-A367C1A76505}"/>
                      </a:ext>
                    </a:extLst>
                  </p:cNvPr>
                  <p:cNvGrpSpPr/>
                  <p:nvPr/>
                </p:nvGrpSpPr>
                <p:grpSpPr>
                  <a:xfrm rot="19742345">
                    <a:off x="5841977" y="3207622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1185" name="Group 176">
                      <a:extLst>
                        <a:ext uri="{FF2B5EF4-FFF2-40B4-BE49-F238E27FC236}">
                          <a16:creationId xmlns:a16="http://schemas.microsoft.com/office/drawing/2014/main" id="{5ED744FC-DA79-493E-AAB3-EC78CC708FC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1189" name="Picture 24 169">
                        <a:extLst>
                          <a:ext uri="{FF2B5EF4-FFF2-40B4-BE49-F238E27FC236}">
                            <a16:creationId xmlns:a16="http://schemas.microsoft.com/office/drawing/2014/main" id="{6D2D8355-B30D-40B5-85E6-5E35273E5DC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1190" name="Picture 24 170">
                        <a:extLst>
                          <a:ext uri="{FF2B5EF4-FFF2-40B4-BE49-F238E27FC236}">
                            <a16:creationId xmlns:a16="http://schemas.microsoft.com/office/drawing/2014/main" id="{EE0ABD87-2BC1-49FC-BF4B-636A9BF793E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1186" name="Group 179">
                      <a:extLst>
                        <a:ext uri="{FF2B5EF4-FFF2-40B4-BE49-F238E27FC236}">
                          <a16:creationId xmlns:a16="http://schemas.microsoft.com/office/drawing/2014/main" id="{6556F834-C07E-43AE-89D1-E895266C546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1187" name="Picture 24 171">
                        <a:extLst>
                          <a:ext uri="{FF2B5EF4-FFF2-40B4-BE49-F238E27FC236}">
                            <a16:creationId xmlns:a16="http://schemas.microsoft.com/office/drawing/2014/main" id="{195A9410-916D-4D5C-8988-BADFA14486D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1188" name="Picture 24 172">
                        <a:extLst>
                          <a:ext uri="{FF2B5EF4-FFF2-40B4-BE49-F238E27FC236}">
                            <a16:creationId xmlns:a16="http://schemas.microsoft.com/office/drawing/2014/main" id="{C2D65883-8F50-4F4D-AEA7-EB2C64D270F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  <p:grpSp>
                <p:nvGrpSpPr>
                  <p:cNvPr id="1178" name="Group 1177">
                    <a:extLst>
                      <a:ext uri="{FF2B5EF4-FFF2-40B4-BE49-F238E27FC236}">
                        <a16:creationId xmlns:a16="http://schemas.microsoft.com/office/drawing/2014/main" id="{589A13F2-DE1C-4D3D-A8FB-9D87BBABFEFE}"/>
                      </a:ext>
                    </a:extLst>
                  </p:cNvPr>
                  <p:cNvGrpSpPr/>
                  <p:nvPr/>
                </p:nvGrpSpPr>
                <p:grpSpPr>
                  <a:xfrm rot="17239213">
                    <a:off x="6033171" y="3265811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1179" name="Group 176">
                      <a:extLst>
                        <a:ext uri="{FF2B5EF4-FFF2-40B4-BE49-F238E27FC236}">
                          <a16:creationId xmlns:a16="http://schemas.microsoft.com/office/drawing/2014/main" id="{69155E3A-3958-45E8-BB32-10B94B586F4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1183" name="Picture 24 173">
                        <a:extLst>
                          <a:ext uri="{FF2B5EF4-FFF2-40B4-BE49-F238E27FC236}">
                            <a16:creationId xmlns:a16="http://schemas.microsoft.com/office/drawing/2014/main" id="{F56830E1-0559-4095-BE42-46601BDEA5D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1184" name="Picture 24 174">
                        <a:extLst>
                          <a:ext uri="{FF2B5EF4-FFF2-40B4-BE49-F238E27FC236}">
                            <a16:creationId xmlns:a16="http://schemas.microsoft.com/office/drawing/2014/main" id="{A7F4CADA-211F-4C45-8CE3-991C39B4A45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1180" name="Group 179">
                      <a:extLst>
                        <a:ext uri="{FF2B5EF4-FFF2-40B4-BE49-F238E27FC236}">
                          <a16:creationId xmlns:a16="http://schemas.microsoft.com/office/drawing/2014/main" id="{7BC7FD95-F645-4760-9F96-60C8B6B9007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1181" name="Picture 24 175">
                        <a:extLst>
                          <a:ext uri="{FF2B5EF4-FFF2-40B4-BE49-F238E27FC236}">
                            <a16:creationId xmlns:a16="http://schemas.microsoft.com/office/drawing/2014/main" id="{1B674E52-FE3D-4A24-A42D-5520231A458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1182" name="Picture 24 176">
                        <a:extLst>
                          <a:ext uri="{FF2B5EF4-FFF2-40B4-BE49-F238E27FC236}">
                            <a16:creationId xmlns:a16="http://schemas.microsoft.com/office/drawing/2014/main" id="{E669C9DD-D894-457A-BBE7-28D28C91663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</p:grpSp>
            <p:grpSp>
              <p:nvGrpSpPr>
                <p:cNvPr id="1149" name="Group 1148">
                  <a:extLst>
                    <a:ext uri="{FF2B5EF4-FFF2-40B4-BE49-F238E27FC236}">
                      <a16:creationId xmlns:a16="http://schemas.microsoft.com/office/drawing/2014/main" id="{BB36DF61-E538-4180-BDC8-6DF305BC68EB}"/>
                    </a:ext>
                  </a:extLst>
                </p:cNvPr>
                <p:cNvGrpSpPr/>
                <p:nvPr/>
              </p:nvGrpSpPr>
              <p:grpSpPr>
                <a:xfrm rot="2171672">
                  <a:off x="7250310" y="2916884"/>
                  <a:ext cx="559876" cy="378452"/>
                  <a:chOff x="4777947" y="3207622"/>
                  <a:chExt cx="559876" cy="378452"/>
                </a:xfrm>
              </p:grpSpPr>
              <p:grpSp>
                <p:nvGrpSpPr>
                  <p:cNvPr id="1165" name="Group 1164">
                    <a:extLst>
                      <a:ext uri="{FF2B5EF4-FFF2-40B4-BE49-F238E27FC236}">
                        <a16:creationId xmlns:a16="http://schemas.microsoft.com/office/drawing/2014/main" id="{5104B75D-90E4-4817-BA2B-5E0648EC3163}"/>
                      </a:ext>
                    </a:extLst>
                  </p:cNvPr>
                  <p:cNvGrpSpPr/>
                  <p:nvPr/>
                </p:nvGrpSpPr>
                <p:grpSpPr>
                  <a:xfrm>
                    <a:off x="4777947" y="3207622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1171" name="Group 176">
                      <a:extLst>
                        <a:ext uri="{FF2B5EF4-FFF2-40B4-BE49-F238E27FC236}">
                          <a16:creationId xmlns:a16="http://schemas.microsoft.com/office/drawing/2014/main" id="{001A71E3-A622-4D8D-A0F1-1EA4C1C38B9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1175" name="Picture 24 177">
                        <a:extLst>
                          <a:ext uri="{FF2B5EF4-FFF2-40B4-BE49-F238E27FC236}">
                            <a16:creationId xmlns:a16="http://schemas.microsoft.com/office/drawing/2014/main" id="{1BC2CA2F-6C34-42C8-84EB-810B1F32924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1176" name="Picture 24 178">
                        <a:extLst>
                          <a:ext uri="{FF2B5EF4-FFF2-40B4-BE49-F238E27FC236}">
                            <a16:creationId xmlns:a16="http://schemas.microsoft.com/office/drawing/2014/main" id="{54C6C4FE-2C77-478A-87A0-A2C2393C6F0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1172" name="Group 179">
                      <a:extLst>
                        <a:ext uri="{FF2B5EF4-FFF2-40B4-BE49-F238E27FC236}">
                          <a16:creationId xmlns:a16="http://schemas.microsoft.com/office/drawing/2014/main" id="{EC33FE99-ADAA-4008-812F-D45C8D437A8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1173" name="Picture 24 179">
                        <a:extLst>
                          <a:ext uri="{FF2B5EF4-FFF2-40B4-BE49-F238E27FC236}">
                            <a16:creationId xmlns:a16="http://schemas.microsoft.com/office/drawing/2014/main" id="{D31F5AD7-6231-44B3-B5D2-328909E3B24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1174" name="Picture 24 180">
                        <a:extLst>
                          <a:ext uri="{FF2B5EF4-FFF2-40B4-BE49-F238E27FC236}">
                            <a16:creationId xmlns:a16="http://schemas.microsoft.com/office/drawing/2014/main" id="{2A79AA1B-F604-403E-9F13-631B3BCDE9A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  <p:grpSp>
                <p:nvGrpSpPr>
                  <p:cNvPr id="1166" name="Group 1165">
                    <a:extLst>
                      <a:ext uri="{FF2B5EF4-FFF2-40B4-BE49-F238E27FC236}">
                        <a16:creationId xmlns:a16="http://schemas.microsoft.com/office/drawing/2014/main" id="{D92D46B1-9EDE-4B6D-9DA2-DE2479069CAE}"/>
                      </a:ext>
                    </a:extLst>
                  </p:cNvPr>
                  <p:cNvGrpSpPr/>
                  <p:nvPr/>
                </p:nvGrpSpPr>
                <p:grpSpPr>
                  <a:xfrm>
                    <a:off x="4935889" y="3332309"/>
                    <a:ext cx="401934" cy="253765"/>
                    <a:chOff x="4503627" y="2284956"/>
                    <a:chExt cx="401934" cy="253765"/>
                  </a:xfrm>
                </p:grpSpPr>
                <p:grpSp>
                  <p:nvGrpSpPr>
                    <p:cNvPr id="1167" name="Group 176">
                      <a:extLst>
                        <a:ext uri="{FF2B5EF4-FFF2-40B4-BE49-F238E27FC236}">
                          <a16:creationId xmlns:a16="http://schemas.microsoft.com/office/drawing/2014/main" id="{2AB59687-B957-4AC6-B0AD-02466AF383C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1169" name="Picture 24 181">
                        <a:extLst>
                          <a:ext uri="{FF2B5EF4-FFF2-40B4-BE49-F238E27FC236}">
                            <a16:creationId xmlns:a16="http://schemas.microsoft.com/office/drawing/2014/main" id="{5B4DF2B2-4B6C-4AB1-86A4-BC5AE357F7C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1170" name="Picture 24 182">
                        <a:extLst>
                          <a:ext uri="{FF2B5EF4-FFF2-40B4-BE49-F238E27FC236}">
                            <a16:creationId xmlns:a16="http://schemas.microsoft.com/office/drawing/2014/main" id="{4F2248E9-4BB3-48F9-87E9-7ADF7242811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pic>
                  <p:nvPicPr>
                    <p:cNvPr id="1168" name="Picture 24 183">
                      <a:extLst>
                        <a:ext uri="{FF2B5EF4-FFF2-40B4-BE49-F238E27FC236}">
                          <a16:creationId xmlns:a16="http://schemas.microsoft.com/office/drawing/2014/main" id="{CAB7F9FF-B014-46B4-AAEA-99A1CEED43AA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4719029" y="2285750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</p:grpSp>
            <p:grpSp>
              <p:nvGrpSpPr>
                <p:cNvPr id="1150" name="Group 1149">
                  <a:extLst>
                    <a:ext uri="{FF2B5EF4-FFF2-40B4-BE49-F238E27FC236}">
                      <a16:creationId xmlns:a16="http://schemas.microsoft.com/office/drawing/2014/main" id="{D28638EE-C7D2-4136-93EF-EF4A24EEECF7}"/>
                    </a:ext>
                  </a:extLst>
                </p:cNvPr>
                <p:cNvGrpSpPr/>
                <p:nvPr/>
              </p:nvGrpSpPr>
              <p:grpSpPr>
                <a:xfrm rot="21049340">
                  <a:off x="7270080" y="2509410"/>
                  <a:ext cx="601238" cy="499826"/>
                  <a:chOff x="5841977" y="3176030"/>
                  <a:chExt cx="601238" cy="499826"/>
                </a:xfrm>
              </p:grpSpPr>
              <p:grpSp>
                <p:nvGrpSpPr>
                  <p:cNvPr id="1151" name="Group 1150">
                    <a:extLst>
                      <a:ext uri="{FF2B5EF4-FFF2-40B4-BE49-F238E27FC236}">
                        <a16:creationId xmlns:a16="http://schemas.microsoft.com/office/drawing/2014/main" id="{768C99AB-BAAE-4509-ACC6-8D79F3259B57}"/>
                      </a:ext>
                    </a:extLst>
                  </p:cNvPr>
                  <p:cNvGrpSpPr/>
                  <p:nvPr/>
                </p:nvGrpSpPr>
                <p:grpSpPr>
                  <a:xfrm rot="19742345">
                    <a:off x="5841977" y="3207622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1159" name="Group 1158">
                      <a:extLst>
                        <a:ext uri="{FF2B5EF4-FFF2-40B4-BE49-F238E27FC236}">
                          <a16:creationId xmlns:a16="http://schemas.microsoft.com/office/drawing/2014/main" id="{4AD213D1-99DC-4194-9A7F-0D530FE9498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1163" name="Picture 24 185">
                        <a:extLst>
                          <a:ext uri="{FF2B5EF4-FFF2-40B4-BE49-F238E27FC236}">
                            <a16:creationId xmlns:a16="http://schemas.microsoft.com/office/drawing/2014/main" id="{C6087D11-CDB8-4C2B-821D-3864286357D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1164" name="Picture 24 186">
                        <a:extLst>
                          <a:ext uri="{FF2B5EF4-FFF2-40B4-BE49-F238E27FC236}">
                            <a16:creationId xmlns:a16="http://schemas.microsoft.com/office/drawing/2014/main" id="{A9DD3A18-2126-4660-9E60-30A0A8DAFA6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1160" name="Group 179">
                      <a:extLst>
                        <a:ext uri="{FF2B5EF4-FFF2-40B4-BE49-F238E27FC236}">
                          <a16:creationId xmlns:a16="http://schemas.microsoft.com/office/drawing/2014/main" id="{674D3D6F-5022-489E-8A2C-A3ABDA4AF97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1161" name="Picture 24 187">
                        <a:extLst>
                          <a:ext uri="{FF2B5EF4-FFF2-40B4-BE49-F238E27FC236}">
                            <a16:creationId xmlns:a16="http://schemas.microsoft.com/office/drawing/2014/main" id="{DCE0E27F-1961-4477-ADD4-D03FBF5485D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1162" name="Picture 24 188">
                        <a:extLst>
                          <a:ext uri="{FF2B5EF4-FFF2-40B4-BE49-F238E27FC236}">
                            <a16:creationId xmlns:a16="http://schemas.microsoft.com/office/drawing/2014/main" id="{E7A81379-0246-4BD6-9ADF-58586BB2252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  <p:grpSp>
                <p:nvGrpSpPr>
                  <p:cNvPr id="1152" name="Group 1151">
                    <a:extLst>
                      <a:ext uri="{FF2B5EF4-FFF2-40B4-BE49-F238E27FC236}">
                        <a16:creationId xmlns:a16="http://schemas.microsoft.com/office/drawing/2014/main" id="{2AA403DE-3D99-4CE1-A672-7305A7B64B46}"/>
                      </a:ext>
                    </a:extLst>
                  </p:cNvPr>
                  <p:cNvGrpSpPr/>
                  <p:nvPr/>
                </p:nvGrpSpPr>
                <p:grpSpPr>
                  <a:xfrm rot="17239213">
                    <a:off x="6033171" y="3265811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1153" name="Group 176">
                      <a:extLst>
                        <a:ext uri="{FF2B5EF4-FFF2-40B4-BE49-F238E27FC236}">
                          <a16:creationId xmlns:a16="http://schemas.microsoft.com/office/drawing/2014/main" id="{61BA21D6-8914-4816-8719-65026E6D806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1157" name="Picture 24 189">
                        <a:extLst>
                          <a:ext uri="{FF2B5EF4-FFF2-40B4-BE49-F238E27FC236}">
                            <a16:creationId xmlns:a16="http://schemas.microsoft.com/office/drawing/2014/main" id="{80BF64ED-6BA9-4E0F-9EA5-EBBA1BA4124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1158" name="Picture 24 190">
                        <a:extLst>
                          <a:ext uri="{FF2B5EF4-FFF2-40B4-BE49-F238E27FC236}">
                            <a16:creationId xmlns:a16="http://schemas.microsoft.com/office/drawing/2014/main" id="{D7E115C9-05E9-404E-B285-1B2B7E7119E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1154" name="Group 179">
                      <a:extLst>
                        <a:ext uri="{FF2B5EF4-FFF2-40B4-BE49-F238E27FC236}">
                          <a16:creationId xmlns:a16="http://schemas.microsoft.com/office/drawing/2014/main" id="{B2BF94AD-1169-4994-B6D5-A6671ABCD54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1155" name="Picture 24 191">
                        <a:extLst>
                          <a:ext uri="{FF2B5EF4-FFF2-40B4-BE49-F238E27FC236}">
                            <a16:creationId xmlns:a16="http://schemas.microsoft.com/office/drawing/2014/main" id="{0635CD09-56DF-4CDE-8A22-9DCD99F97BA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1156" name="Picture 24 192">
                        <a:extLst>
                          <a:ext uri="{FF2B5EF4-FFF2-40B4-BE49-F238E27FC236}">
                            <a16:creationId xmlns:a16="http://schemas.microsoft.com/office/drawing/2014/main" id="{8FFF7E12-A652-48DF-886A-13048569563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</p:grpSp>
          </p:grpSp>
          <p:grpSp>
            <p:nvGrpSpPr>
              <p:cNvPr id="1024" name="Group 1023">
                <a:extLst>
                  <a:ext uri="{FF2B5EF4-FFF2-40B4-BE49-F238E27FC236}">
                    <a16:creationId xmlns:a16="http://schemas.microsoft.com/office/drawing/2014/main" id="{38471A5D-E013-4419-B093-C40C29023377}"/>
                  </a:ext>
                </a:extLst>
              </p:cNvPr>
              <p:cNvGrpSpPr/>
              <p:nvPr/>
            </p:nvGrpSpPr>
            <p:grpSpPr>
              <a:xfrm>
                <a:off x="5889081" y="2731026"/>
                <a:ext cx="1557892" cy="1293966"/>
                <a:chOff x="6991903" y="2695004"/>
                <a:chExt cx="1557892" cy="1293966"/>
              </a:xfrm>
            </p:grpSpPr>
            <p:grpSp>
              <p:nvGrpSpPr>
                <p:cNvPr id="1025" name="Group 1024">
                  <a:extLst>
                    <a:ext uri="{FF2B5EF4-FFF2-40B4-BE49-F238E27FC236}">
                      <a16:creationId xmlns:a16="http://schemas.microsoft.com/office/drawing/2014/main" id="{0D5CB1FC-FF2F-4CDC-8C8A-7159455E5776}"/>
                    </a:ext>
                  </a:extLst>
                </p:cNvPr>
                <p:cNvGrpSpPr/>
                <p:nvPr/>
              </p:nvGrpSpPr>
              <p:grpSpPr>
                <a:xfrm>
                  <a:off x="6991903" y="2695004"/>
                  <a:ext cx="657768" cy="378452"/>
                  <a:chOff x="4777947" y="3207622"/>
                  <a:chExt cx="657768" cy="378452"/>
                </a:xfrm>
              </p:grpSpPr>
              <p:grpSp>
                <p:nvGrpSpPr>
                  <p:cNvPr id="1133" name="Group 1132">
                    <a:extLst>
                      <a:ext uri="{FF2B5EF4-FFF2-40B4-BE49-F238E27FC236}">
                        <a16:creationId xmlns:a16="http://schemas.microsoft.com/office/drawing/2014/main" id="{68172142-4187-4CB8-BDB8-F923A438BA36}"/>
                      </a:ext>
                    </a:extLst>
                  </p:cNvPr>
                  <p:cNvGrpSpPr/>
                  <p:nvPr/>
                </p:nvGrpSpPr>
                <p:grpSpPr>
                  <a:xfrm>
                    <a:off x="4777947" y="3207622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1141" name="Group 176">
                      <a:extLst>
                        <a:ext uri="{FF2B5EF4-FFF2-40B4-BE49-F238E27FC236}">
                          <a16:creationId xmlns:a16="http://schemas.microsoft.com/office/drawing/2014/main" id="{B82999F0-07CE-4BC6-913C-40788FB857D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1145" name="Picture 24 193">
                        <a:extLst>
                          <a:ext uri="{FF2B5EF4-FFF2-40B4-BE49-F238E27FC236}">
                            <a16:creationId xmlns:a16="http://schemas.microsoft.com/office/drawing/2014/main" id="{94534E5D-8391-4941-83D2-E45A1F5CDFC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1146" name="Picture 24 194">
                        <a:extLst>
                          <a:ext uri="{FF2B5EF4-FFF2-40B4-BE49-F238E27FC236}">
                            <a16:creationId xmlns:a16="http://schemas.microsoft.com/office/drawing/2014/main" id="{C4EC1082-D776-429E-AFC6-4E05E437792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1142" name="Group 179">
                      <a:extLst>
                        <a:ext uri="{FF2B5EF4-FFF2-40B4-BE49-F238E27FC236}">
                          <a16:creationId xmlns:a16="http://schemas.microsoft.com/office/drawing/2014/main" id="{D0EA978D-1470-4E95-971B-BC812356E35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1143" name="Picture 24 195">
                        <a:extLst>
                          <a:ext uri="{FF2B5EF4-FFF2-40B4-BE49-F238E27FC236}">
                            <a16:creationId xmlns:a16="http://schemas.microsoft.com/office/drawing/2014/main" id="{1E9D0944-0F1F-42D7-AD5B-3664EE4A828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1144" name="Picture 24 196">
                        <a:extLst>
                          <a:ext uri="{FF2B5EF4-FFF2-40B4-BE49-F238E27FC236}">
                            <a16:creationId xmlns:a16="http://schemas.microsoft.com/office/drawing/2014/main" id="{716EF3CD-8E76-4537-9ACF-C508091250A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  <p:grpSp>
                <p:nvGrpSpPr>
                  <p:cNvPr id="1134" name="Group 1133">
                    <a:extLst>
                      <a:ext uri="{FF2B5EF4-FFF2-40B4-BE49-F238E27FC236}">
                        <a16:creationId xmlns:a16="http://schemas.microsoft.com/office/drawing/2014/main" id="{F16D1F70-2423-4240-A438-EC2CBF07E8CC}"/>
                      </a:ext>
                    </a:extLst>
                  </p:cNvPr>
                  <p:cNvGrpSpPr/>
                  <p:nvPr/>
                </p:nvGrpSpPr>
                <p:grpSpPr>
                  <a:xfrm>
                    <a:off x="4935889" y="3265811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1135" name="Group 176">
                      <a:extLst>
                        <a:ext uri="{FF2B5EF4-FFF2-40B4-BE49-F238E27FC236}">
                          <a16:creationId xmlns:a16="http://schemas.microsoft.com/office/drawing/2014/main" id="{9D9FC9B1-6E7F-45A8-84AD-83E0E4E07E6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1139" name="Picture 24 197">
                        <a:extLst>
                          <a:ext uri="{FF2B5EF4-FFF2-40B4-BE49-F238E27FC236}">
                            <a16:creationId xmlns:a16="http://schemas.microsoft.com/office/drawing/2014/main" id="{E4E66C51-46BE-4CBF-896D-86C1395FB10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1140" name="Picture 24 198">
                        <a:extLst>
                          <a:ext uri="{FF2B5EF4-FFF2-40B4-BE49-F238E27FC236}">
                            <a16:creationId xmlns:a16="http://schemas.microsoft.com/office/drawing/2014/main" id="{6977A093-39B9-47F8-8272-76FE466011F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1136" name="Group 179">
                      <a:extLst>
                        <a:ext uri="{FF2B5EF4-FFF2-40B4-BE49-F238E27FC236}">
                          <a16:creationId xmlns:a16="http://schemas.microsoft.com/office/drawing/2014/main" id="{FB387FD5-7493-45A1-907E-653928AE2F6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1137" name="Picture 24 199">
                        <a:extLst>
                          <a:ext uri="{FF2B5EF4-FFF2-40B4-BE49-F238E27FC236}">
                            <a16:creationId xmlns:a16="http://schemas.microsoft.com/office/drawing/2014/main" id="{567A411A-A305-4C53-BC26-B1562750B3E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1138" name="Picture 24 200">
                        <a:extLst>
                          <a:ext uri="{FF2B5EF4-FFF2-40B4-BE49-F238E27FC236}">
                            <a16:creationId xmlns:a16="http://schemas.microsoft.com/office/drawing/2014/main" id="{75A337D8-832B-4E6E-A045-95955C6AA88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</p:grpSp>
            <p:grpSp>
              <p:nvGrpSpPr>
                <p:cNvPr id="1026" name="Group 1025">
                  <a:extLst>
                    <a:ext uri="{FF2B5EF4-FFF2-40B4-BE49-F238E27FC236}">
                      <a16:creationId xmlns:a16="http://schemas.microsoft.com/office/drawing/2014/main" id="{62274043-BA12-49AF-963E-2BD559CB17F7}"/>
                    </a:ext>
                  </a:extLst>
                </p:cNvPr>
                <p:cNvGrpSpPr/>
                <p:nvPr/>
              </p:nvGrpSpPr>
              <p:grpSpPr>
                <a:xfrm>
                  <a:off x="7000217" y="2970983"/>
                  <a:ext cx="601238" cy="499826"/>
                  <a:chOff x="5841977" y="3176030"/>
                  <a:chExt cx="601238" cy="499826"/>
                </a:xfrm>
              </p:grpSpPr>
              <p:grpSp>
                <p:nvGrpSpPr>
                  <p:cNvPr id="1119" name="Group 1118">
                    <a:extLst>
                      <a:ext uri="{FF2B5EF4-FFF2-40B4-BE49-F238E27FC236}">
                        <a16:creationId xmlns:a16="http://schemas.microsoft.com/office/drawing/2014/main" id="{501A5032-4AC1-4AC9-BBC0-E8E26865DACD}"/>
                      </a:ext>
                    </a:extLst>
                  </p:cNvPr>
                  <p:cNvGrpSpPr/>
                  <p:nvPr/>
                </p:nvGrpSpPr>
                <p:grpSpPr>
                  <a:xfrm rot="19742345">
                    <a:off x="5841977" y="3207622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1127" name="Group 176">
                      <a:extLst>
                        <a:ext uri="{FF2B5EF4-FFF2-40B4-BE49-F238E27FC236}">
                          <a16:creationId xmlns:a16="http://schemas.microsoft.com/office/drawing/2014/main" id="{385284FA-F74E-4FE4-A76C-E86CBA7A51C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1131" name="Picture 24 201">
                        <a:extLst>
                          <a:ext uri="{FF2B5EF4-FFF2-40B4-BE49-F238E27FC236}">
                            <a16:creationId xmlns:a16="http://schemas.microsoft.com/office/drawing/2014/main" id="{95696D13-18D5-4949-876A-345EE09AA54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1132" name="Picture 24 202">
                        <a:extLst>
                          <a:ext uri="{FF2B5EF4-FFF2-40B4-BE49-F238E27FC236}">
                            <a16:creationId xmlns:a16="http://schemas.microsoft.com/office/drawing/2014/main" id="{1FAA17C7-E039-4583-831C-AF60C8E7643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1128" name="Group 179">
                      <a:extLst>
                        <a:ext uri="{FF2B5EF4-FFF2-40B4-BE49-F238E27FC236}">
                          <a16:creationId xmlns:a16="http://schemas.microsoft.com/office/drawing/2014/main" id="{B8950302-C01A-4FEF-A454-937E63E7682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1129" name="Picture 24 203">
                        <a:extLst>
                          <a:ext uri="{FF2B5EF4-FFF2-40B4-BE49-F238E27FC236}">
                            <a16:creationId xmlns:a16="http://schemas.microsoft.com/office/drawing/2014/main" id="{E0898512-CFED-44FA-B17C-35EB0D33914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1130" name="Picture 24 204">
                        <a:extLst>
                          <a:ext uri="{FF2B5EF4-FFF2-40B4-BE49-F238E27FC236}">
                            <a16:creationId xmlns:a16="http://schemas.microsoft.com/office/drawing/2014/main" id="{469398EE-575E-47DB-85F0-A8C7C3C6571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  <p:grpSp>
                <p:nvGrpSpPr>
                  <p:cNvPr id="1120" name="Group 1119">
                    <a:extLst>
                      <a:ext uri="{FF2B5EF4-FFF2-40B4-BE49-F238E27FC236}">
                        <a16:creationId xmlns:a16="http://schemas.microsoft.com/office/drawing/2014/main" id="{A0066911-0E79-437D-AB0A-9F9CE8B3EA91}"/>
                      </a:ext>
                    </a:extLst>
                  </p:cNvPr>
                  <p:cNvGrpSpPr/>
                  <p:nvPr/>
                </p:nvGrpSpPr>
                <p:grpSpPr>
                  <a:xfrm rot="17239213">
                    <a:off x="6033171" y="3265811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1121" name="Group 176">
                      <a:extLst>
                        <a:ext uri="{FF2B5EF4-FFF2-40B4-BE49-F238E27FC236}">
                          <a16:creationId xmlns:a16="http://schemas.microsoft.com/office/drawing/2014/main" id="{282589D1-ED30-4AD5-AFF9-4DD6E9A20F9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1125" name="Picture 24 205">
                        <a:extLst>
                          <a:ext uri="{FF2B5EF4-FFF2-40B4-BE49-F238E27FC236}">
                            <a16:creationId xmlns:a16="http://schemas.microsoft.com/office/drawing/2014/main" id="{09BF91B8-1138-4BAF-ADFB-4CA8B4BBE13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1126" name="Picture 24 206">
                        <a:extLst>
                          <a:ext uri="{FF2B5EF4-FFF2-40B4-BE49-F238E27FC236}">
                            <a16:creationId xmlns:a16="http://schemas.microsoft.com/office/drawing/2014/main" id="{C1C9DA3C-0CC0-4CDA-9C7E-80CE4F4F44E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1122" name="Group 179">
                      <a:extLst>
                        <a:ext uri="{FF2B5EF4-FFF2-40B4-BE49-F238E27FC236}">
                          <a16:creationId xmlns:a16="http://schemas.microsoft.com/office/drawing/2014/main" id="{F9F05D5B-3D36-41E2-9B35-E8D404A90C9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1123" name="Picture 24 207">
                        <a:extLst>
                          <a:ext uri="{FF2B5EF4-FFF2-40B4-BE49-F238E27FC236}">
                            <a16:creationId xmlns:a16="http://schemas.microsoft.com/office/drawing/2014/main" id="{893D0CC2-086F-4CCE-A36F-5D8D190CA48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1124" name="Picture 24 208">
                        <a:extLst>
                          <a:ext uri="{FF2B5EF4-FFF2-40B4-BE49-F238E27FC236}">
                            <a16:creationId xmlns:a16="http://schemas.microsoft.com/office/drawing/2014/main" id="{7FF20652-DD7D-4147-B0B9-789381E94AB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</p:grpSp>
            <p:grpSp>
              <p:nvGrpSpPr>
                <p:cNvPr id="1027" name="Group 1026">
                  <a:extLst>
                    <a:ext uri="{FF2B5EF4-FFF2-40B4-BE49-F238E27FC236}">
                      <a16:creationId xmlns:a16="http://schemas.microsoft.com/office/drawing/2014/main" id="{1133EA81-5F73-465A-86AE-1FF8C14F5C42}"/>
                    </a:ext>
                  </a:extLst>
                </p:cNvPr>
                <p:cNvGrpSpPr/>
                <p:nvPr/>
              </p:nvGrpSpPr>
              <p:grpSpPr>
                <a:xfrm>
                  <a:off x="7469330" y="2714400"/>
                  <a:ext cx="1055948" cy="610380"/>
                  <a:chOff x="6261214" y="3135578"/>
                  <a:chExt cx="1055948" cy="610380"/>
                </a:xfrm>
              </p:grpSpPr>
              <p:grpSp>
                <p:nvGrpSpPr>
                  <p:cNvPr id="1089" name="Group 1088">
                    <a:extLst>
                      <a:ext uri="{FF2B5EF4-FFF2-40B4-BE49-F238E27FC236}">
                        <a16:creationId xmlns:a16="http://schemas.microsoft.com/office/drawing/2014/main" id="{41CC0CAE-2662-47B4-9374-C43B0E91A9A1}"/>
                      </a:ext>
                    </a:extLst>
                  </p:cNvPr>
                  <p:cNvGrpSpPr/>
                  <p:nvPr/>
                </p:nvGrpSpPr>
                <p:grpSpPr>
                  <a:xfrm>
                    <a:off x="6659394" y="3135578"/>
                    <a:ext cx="657768" cy="378452"/>
                    <a:chOff x="4777947" y="3207622"/>
                    <a:chExt cx="657768" cy="378452"/>
                  </a:xfrm>
                </p:grpSpPr>
                <p:grpSp>
                  <p:nvGrpSpPr>
                    <p:cNvPr id="1105" name="Group 1104">
                      <a:extLst>
                        <a:ext uri="{FF2B5EF4-FFF2-40B4-BE49-F238E27FC236}">
                          <a16:creationId xmlns:a16="http://schemas.microsoft.com/office/drawing/2014/main" id="{A7379893-F29C-4D2D-8D27-61DC696BDF8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77947" y="3207622"/>
                      <a:ext cx="499826" cy="320263"/>
                      <a:chOff x="4503627" y="2218458"/>
                      <a:chExt cx="499826" cy="320263"/>
                    </a:xfrm>
                  </p:grpSpPr>
                  <p:grpSp>
                    <p:nvGrpSpPr>
                      <p:cNvPr id="1113" name="Group 176">
                        <a:extLst>
                          <a:ext uri="{FF2B5EF4-FFF2-40B4-BE49-F238E27FC236}">
                            <a16:creationId xmlns:a16="http://schemas.microsoft.com/office/drawing/2014/main" id="{D4E1B47C-BCD9-4A63-B2F2-C4AADA5A1D6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503627" y="2301538"/>
                        <a:ext cx="300259" cy="237183"/>
                        <a:chOff x="2962956" y="2115885"/>
                        <a:chExt cx="300259" cy="237183"/>
                      </a:xfrm>
                    </p:grpSpPr>
                    <p:pic>
                      <p:nvPicPr>
                        <p:cNvPr id="1117" name="Picture 24 209">
                          <a:extLst>
                            <a:ext uri="{FF2B5EF4-FFF2-40B4-BE49-F238E27FC236}">
                              <a16:creationId xmlns:a16="http://schemas.microsoft.com/office/drawing/2014/main" id="{A3A3997F-1CCD-4ED0-A572-579299AC5F2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3076683" y="211667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  <p:pic>
                      <p:nvPicPr>
                        <p:cNvPr id="1118" name="Picture 24 210">
                          <a:extLst>
                            <a:ext uri="{FF2B5EF4-FFF2-40B4-BE49-F238E27FC236}">
                              <a16:creationId xmlns:a16="http://schemas.microsoft.com/office/drawing/2014/main" id="{6D444944-6145-4891-9BF3-D4DDA4078D5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2962162" y="2166537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</p:grpSp>
                  <p:grpSp>
                    <p:nvGrpSpPr>
                      <p:cNvPr id="1114" name="Group 179">
                        <a:extLst>
                          <a:ext uri="{FF2B5EF4-FFF2-40B4-BE49-F238E27FC236}">
                            <a16:creationId xmlns:a16="http://schemas.microsoft.com/office/drawing/2014/main" id="{C64B7865-C83D-4896-8627-BF20D435B2E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19823" y="2218458"/>
                        <a:ext cx="283630" cy="253824"/>
                        <a:chOff x="6986427" y="2972145"/>
                        <a:chExt cx="283630" cy="253824"/>
                      </a:xfrm>
                    </p:grpSpPr>
                    <p:pic>
                      <p:nvPicPr>
                        <p:cNvPr id="1115" name="Picture 24 211">
                          <a:extLst>
                            <a:ext uri="{FF2B5EF4-FFF2-40B4-BE49-F238E27FC236}">
                              <a16:creationId xmlns:a16="http://schemas.microsoft.com/office/drawing/2014/main" id="{466EE648-6AFF-4536-A716-D16B6445B49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6985633" y="3039438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  <p:pic>
                      <p:nvPicPr>
                        <p:cNvPr id="1116" name="Picture 24 212">
                          <a:extLst>
                            <a:ext uri="{FF2B5EF4-FFF2-40B4-BE49-F238E27FC236}">
                              <a16:creationId xmlns:a16="http://schemas.microsoft.com/office/drawing/2014/main" id="{C9D18B3F-E07A-4CE3-B465-E19A5CF55B0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7083525" y="297293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</p:grpSp>
                </p:grpSp>
                <p:grpSp>
                  <p:nvGrpSpPr>
                    <p:cNvPr id="1106" name="Group 1105">
                      <a:extLst>
                        <a:ext uri="{FF2B5EF4-FFF2-40B4-BE49-F238E27FC236}">
                          <a16:creationId xmlns:a16="http://schemas.microsoft.com/office/drawing/2014/main" id="{72682B59-2F86-4D92-A0FA-69D61AA3D55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935889" y="3265811"/>
                      <a:ext cx="499826" cy="320263"/>
                      <a:chOff x="4503627" y="2218458"/>
                      <a:chExt cx="499826" cy="320263"/>
                    </a:xfrm>
                  </p:grpSpPr>
                  <p:grpSp>
                    <p:nvGrpSpPr>
                      <p:cNvPr id="1107" name="Group 176">
                        <a:extLst>
                          <a:ext uri="{FF2B5EF4-FFF2-40B4-BE49-F238E27FC236}">
                            <a16:creationId xmlns:a16="http://schemas.microsoft.com/office/drawing/2014/main" id="{F5BBD31C-E236-46D2-9D40-A79149E49B0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503627" y="2301538"/>
                        <a:ext cx="300259" cy="237183"/>
                        <a:chOff x="2962956" y="2115885"/>
                        <a:chExt cx="300259" cy="237183"/>
                      </a:xfrm>
                    </p:grpSpPr>
                    <p:pic>
                      <p:nvPicPr>
                        <p:cNvPr id="1111" name="Picture 24 213">
                          <a:extLst>
                            <a:ext uri="{FF2B5EF4-FFF2-40B4-BE49-F238E27FC236}">
                              <a16:creationId xmlns:a16="http://schemas.microsoft.com/office/drawing/2014/main" id="{0FAED7CA-3135-4F63-8CE6-D23B345A080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3076683" y="211667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  <p:pic>
                      <p:nvPicPr>
                        <p:cNvPr id="1112" name="Picture 24 214">
                          <a:extLst>
                            <a:ext uri="{FF2B5EF4-FFF2-40B4-BE49-F238E27FC236}">
                              <a16:creationId xmlns:a16="http://schemas.microsoft.com/office/drawing/2014/main" id="{C7DBCBE4-F88F-40A5-B4AC-BD7601B2D24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2962162" y="2166537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</p:grpSp>
                  <p:grpSp>
                    <p:nvGrpSpPr>
                      <p:cNvPr id="1108" name="Group 179">
                        <a:extLst>
                          <a:ext uri="{FF2B5EF4-FFF2-40B4-BE49-F238E27FC236}">
                            <a16:creationId xmlns:a16="http://schemas.microsoft.com/office/drawing/2014/main" id="{BE53F031-A1E8-4A1C-B93F-1229E6AA618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19823" y="2218458"/>
                        <a:ext cx="283630" cy="253824"/>
                        <a:chOff x="6986427" y="2972145"/>
                        <a:chExt cx="283630" cy="253824"/>
                      </a:xfrm>
                    </p:grpSpPr>
                    <p:pic>
                      <p:nvPicPr>
                        <p:cNvPr id="1109" name="Picture 24 215">
                          <a:extLst>
                            <a:ext uri="{FF2B5EF4-FFF2-40B4-BE49-F238E27FC236}">
                              <a16:creationId xmlns:a16="http://schemas.microsoft.com/office/drawing/2014/main" id="{BF8B059A-0687-4745-9899-CD9A78746E5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6985633" y="3039438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  <p:pic>
                      <p:nvPicPr>
                        <p:cNvPr id="1110" name="Picture 24 216">
                          <a:extLst>
                            <a:ext uri="{FF2B5EF4-FFF2-40B4-BE49-F238E27FC236}">
                              <a16:creationId xmlns:a16="http://schemas.microsoft.com/office/drawing/2014/main" id="{25190407-7C54-4F37-A78B-A9839F051E0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7083525" y="297293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</p:grpSp>
                </p:grpSp>
              </p:grpSp>
              <p:grpSp>
                <p:nvGrpSpPr>
                  <p:cNvPr id="1090" name="Group 1089">
                    <a:extLst>
                      <a:ext uri="{FF2B5EF4-FFF2-40B4-BE49-F238E27FC236}">
                        <a16:creationId xmlns:a16="http://schemas.microsoft.com/office/drawing/2014/main" id="{E7D55F90-6C39-43D6-869F-8FC1A7312838}"/>
                      </a:ext>
                    </a:extLst>
                  </p:cNvPr>
                  <p:cNvGrpSpPr/>
                  <p:nvPr/>
                </p:nvGrpSpPr>
                <p:grpSpPr>
                  <a:xfrm rot="18877668">
                    <a:off x="6210508" y="3195426"/>
                    <a:ext cx="601238" cy="499826"/>
                    <a:chOff x="5841977" y="3176030"/>
                    <a:chExt cx="601238" cy="499826"/>
                  </a:xfrm>
                </p:grpSpPr>
                <p:grpSp>
                  <p:nvGrpSpPr>
                    <p:cNvPr id="1091" name="Group 1090">
                      <a:extLst>
                        <a:ext uri="{FF2B5EF4-FFF2-40B4-BE49-F238E27FC236}">
                          <a16:creationId xmlns:a16="http://schemas.microsoft.com/office/drawing/2014/main" id="{E8BC6370-04AE-4178-A2F5-FF7B6ADC7606}"/>
                        </a:ext>
                      </a:extLst>
                    </p:cNvPr>
                    <p:cNvGrpSpPr/>
                    <p:nvPr/>
                  </p:nvGrpSpPr>
                  <p:grpSpPr>
                    <a:xfrm rot="19742345">
                      <a:off x="5841977" y="3207622"/>
                      <a:ext cx="499826" cy="320263"/>
                      <a:chOff x="4503627" y="2218458"/>
                      <a:chExt cx="499826" cy="320263"/>
                    </a:xfrm>
                  </p:grpSpPr>
                  <p:grpSp>
                    <p:nvGrpSpPr>
                      <p:cNvPr id="1099" name="Group 176">
                        <a:extLst>
                          <a:ext uri="{FF2B5EF4-FFF2-40B4-BE49-F238E27FC236}">
                            <a16:creationId xmlns:a16="http://schemas.microsoft.com/office/drawing/2014/main" id="{74889BCC-2ED0-4C6C-BBE6-5C39474CE9D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503627" y="2301538"/>
                        <a:ext cx="300259" cy="237183"/>
                        <a:chOff x="2962956" y="2115885"/>
                        <a:chExt cx="300259" cy="237183"/>
                      </a:xfrm>
                    </p:grpSpPr>
                    <p:pic>
                      <p:nvPicPr>
                        <p:cNvPr id="1103" name="Picture 24 217">
                          <a:extLst>
                            <a:ext uri="{FF2B5EF4-FFF2-40B4-BE49-F238E27FC236}">
                              <a16:creationId xmlns:a16="http://schemas.microsoft.com/office/drawing/2014/main" id="{ECBD9A56-602F-495D-A17F-C8098845D03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3076683" y="211667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  <p:pic>
                      <p:nvPicPr>
                        <p:cNvPr id="1104" name="Picture 24 218">
                          <a:extLst>
                            <a:ext uri="{FF2B5EF4-FFF2-40B4-BE49-F238E27FC236}">
                              <a16:creationId xmlns:a16="http://schemas.microsoft.com/office/drawing/2014/main" id="{97DAD07F-C6F4-4B1A-83A5-ECDE16EDB21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2962162" y="2166537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</p:grpSp>
                  <p:grpSp>
                    <p:nvGrpSpPr>
                      <p:cNvPr id="1100" name="Group 179">
                        <a:extLst>
                          <a:ext uri="{FF2B5EF4-FFF2-40B4-BE49-F238E27FC236}">
                            <a16:creationId xmlns:a16="http://schemas.microsoft.com/office/drawing/2014/main" id="{9288B1EE-C642-4073-B66D-3D979A48F07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19823" y="2218458"/>
                        <a:ext cx="283630" cy="253824"/>
                        <a:chOff x="6986427" y="2972145"/>
                        <a:chExt cx="283630" cy="253824"/>
                      </a:xfrm>
                    </p:grpSpPr>
                    <p:pic>
                      <p:nvPicPr>
                        <p:cNvPr id="1101" name="Picture 24 219">
                          <a:extLst>
                            <a:ext uri="{FF2B5EF4-FFF2-40B4-BE49-F238E27FC236}">
                              <a16:creationId xmlns:a16="http://schemas.microsoft.com/office/drawing/2014/main" id="{96920A1D-0A90-4882-A64A-8132901E534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6985633" y="3039438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  <p:pic>
                      <p:nvPicPr>
                        <p:cNvPr id="1102" name="Picture 24 220">
                          <a:extLst>
                            <a:ext uri="{FF2B5EF4-FFF2-40B4-BE49-F238E27FC236}">
                              <a16:creationId xmlns:a16="http://schemas.microsoft.com/office/drawing/2014/main" id="{2140FD5E-D08F-4DAF-A304-450060193EA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7083525" y="297293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</p:grpSp>
                </p:grpSp>
                <p:grpSp>
                  <p:nvGrpSpPr>
                    <p:cNvPr id="1092" name="Group 1091">
                      <a:extLst>
                        <a:ext uri="{FF2B5EF4-FFF2-40B4-BE49-F238E27FC236}">
                          <a16:creationId xmlns:a16="http://schemas.microsoft.com/office/drawing/2014/main" id="{52FD174D-5295-451A-B1D4-57FFF8897B82}"/>
                        </a:ext>
                      </a:extLst>
                    </p:cNvPr>
                    <p:cNvGrpSpPr/>
                    <p:nvPr/>
                  </p:nvGrpSpPr>
                  <p:grpSpPr>
                    <a:xfrm rot="17239213">
                      <a:off x="6033171" y="3265811"/>
                      <a:ext cx="499826" cy="320263"/>
                      <a:chOff x="4503627" y="2218458"/>
                      <a:chExt cx="499826" cy="320263"/>
                    </a:xfrm>
                  </p:grpSpPr>
                  <p:grpSp>
                    <p:nvGrpSpPr>
                      <p:cNvPr id="1093" name="Group 1092">
                        <a:extLst>
                          <a:ext uri="{FF2B5EF4-FFF2-40B4-BE49-F238E27FC236}">
                            <a16:creationId xmlns:a16="http://schemas.microsoft.com/office/drawing/2014/main" id="{6E81A1E1-6252-4580-B142-24C000DB441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503627" y="2301538"/>
                        <a:ext cx="300259" cy="237183"/>
                        <a:chOff x="2962956" y="2115885"/>
                        <a:chExt cx="300259" cy="237183"/>
                      </a:xfrm>
                    </p:grpSpPr>
                    <p:pic>
                      <p:nvPicPr>
                        <p:cNvPr id="1097" name="Picture 24 221">
                          <a:extLst>
                            <a:ext uri="{FF2B5EF4-FFF2-40B4-BE49-F238E27FC236}">
                              <a16:creationId xmlns:a16="http://schemas.microsoft.com/office/drawing/2014/main" id="{6DBD1CBE-8D90-473F-9EBB-C0129382D3F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3076683" y="211667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  <p:pic>
                      <p:nvPicPr>
                        <p:cNvPr id="1098" name="Picture 24 222">
                          <a:extLst>
                            <a:ext uri="{FF2B5EF4-FFF2-40B4-BE49-F238E27FC236}">
                              <a16:creationId xmlns:a16="http://schemas.microsoft.com/office/drawing/2014/main" id="{CBCC3D05-0EF8-4196-8CB4-363C62395B0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2962162" y="2166537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</p:grpSp>
                  <p:grpSp>
                    <p:nvGrpSpPr>
                      <p:cNvPr id="1094" name="Group 179">
                        <a:extLst>
                          <a:ext uri="{FF2B5EF4-FFF2-40B4-BE49-F238E27FC236}">
                            <a16:creationId xmlns:a16="http://schemas.microsoft.com/office/drawing/2014/main" id="{07088B8B-DE2D-4EA8-A52A-7C9E8E85CCF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19823" y="2218458"/>
                        <a:ext cx="283630" cy="253824"/>
                        <a:chOff x="6986427" y="2972145"/>
                        <a:chExt cx="283630" cy="253824"/>
                      </a:xfrm>
                    </p:grpSpPr>
                    <p:pic>
                      <p:nvPicPr>
                        <p:cNvPr id="1095" name="Picture 24 223">
                          <a:extLst>
                            <a:ext uri="{FF2B5EF4-FFF2-40B4-BE49-F238E27FC236}">
                              <a16:creationId xmlns:a16="http://schemas.microsoft.com/office/drawing/2014/main" id="{B29B9B5A-1E18-4A9C-844F-8616B6B2255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6985633" y="3039438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  <p:pic>
                      <p:nvPicPr>
                        <p:cNvPr id="1096" name="Picture 24 224">
                          <a:extLst>
                            <a:ext uri="{FF2B5EF4-FFF2-40B4-BE49-F238E27FC236}">
                              <a16:creationId xmlns:a16="http://schemas.microsoft.com/office/drawing/2014/main" id="{E41321C5-5F52-4E00-B456-6A6D8F3B625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7083525" y="297293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</p:grpSp>
                </p:grpSp>
              </p:grpSp>
            </p:grpSp>
            <p:grpSp>
              <p:nvGrpSpPr>
                <p:cNvPr id="1028" name="Group 1027">
                  <a:extLst>
                    <a:ext uri="{FF2B5EF4-FFF2-40B4-BE49-F238E27FC236}">
                      <a16:creationId xmlns:a16="http://schemas.microsoft.com/office/drawing/2014/main" id="{5D5D014E-DF86-499D-B22F-5F629DFBD9F1}"/>
                    </a:ext>
                  </a:extLst>
                </p:cNvPr>
                <p:cNvGrpSpPr/>
                <p:nvPr/>
              </p:nvGrpSpPr>
              <p:grpSpPr>
                <a:xfrm>
                  <a:off x="7443561" y="3019258"/>
                  <a:ext cx="1106234" cy="969712"/>
                  <a:chOff x="6792398" y="2509410"/>
                  <a:chExt cx="1106234" cy="969712"/>
                </a:xfrm>
              </p:grpSpPr>
              <p:grpSp>
                <p:nvGrpSpPr>
                  <p:cNvPr id="1029" name="Group 1028">
                    <a:extLst>
                      <a:ext uri="{FF2B5EF4-FFF2-40B4-BE49-F238E27FC236}">
                        <a16:creationId xmlns:a16="http://schemas.microsoft.com/office/drawing/2014/main" id="{F9BF6EA1-3555-4E81-A7B8-6CB0BD0B4A04}"/>
                      </a:ext>
                    </a:extLst>
                  </p:cNvPr>
                  <p:cNvGrpSpPr/>
                  <p:nvPr/>
                </p:nvGrpSpPr>
                <p:grpSpPr>
                  <a:xfrm>
                    <a:off x="6792398" y="2703317"/>
                    <a:ext cx="657768" cy="378452"/>
                    <a:chOff x="4777947" y="3207622"/>
                    <a:chExt cx="657768" cy="378452"/>
                  </a:xfrm>
                </p:grpSpPr>
                <p:grpSp>
                  <p:nvGrpSpPr>
                    <p:cNvPr id="1075" name="Group 1074">
                      <a:extLst>
                        <a:ext uri="{FF2B5EF4-FFF2-40B4-BE49-F238E27FC236}">
                          <a16:creationId xmlns:a16="http://schemas.microsoft.com/office/drawing/2014/main" id="{FA4D0B17-B21E-40B1-A5B1-238982E4E0E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77947" y="3207622"/>
                      <a:ext cx="499826" cy="320263"/>
                      <a:chOff x="4503627" y="2218458"/>
                      <a:chExt cx="499826" cy="320263"/>
                    </a:xfrm>
                  </p:grpSpPr>
                  <p:grpSp>
                    <p:nvGrpSpPr>
                      <p:cNvPr id="1083" name="Group 176">
                        <a:extLst>
                          <a:ext uri="{FF2B5EF4-FFF2-40B4-BE49-F238E27FC236}">
                            <a16:creationId xmlns:a16="http://schemas.microsoft.com/office/drawing/2014/main" id="{F1CFDEEC-15EC-4E7E-9D3B-91913FFB26D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503627" y="2301538"/>
                        <a:ext cx="300259" cy="237183"/>
                        <a:chOff x="2962956" y="2115885"/>
                        <a:chExt cx="300259" cy="237183"/>
                      </a:xfrm>
                    </p:grpSpPr>
                    <p:pic>
                      <p:nvPicPr>
                        <p:cNvPr id="1087" name="Picture 24 225">
                          <a:extLst>
                            <a:ext uri="{FF2B5EF4-FFF2-40B4-BE49-F238E27FC236}">
                              <a16:creationId xmlns:a16="http://schemas.microsoft.com/office/drawing/2014/main" id="{68863233-6DB3-4969-A200-C5522A2B002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3076683" y="211667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  <p:pic>
                      <p:nvPicPr>
                        <p:cNvPr id="1088" name="Picture 24 226">
                          <a:extLst>
                            <a:ext uri="{FF2B5EF4-FFF2-40B4-BE49-F238E27FC236}">
                              <a16:creationId xmlns:a16="http://schemas.microsoft.com/office/drawing/2014/main" id="{86CD3FB3-A236-430B-9E92-B163353C0AE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2962162" y="2166537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</p:grpSp>
                  <p:grpSp>
                    <p:nvGrpSpPr>
                      <p:cNvPr id="1084" name="Group 179">
                        <a:extLst>
                          <a:ext uri="{FF2B5EF4-FFF2-40B4-BE49-F238E27FC236}">
                            <a16:creationId xmlns:a16="http://schemas.microsoft.com/office/drawing/2014/main" id="{E46C86D7-9825-4740-961B-9BB1929D850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19823" y="2218458"/>
                        <a:ext cx="283630" cy="253824"/>
                        <a:chOff x="6986427" y="2972145"/>
                        <a:chExt cx="283630" cy="253824"/>
                      </a:xfrm>
                    </p:grpSpPr>
                    <p:pic>
                      <p:nvPicPr>
                        <p:cNvPr id="1085" name="Picture 24 227">
                          <a:extLst>
                            <a:ext uri="{FF2B5EF4-FFF2-40B4-BE49-F238E27FC236}">
                              <a16:creationId xmlns:a16="http://schemas.microsoft.com/office/drawing/2014/main" id="{EC23B893-15AD-4441-BB9A-5FC21A4358D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6985633" y="3039438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  <p:pic>
                      <p:nvPicPr>
                        <p:cNvPr id="1086" name="Picture 24 228">
                          <a:extLst>
                            <a:ext uri="{FF2B5EF4-FFF2-40B4-BE49-F238E27FC236}">
                              <a16:creationId xmlns:a16="http://schemas.microsoft.com/office/drawing/2014/main" id="{BAF0212C-9750-4CAE-AE4A-8CA9B5EF9FC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7083525" y="297293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</p:grpSp>
                </p:grpSp>
                <p:grpSp>
                  <p:nvGrpSpPr>
                    <p:cNvPr id="1076" name="Group 1075">
                      <a:extLst>
                        <a:ext uri="{FF2B5EF4-FFF2-40B4-BE49-F238E27FC236}">
                          <a16:creationId xmlns:a16="http://schemas.microsoft.com/office/drawing/2014/main" id="{A7E7602F-A031-4CE7-8B87-0734F1E97D7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935889" y="3265811"/>
                      <a:ext cx="499826" cy="320263"/>
                      <a:chOff x="4503627" y="2218458"/>
                      <a:chExt cx="499826" cy="320263"/>
                    </a:xfrm>
                  </p:grpSpPr>
                  <p:grpSp>
                    <p:nvGrpSpPr>
                      <p:cNvPr id="1077" name="Group 176">
                        <a:extLst>
                          <a:ext uri="{FF2B5EF4-FFF2-40B4-BE49-F238E27FC236}">
                            <a16:creationId xmlns:a16="http://schemas.microsoft.com/office/drawing/2014/main" id="{3D1578B2-6DAB-4CBD-A617-9D5EDAD0525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503627" y="2301538"/>
                        <a:ext cx="300259" cy="237183"/>
                        <a:chOff x="2962956" y="2115885"/>
                        <a:chExt cx="300259" cy="237183"/>
                      </a:xfrm>
                    </p:grpSpPr>
                    <p:pic>
                      <p:nvPicPr>
                        <p:cNvPr id="1081" name="Picture 24 229">
                          <a:extLst>
                            <a:ext uri="{FF2B5EF4-FFF2-40B4-BE49-F238E27FC236}">
                              <a16:creationId xmlns:a16="http://schemas.microsoft.com/office/drawing/2014/main" id="{F96403A4-43E6-4055-8D9B-53BC39DF207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3076683" y="211667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  <p:pic>
                      <p:nvPicPr>
                        <p:cNvPr id="1082" name="Picture 24 230">
                          <a:extLst>
                            <a:ext uri="{FF2B5EF4-FFF2-40B4-BE49-F238E27FC236}">
                              <a16:creationId xmlns:a16="http://schemas.microsoft.com/office/drawing/2014/main" id="{6A107387-D0CD-4CB2-89A2-0DE80BE770E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2962162" y="2166537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</p:grpSp>
                  <p:grpSp>
                    <p:nvGrpSpPr>
                      <p:cNvPr id="1078" name="Group 179">
                        <a:extLst>
                          <a:ext uri="{FF2B5EF4-FFF2-40B4-BE49-F238E27FC236}">
                            <a16:creationId xmlns:a16="http://schemas.microsoft.com/office/drawing/2014/main" id="{7A148D3D-6F4C-42EA-8E64-F513C0E6FD2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19823" y="2218458"/>
                        <a:ext cx="283630" cy="253824"/>
                        <a:chOff x="6986427" y="2972145"/>
                        <a:chExt cx="283630" cy="253824"/>
                      </a:xfrm>
                    </p:grpSpPr>
                    <p:pic>
                      <p:nvPicPr>
                        <p:cNvPr id="1079" name="Picture 24 231">
                          <a:extLst>
                            <a:ext uri="{FF2B5EF4-FFF2-40B4-BE49-F238E27FC236}">
                              <a16:creationId xmlns:a16="http://schemas.microsoft.com/office/drawing/2014/main" id="{DBA7AC05-3F06-42A9-AB22-5C19F760DEB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6985633" y="3039438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  <p:pic>
                      <p:nvPicPr>
                        <p:cNvPr id="1080" name="Picture 24 232">
                          <a:extLst>
                            <a:ext uri="{FF2B5EF4-FFF2-40B4-BE49-F238E27FC236}">
                              <a16:creationId xmlns:a16="http://schemas.microsoft.com/office/drawing/2014/main" id="{5C70A2BC-5710-48EB-8C7C-CABA37B2030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7083525" y="297293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</p:grpSp>
                </p:grpSp>
              </p:grpSp>
              <p:grpSp>
                <p:nvGrpSpPr>
                  <p:cNvPr id="1030" name="Group 1029">
                    <a:extLst>
                      <a:ext uri="{FF2B5EF4-FFF2-40B4-BE49-F238E27FC236}">
                        <a16:creationId xmlns:a16="http://schemas.microsoft.com/office/drawing/2014/main" id="{7693FCD8-F183-4247-AC96-2C580EE82B9A}"/>
                      </a:ext>
                    </a:extLst>
                  </p:cNvPr>
                  <p:cNvGrpSpPr/>
                  <p:nvPr/>
                </p:nvGrpSpPr>
                <p:grpSpPr>
                  <a:xfrm rot="19661454">
                    <a:off x="6800712" y="2979296"/>
                    <a:ext cx="601238" cy="499826"/>
                    <a:chOff x="5841977" y="3176030"/>
                    <a:chExt cx="601238" cy="499826"/>
                  </a:xfrm>
                </p:grpSpPr>
                <p:grpSp>
                  <p:nvGrpSpPr>
                    <p:cNvPr id="1061" name="Group 1060">
                      <a:extLst>
                        <a:ext uri="{FF2B5EF4-FFF2-40B4-BE49-F238E27FC236}">
                          <a16:creationId xmlns:a16="http://schemas.microsoft.com/office/drawing/2014/main" id="{2A066F1E-1555-419D-82C1-CEFAD15576CB}"/>
                        </a:ext>
                      </a:extLst>
                    </p:cNvPr>
                    <p:cNvGrpSpPr/>
                    <p:nvPr/>
                  </p:nvGrpSpPr>
                  <p:grpSpPr>
                    <a:xfrm rot="19742345">
                      <a:off x="5841977" y="3207622"/>
                      <a:ext cx="499826" cy="320263"/>
                      <a:chOff x="4503627" y="2218458"/>
                      <a:chExt cx="499826" cy="320263"/>
                    </a:xfrm>
                  </p:grpSpPr>
                  <p:grpSp>
                    <p:nvGrpSpPr>
                      <p:cNvPr id="1069" name="Group 176">
                        <a:extLst>
                          <a:ext uri="{FF2B5EF4-FFF2-40B4-BE49-F238E27FC236}">
                            <a16:creationId xmlns:a16="http://schemas.microsoft.com/office/drawing/2014/main" id="{4AF27F82-8225-4F62-B7F8-B470914A3E5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503627" y="2301538"/>
                        <a:ext cx="300259" cy="237183"/>
                        <a:chOff x="2962956" y="2115885"/>
                        <a:chExt cx="300259" cy="237183"/>
                      </a:xfrm>
                    </p:grpSpPr>
                    <p:pic>
                      <p:nvPicPr>
                        <p:cNvPr id="1073" name="Picture 24 233">
                          <a:extLst>
                            <a:ext uri="{FF2B5EF4-FFF2-40B4-BE49-F238E27FC236}">
                              <a16:creationId xmlns:a16="http://schemas.microsoft.com/office/drawing/2014/main" id="{57F154B0-8B1D-44CE-BA1E-0B009797B35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3076683" y="211667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  <p:pic>
                      <p:nvPicPr>
                        <p:cNvPr id="1074" name="Picture 24 234">
                          <a:extLst>
                            <a:ext uri="{FF2B5EF4-FFF2-40B4-BE49-F238E27FC236}">
                              <a16:creationId xmlns:a16="http://schemas.microsoft.com/office/drawing/2014/main" id="{718F818E-D378-4B63-82C1-C1316145F3D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2962162" y="2166537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</p:grpSp>
                  <p:grpSp>
                    <p:nvGrpSpPr>
                      <p:cNvPr id="1070" name="Group 179">
                        <a:extLst>
                          <a:ext uri="{FF2B5EF4-FFF2-40B4-BE49-F238E27FC236}">
                            <a16:creationId xmlns:a16="http://schemas.microsoft.com/office/drawing/2014/main" id="{0D1AB228-CD8A-45E3-AD18-8903015C3BF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19823" y="2218458"/>
                        <a:ext cx="283630" cy="253824"/>
                        <a:chOff x="6986427" y="2972145"/>
                        <a:chExt cx="283630" cy="253824"/>
                      </a:xfrm>
                    </p:grpSpPr>
                    <p:pic>
                      <p:nvPicPr>
                        <p:cNvPr id="1071" name="Picture 24 235">
                          <a:extLst>
                            <a:ext uri="{FF2B5EF4-FFF2-40B4-BE49-F238E27FC236}">
                              <a16:creationId xmlns:a16="http://schemas.microsoft.com/office/drawing/2014/main" id="{41C41598-52C0-4CB5-9FF2-298B28BF2EC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6985633" y="3039438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  <p:pic>
                      <p:nvPicPr>
                        <p:cNvPr id="1072" name="Picture 24 236">
                          <a:extLst>
                            <a:ext uri="{FF2B5EF4-FFF2-40B4-BE49-F238E27FC236}">
                              <a16:creationId xmlns:a16="http://schemas.microsoft.com/office/drawing/2014/main" id="{28262153-DD51-43FF-B9A2-3A03F45180A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7083525" y="297293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</p:grpSp>
                </p:grpSp>
                <p:grpSp>
                  <p:nvGrpSpPr>
                    <p:cNvPr id="1062" name="Group 1061">
                      <a:extLst>
                        <a:ext uri="{FF2B5EF4-FFF2-40B4-BE49-F238E27FC236}">
                          <a16:creationId xmlns:a16="http://schemas.microsoft.com/office/drawing/2014/main" id="{7A916AF2-3A8E-45F6-80F6-8338C3312292}"/>
                        </a:ext>
                      </a:extLst>
                    </p:cNvPr>
                    <p:cNvGrpSpPr/>
                    <p:nvPr/>
                  </p:nvGrpSpPr>
                  <p:grpSpPr>
                    <a:xfrm rot="17239213">
                      <a:off x="6033171" y="3265811"/>
                      <a:ext cx="499826" cy="320263"/>
                      <a:chOff x="4503627" y="2218458"/>
                      <a:chExt cx="499826" cy="320263"/>
                    </a:xfrm>
                  </p:grpSpPr>
                  <p:grpSp>
                    <p:nvGrpSpPr>
                      <p:cNvPr id="1063" name="Group 176">
                        <a:extLst>
                          <a:ext uri="{FF2B5EF4-FFF2-40B4-BE49-F238E27FC236}">
                            <a16:creationId xmlns:a16="http://schemas.microsoft.com/office/drawing/2014/main" id="{2A69C541-A7BB-449D-AEED-F286902CED4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503627" y="2301538"/>
                        <a:ext cx="300259" cy="237183"/>
                        <a:chOff x="2962956" y="2115885"/>
                        <a:chExt cx="300259" cy="237183"/>
                      </a:xfrm>
                    </p:grpSpPr>
                    <p:pic>
                      <p:nvPicPr>
                        <p:cNvPr id="1067" name="Picture 24 237">
                          <a:extLst>
                            <a:ext uri="{FF2B5EF4-FFF2-40B4-BE49-F238E27FC236}">
                              <a16:creationId xmlns:a16="http://schemas.microsoft.com/office/drawing/2014/main" id="{D5328BE7-0F5E-4E46-879D-62221BDB64A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3076683" y="211667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  <p:pic>
                      <p:nvPicPr>
                        <p:cNvPr id="1068" name="Picture 24 238">
                          <a:extLst>
                            <a:ext uri="{FF2B5EF4-FFF2-40B4-BE49-F238E27FC236}">
                              <a16:creationId xmlns:a16="http://schemas.microsoft.com/office/drawing/2014/main" id="{FFE7404A-9A33-4945-9760-4C0572B47AF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2962162" y="2166537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</p:grpSp>
                  <p:grpSp>
                    <p:nvGrpSpPr>
                      <p:cNvPr id="1064" name="Group 179">
                        <a:extLst>
                          <a:ext uri="{FF2B5EF4-FFF2-40B4-BE49-F238E27FC236}">
                            <a16:creationId xmlns:a16="http://schemas.microsoft.com/office/drawing/2014/main" id="{66F69953-5E15-4B8A-BD32-D59A4ED6669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19823" y="2218458"/>
                        <a:ext cx="283630" cy="253824"/>
                        <a:chOff x="6986427" y="2972145"/>
                        <a:chExt cx="283630" cy="253824"/>
                      </a:xfrm>
                    </p:grpSpPr>
                    <p:pic>
                      <p:nvPicPr>
                        <p:cNvPr id="1065" name="Picture 24 239">
                          <a:extLst>
                            <a:ext uri="{FF2B5EF4-FFF2-40B4-BE49-F238E27FC236}">
                              <a16:creationId xmlns:a16="http://schemas.microsoft.com/office/drawing/2014/main" id="{9EC3A205-63EB-4063-81C3-2E3425EC013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6985633" y="3039438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  <p:pic>
                      <p:nvPicPr>
                        <p:cNvPr id="1066" name="Picture 24 240">
                          <a:extLst>
                            <a:ext uri="{FF2B5EF4-FFF2-40B4-BE49-F238E27FC236}">
                              <a16:creationId xmlns:a16="http://schemas.microsoft.com/office/drawing/2014/main" id="{E18831FB-6E08-4D32-9F22-486648773F7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7083525" y="297293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</p:grpSp>
                </p:grpSp>
              </p:grpSp>
              <p:grpSp>
                <p:nvGrpSpPr>
                  <p:cNvPr id="1031" name="Group 1030">
                    <a:extLst>
                      <a:ext uri="{FF2B5EF4-FFF2-40B4-BE49-F238E27FC236}">
                        <a16:creationId xmlns:a16="http://schemas.microsoft.com/office/drawing/2014/main" id="{90278B55-E10B-40F8-9FDD-F8D0C1E044AA}"/>
                      </a:ext>
                    </a:extLst>
                  </p:cNvPr>
                  <p:cNvGrpSpPr/>
                  <p:nvPr/>
                </p:nvGrpSpPr>
                <p:grpSpPr>
                  <a:xfrm rot="2171672">
                    <a:off x="7240864" y="2945788"/>
                    <a:ext cx="657768" cy="378452"/>
                    <a:chOff x="4777947" y="3207622"/>
                    <a:chExt cx="657768" cy="378452"/>
                  </a:xfrm>
                </p:grpSpPr>
                <p:grpSp>
                  <p:nvGrpSpPr>
                    <p:cNvPr id="1047" name="Group 1046">
                      <a:extLst>
                        <a:ext uri="{FF2B5EF4-FFF2-40B4-BE49-F238E27FC236}">
                          <a16:creationId xmlns:a16="http://schemas.microsoft.com/office/drawing/2014/main" id="{A2FC3105-E037-4C4A-957C-D4793F05754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77947" y="3207622"/>
                      <a:ext cx="499826" cy="320263"/>
                      <a:chOff x="4503627" y="2218458"/>
                      <a:chExt cx="499826" cy="320263"/>
                    </a:xfrm>
                  </p:grpSpPr>
                  <p:grpSp>
                    <p:nvGrpSpPr>
                      <p:cNvPr id="1055" name="Group 176">
                        <a:extLst>
                          <a:ext uri="{FF2B5EF4-FFF2-40B4-BE49-F238E27FC236}">
                            <a16:creationId xmlns:a16="http://schemas.microsoft.com/office/drawing/2014/main" id="{98427EF6-61EC-4863-9A88-B13491DDC82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503627" y="2301538"/>
                        <a:ext cx="300259" cy="237183"/>
                        <a:chOff x="2962956" y="2115885"/>
                        <a:chExt cx="300259" cy="237183"/>
                      </a:xfrm>
                    </p:grpSpPr>
                    <p:pic>
                      <p:nvPicPr>
                        <p:cNvPr id="1059" name="Picture 24 241">
                          <a:extLst>
                            <a:ext uri="{FF2B5EF4-FFF2-40B4-BE49-F238E27FC236}">
                              <a16:creationId xmlns:a16="http://schemas.microsoft.com/office/drawing/2014/main" id="{054F54FD-CC96-4E92-AF19-417145649B1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3076683" y="211667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  <p:pic>
                      <p:nvPicPr>
                        <p:cNvPr id="1060" name="Picture 24 242">
                          <a:extLst>
                            <a:ext uri="{FF2B5EF4-FFF2-40B4-BE49-F238E27FC236}">
                              <a16:creationId xmlns:a16="http://schemas.microsoft.com/office/drawing/2014/main" id="{E83FFDB6-6DA7-4A2B-9534-1AB98DB9814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2962162" y="2166537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</p:grpSp>
                  <p:grpSp>
                    <p:nvGrpSpPr>
                      <p:cNvPr id="1056" name="Group 179">
                        <a:extLst>
                          <a:ext uri="{FF2B5EF4-FFF2-40B4-BE49-F238E27FC236}">
                            <a16:creationId xmlns:a16="http://schemas.microsoft.com/office/drawing/2014/main" id="{9CABF1B8-863B-4551-90A5-68FF4234A15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19823" y="2218458"/>
                        <a:ext cx="283630" cy="253824"/>
                        <a:chOff x="6986427" y="2972145"/>
                        <a:chExt cx="283630" cy="253824"/>
                      </a:xfrm>
                    </p:grpSpPr>
                    <p:pic>
                      <p:nvPicPr>
                        <p:cNvPr id="1057" name="Picture 24 243">
                          <a:extLst>
                            <a:ext uri="{FF2B5EF4-FFF2-40B4-BE49-F238E27FC236}">
                              <a16:creationId xmlns:a16="http://schemas.microsoft.com/office/drawing/2014/main" id="{F4C16089-D96C-4DF9-95B3-33BE3E7D331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6985633" y="3039438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  <p:pic>
                      <p:nvPicPr>
                        <p:cNvPr id="1058" name="Picture 24 244">
                          <a:extLst>
                            <a:ext uri="{FF2B5EF4-FFF2-40B4-BE49-F238E27FC236}">
                              <a16:creationId xmlns:a16="http://schemas.microsoft.com/office/drawing/2014/main" id="{88F28E93-8AC2-491C-AEAC-43AE4CEA4CB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7083525" y="297293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</p:grpSp>
                </p:grpSp>
                <p:grpSp>
                  <p:nvGrpSpPr>
                    <p:cNvPr id="1048" name="Group 1047">
                      <a:extLst>
                        <a:ext uri="{FF2B5EF4-FFF2-40B4-BE49-F238E27FC236}">
                          <a16:creationId xmlns:a16="http://schemas.microsoft.com/office/drawing/2014/main" id="{FC7E4A8F-6BA8-42AC-AD66-A9488A4AB26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935889" y="3265811"/>
                      <a:ext cx="499826" cy="320263"/>
                      <a:chOff x="4503627" y="2218458"/>
                      <a:chExt cx="499826" cy="320263"/>
                    </a:xfrm>
                  </p:grpSpPr>
                  <p:grpSp>
                    <p:nvGrpSpPr>
                      <p:cNvPr id="1049" name="Group 176">
                        <a:extLst>
                          <a:ext uri="{FF2B5EF4-FFF2-40B4-BE49-F238E27FC236}">
                            <a16:creationId xmlns:a16="http://schemas.microsoft.com/office/drawing/2014/main" id="{D9FCCFC4-4329-4C27-8AFC-C4372A12982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503627" y="2301538"/>
                        <a:ext cx="300259" cy="237183"/>
                        <a:chOff x="2962956" y="2115885"/>
                        <a:chExt cx="300259" cy="237183"/>
                      </a:xfrm>
                    </p:grpSpPr>
                    <p:pic>
                      <p:nvPicPr>
                        <p:cNvPr id="1053" name="Picture 24 245">
                          <a:extLst>
                            <a:ext uri="{FF2B5EF4-FFF2-40B4-BE49-F238E27FC236}">
                              <a16:creationId xmlns:a16="http://schemas.microsoft.com/office/drawing/2014/main" id="{126C0EF1-2D42-413E-BA5D-5E48A81515F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3076683" y="211667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  <p:pic>
                      <p:nvPicPr>
                        <p:cNvPr id="1054" name="Picture 24 246">
                          <a:extLst>
                            <a:ext uri="{FF2B5EF4-FFF2-40B4-BE49-F238E27FC236}">
                              <a16:creationId xmlns:a16="http://schemas.microsoft.com/office/drawing/2014/main" id="{31C929A8-68FD-41D8-966D-071FBA5A3D0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2962162" y="2166537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</p:grpSp>
                  <p:grpSp>
                    <p:nvGrpSpPr>
                      <p:cNvPr id="1050" name="Group 179">
                        <a:extLst>
                          <a:ext uri="{FF2B5EF4-FFF2-40B4-BE49-F238E27FC236}">
                            <a16:creationId xmlns:a16="http://schemas.microsoft.com/office/drawing/2014/main" id="{F235CB10-A2A4-4E6D-9101-578B6F3DF1A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19823" y="2218458"/>
                        <a:ext cx="283630" cy="253824"/>
                        <a:chOff x="6986427" y="2972145"/>
                        <a:chExt cx="283630" cy="253824"/>
                      </a:xfrm>
                    </p:grpSpPr>
                    <p:pic>
                      <p:nvPicPr>
                        <p:cNvPr id="1051" name="Picture 24 247">
                          <a:extLst>
                            <a:ext uri="{FF2B5EF4-FFF2-40B4-BE49-F238E27FC236}">
                              <a16:creationId xmlns:a16="http://schemas.microsoft.com/office/drawing/2014/main" id="{558E2506-348F-4048-A1E1-3149BB3932D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6985633" y="3039438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  <p:pic>
                      <p:nvPicPr>
                        <p:cNvPr id="1052" name="Picture 24 248">
                          <a:extLst>
                            <a:ext uri="{FF2B5EF4-FFF2-40B4-BE49-F238E27FC236}">
                              <a16:creationId xmlns:a16="http://schemas.microsoft.com/office/drawing/2014/main" id="{642610AE-BA45-41DE-8019-DC8FB2BE1E5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7083525" y="297293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</p:grpSp>
                </p:grpSp>
              </p:grpSp>
              <p:grpSp>
                <p:nvGrpSpPr>
                  <p:cNvPr id="1032" name="Group 1031">
                    <a:extLst>
                      <a:ext uri="{FF2B5EF4-FFF2-40B4-BE49-F238E27FC236}">
                        <a16:creationId xmlns:a16="http://schemas.microsoft.com/office/drawing/2014/main" id="{AF07F560-795D-4525-83B2-C9F5A6C7D9D1}"/>
                      </a:ext>
                    </a:extLst>
                  </p:cNvPr>
                  <p:cNvGrpSpPr/>
                  <p:nvPr/>
                </p:nvGrpSpPr>
                <p:grpSpPr>
                  <a:xfrm rot="21049340">
                    <a:off x="7270080" y="2509410"/>
                    <a:ext cx="601238" cy="499826"/>
                    <a:chOff x="5841977" y="3176030"/>
                    <a:chExt cx="601238" cy="499826"/>
                  </a:xfrm>
                </p:grpSpPr>
                <p:grpSp>
                  <p:nvGrpSpPr>
                    <p:cNvPr id="1033" name="Group 1032">
                      <a:extLst>
                        <a:ext uri="{FF2B5EF4-FFF2-40B4-BE49-F238E27FC236}">
                          <a16:creationId xmlns:a16="http://schemas.microsoft.com/office/drawing/2014/main" id="{66FE8A03-FFC4-4056-8C06-06B2F1873483}"/>
                        </a:ext>
                      </a:extLst>
                    </p:cNvPr>
                    <p:cNvGrpSpPr/>
                    <p:nvPr/>
                  </p:nvGrpSpPr>
                  <p:grpSpPr>
                    <a:xfrm rot="19742345">
                      <a:off x="5841977" y="3207622"/>
                      <a:ext cx="499826" cy="320263"/>
                      <a:chOff x="4503627" y="2218458"/>
                      <a:chExt cx="499826" cy="320263"/>
                    </a:xfrm>
                  </p:grpSpPr>
                  <p:grpSp>
                    <p:nvGrpSpPr>
                      <p:cNvPr id="1041" name="Group 176">
                        <a:extLst>
                          <a:ext uri="{FF2B5EF4-FFF2-40B4-BE49-F238E27FC236}">
                            <a16:creationId xmlns:a16="http://schemas.microsoft.com/office/drawing/2014/main" id="{C611D998-365C-4315-A3E9-D54CEACDE2A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503627" y="2301538"/>
                        <a:ext cx="300259" cy="237183"/>
                        <a:chOff x="2962956" y="2115885"/>
                        <a:chExt cx="300259" cy="237183"/>
                      </a:xfrm>
                    </p:grpSpPr>
                    <p:pic>
                      <p:nvPicPr>
                        <p:cNvPr id="1045" name="Picture 24 249">
                          <a:extLst>
                            <a:ext uri="{FF2B5EF4-FFF2-40B4-BE49-F238E27FC236}">
                              <a16:creationId xmlns:a16="http://schemas.microsoft.com/office/drawing/2014/main" id="{266ACB3A-1285-47BC-8CFC-97F23D228B1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3076683" y="211667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  <p:pic>
                      <p:nvPicPr>
                        <p:cNvPr id="1046" name="Picture 24 250">
                          <a:extLst>
                            <a:ext uri="{FF2B5EF4-FFF2-40B4-BE49-F238E27FC236}">
                              <a16:creationId xmlns:a16="http://schemas.microsoft.com/office/drawing/2014/main" id="{0BCA8BAC-2016-4891-80C6-CDB92FAE783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2962162" y="2166537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</p:grpSp>
                  <p:grpSp>
                    <p:nvGrpSpPr>
                      <p:cNvPr id="1042" name="Group 179">
                        <a:extLst>
                          <a:ext uri="{FF2B5EF4-FFF2-40B4-BE49-F238E27FC236}">
                            <a16:creationId xmlns:a16="http://schemas.microsoft.com/office/drawing/2014/main" id="{FDE98BD4-5EB7-4F68-9CCC-A4C830253A1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19823" y="2218458"/>
                        <a:ext cx="283630" cy="253824"/>
                        <a:chOff x="6986427" y="2972145"/>
                        <a:chExt cx="283630" cy="253824"/>
                      </a:xfrm>
                    </p:grpSpPr>
                    <p:pic>
                      <p:nvPicPr>
                        <p:cNvPr id="1043" name="Picture 24 251">
                          <a:extLst>
                            <a:ext uri="{FF2B5EF4-FFF2-40B4-BE49-F238E27FC236}">
                              <a16:creationId xmlns:a16="http://schemas.microsoft.com/office/drawing/2014/main" id="{DA884F8C-6758-4C98-968E-9175B8E24B9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6985633" y="3039438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  <p:pic>
                      <p:nvPicPr>
                        <p:cNvPr id="1044" name="Picture 24 252">
                          <a:extLst>
                            <a:ext uri="{FF2B5EF4-FFF2-40B4-BE49-F238E27FC236}">
                              <a16:creationId xmlns:a16="http://schemas.microsoft.com/office/drawing/2014/main" id="{6DA2878F-F976-4D9B-9826-D191AD3ECA3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7083525" y="297293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</p:grpSp>
                </p:grpSp>
                <p:grpSp>
                  <p:nvGrpSpPr>
                    <p:cNvPr id="1034" name="Group 1033">
                      <a:extLst>
                        <a:ext uri="{FF2B5EF4-FFF2-40B4-BE49-F238E27FC236}">
                          <a16:creationId xmlns:a16="http://schemas.microsoft.com/office/drawing/2014/main" id="{BE2D69E2-9BB3-4CE7-95D4-F1CAE7F744BC}"/>
                        </a:ext>
                      </a:extLst>
                    </p:cNvPr>
                    <p:cNvGrpSpPr/>
                    <p:nvPr/>
                  </p:nvGrpSpPr>
                  <p:grpSpPr>
                    <a:xfrm rot="17239213">
                      <a:off x="6033171" y="3265811"/>
                      <a:ext cx="499826" cy="320263"/>
                      <a:chOff x="4503627" y="2218458"/>
                      <a:chExt cx="499826" cy="320263"/>
                    </a:xfrm>
                  </p:grpSpPr>
                  <p:grpSp>
                    <p:nvGrpSpPr>
                      <p:cNvPr id="1035" name="Group 176">
                        <a:extLst>
                          <a:ext uri="{FF2B5EF4-FFF2-40B4-BE49-F238E27FC236}">
                            <a16:creationId xmlns:a16="http://schemas.microsoft.com/office/drawing/2014/main" id="{14C9DB7C-72F3-49B3-A27B-C5E1F690E1E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503627" y="2301538"/>
                        <a:ext cx="300259" cy="237183"/>
                        <a:chOff x="2962956" y="2115885"/>
                        <a:chExt cx="300259" cy="237183"/>
                      </a:xfrm>
                    </p:grpSpPr>
                    <p:pic>
                      <p:nvPicPr>
                        <p:cNvPr id="1039" name="Picture 24 253">
                          <a:extLst>
                            <a:ext uri="{FF2B5EF4-FFF2-40B4-BE49-F238E27FC236}">
                              <a16:creationId xmlns:a16="http://schemas.microsoft.com/office/drawing/2014/main" id="{94EDD2F0-8194-42B1-82FF-8CAF5369EBC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3076683" y="211667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  <p:pic>
                      <p:nvPicPr>
                        <p:cNvPr id="1040" name="Picture 24 254">
                          <a:extLst>
                            <a:ext uri="{FF2B5EF4-FFF2-40B4-BE49-F238E27FC236}">
                              <a16:creationId xmlns:a16="http://schemas.microsoft.com/office/drawing/2014/main" id="{728D3DFC-18D5-4E6A-99EA-2B64737721E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2962162" y="2166537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</p:grpSp>
                  <p:grpSp>
                    <p:nvGrpSpPr>
                      <p:cNvPr id="1036" name="Group 179">
                        <a:extLst>
                          <a:ext uri="{FF2B5EF4-FFF2-40B4-BE49-F238E27FC236}">
                            <a16:creationId xmlns:a16="http://schemas.microsoft.com/office/drawing/2014/main" id="{C694B06A-9409-40A0-B402-AD4058208DA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19823" y="2218458"/>
                        <a:ext cx="283630" cy="253824"/>
                        <a:chOff x="6986427" y="2972145"/>
                        <a:chExt cx="283630" cy="253824"/>
                      </a:xfrm>
                    </p:grpSpPr>
                    <p:pic>
                      <p:nvPicPr>
                        <p:cNvPr id="1037" name="Picture 24 255">
                          <a:extLst>
                            <a:ext uri="{FF2B5EF4-FFF2-40B4-BE49-F238E27FC236}">
                              <a16:creationId xmlns:a16="http://schemas.microsoft.com/office/drawing/2014/main" id="{2590505C-F1F0-4EC3-AA0F-D534CE9A09E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6985633" y="3039438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  <p:pic>
                      <p:nvPicPr>
                        <p:cNvPr id="1038" name="Picture 24 256">
                          <a:extLst>
                            <a:ext uri="{FF2B5EF4-FFF2-40B4-BE49-F238E27FC236}">
                              <a16:creationId xmlns:a16="http://schemas.microsoft.com/office/drawing/2014/main" id="{6F02F800-0CEF-4006-86E4-9AC851740B0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7083525" y="297293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</p:grpSp>
                </p:grpSp>
              </p:grpSp>
            </p:grpSp>
          </p:grpSp>
        </p:grp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6200000">
                                      <p:cBhvr>
                                        <p:cTn id="6" dur="5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8" dur="5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10" dur="49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0.00069 C 0.15013 0.00324 0.26992 -0.00579 0.4625 -0.10717 " pathEditMode="relative" rAng="0" ptsTypes="AA">
                                      <p:cBhvr>
                                        <p:cTn id="12" dur="5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125" y="-5301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6200000">
                                      <p:cBhvr>
                                        <p:cTn id="14" dur="5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0.00069 C 0.15013 0.00324 0.26992 -0.00579 0.4625 -0.10717 " pathEditMode="relative" rAng="0" ptsTypes="AA">
                                      <p:cBhvr>
                                        <p:cTn id="16" dur="5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125" y="-5301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18" dur="5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0.00069 C 0.15013 0.00324 0.26992 -0.00579 0.4625 -0.10717 " pathEditMode="relative" rAng="0" ptsTypes="AA">
                                      <p:cBhvr>
                                        <p:cTn id="20" dur="5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125" y="-5301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22" dur="5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2" dur="5000" fill="hold"/>
                                        <p:tgtEl>
                                          <p:spTgt spid="5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4" dur="5000" fill="hold"/>
                                        <p:tgtEl>
                                          <p:spTgt spid="10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5" presetID="0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4.07407E-6 C 0.08633 -0.00324 0.17135 -0.00579 0.24479 -0.02246 C 0.3181 -0.03889 0.39714 -0.08149 0.44023 -0.09931 C 0.44609 -0.10394 0.45872 -0.10301 0.46445 -0.10741 " pathEditMode="relative" rAng="0" ptsTypes="AAAA">
                                      <p:cBhvr>
                                        <p:cTn id="46" dur="5000" fill="hold"/>
                                        <p:tgtEl>
                                          <p:spTgt spid="10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216" y="-5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8" grpId="0" animBg="1"/>
      <p:bldP spid="28" grpId="1" animBg="1"/>
      <p:bldP spid="28" grpId="2" animBg="1"/>
      <p:bldP spid="29" grpId="0" animBg="1"/>
      <p:bldP spid="29" grpId="1" animBg="1"/>
      <p:bldP spid="29" grpId="2" animBg="1"/>
      <p:bldP spid="30" grpId="0" animBg="1"/>
      <p:bldP spid="30" grpId="1" animBg="1"/>
      <p:bldP spid="30" grpId="2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CED33-1C66-4CF0-8908-EDF4E4981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Viscosity connects energy dissipation rate and fluid deformation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949BB6-F576-4491-8950-C7E3414672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very viscous (</a:t>
            </a:r>
            <a:r>
              <a:rPr lang="en-US" dirty="0">
                <a:latin typeface="Symbol" panose="05050102010706020507" pitchFamily="18" charset="2"/>
              </a:rPr>
              <a:t>n</a:t>
            </a:r>
            <a:r>
              <a:rPr lang="en-US" dirty="0"/>
              <a:t>) fluid won’t deform much (G) given an energy dissipation rate (    ) </a:t>
            </a:r>
          </a:p>
          <a:p>
            <a:r>
              <a:rPr lang="en-US" dirty="0"/>
              <a:t>This would be a great place to use simple dimensional analysis to find the one and only possible relationship 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9DC63C-05A4-47D7-9F30-7736FBACDBF1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4344" y="5396564"/>
            <a:ext cx="1539657" cy="729599"/>
          </a:xfrm>
          <a:prstGeom prst="rect">
            <a:avLst/>
          </a:prstGeom>
        </p:spPr>
      </p:pic>
      <p:pic>
        <p:nvPicPr>
          <p:cNvPr id="7" name="Picture 6" descr="\documentclass{article}&#10;\usepackage{amsmath}&#10;\pagestyle{empty}&#10;\begin{document}&#10;&#10;$\bar\varepsilon \theta = gh_{\rm{L}}$&#10;&#10;&#10;\end{document}" title="IguanaTex Bitmap Display">
            <a:extLst>
              <a:ext uri="{FF2B5EF4-FFF2-40B4-BE49-F238E27FC236}">
                <a16:creationId xmlns:a16="http://schemas.microsoft.com/office/drawing/2014/main" id="{FEE2C528-3F2F-4DF6-9880-E8C9840F1CDB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4344" y="4526497"/>
            <a:ext cx="1548190" cy="36815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8BBB439-9482-4B6A-8F16-889691A59318}"/>
              </a:ext>
            </a:extLst>
          </p:cNvPr>
          <p:cNvSpPr txBox="1"/>
          <p:nvPr/>
        </p:nvSpPr>
        <p:spPr>
          <a:xfrm>
            <a:off x="6096000" y="4148443"/>
            <a:ext cx="58186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Lost mechanical energy is dissipated (through turbulence to viscosity)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1AAC14-98B4-488F-BED7-B64CD98C2BAC}"/>
              </a:ext>
            </a:extLst>
          </p:cNvPr>
          <p:cNvSpPr txBox="1"/>
          <p:nvPr/>
        </p:nvSpPr>
        <p:spPr>
          <a:xfrm>
            <a:off x="6096000" y="5257800"/>
            <a:ext cx="581863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rate of energy dissipation divided by the viscosity sets the rate of fluid deformation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5929122-B4B8-45F6-9E14-1CB0F4ECBAA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2791" y="5031306"/>
            <a:ext cx="1683274" cy="146011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64DC48B-8FDA-4976-8925-285A1031537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9436" y="3921394"/>
            <a:ext cx="2851442" cy="1210205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08B312F-A310-40EF-948E-349008B3AF9E}"/>
              </a:ext>
            </a:extLst>
          </p:cNvPr>
          <p:cNvCxnSpPr>
            <a:cxnSpLocks/>
          </p:cNvCxnSpPr>
          <p:nvPr/>
        </p:nvCxnSpPr>
        <p:spPr>
          <a:xfrm>
            <a:off x="804672" y="4084435"/>
            <a:ext cx="2560320" cy="10972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EE2F6BC-11EF-42F7-A11D-9923C61EDD11}"/>
              </a:ext>
            </a:extLst>
          </p:cNvPr>
          <p:cNvGrpSpPr/>
          <p:nvPr/>
        </p:nvGrpSpPr>
        <p:grpSpPr>
          <a:xfrm>
            <a:off x="3624111" y="4084434"/>
            <a:ext cx="1770849" cy="368694"/>
            <a:chOff x="3624111" y="4084434"/>
            <a:chExt cx="1770849" cy="368694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B3F7BA6-6441-456C-86A5-6721F0DBEA61}"/>
                </a:ext>
              </a:extLst>
            </p:cNvPr>
            <p:cNvSpPr/>
            <p:nvPr/>
          </p:nvSpPr>
          <p:spPr>
            <a:xfrm>
              <a:off x="5202936" y="4398264"/>
              <a:ext cx="192024" cy="548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ight Brace 21">
              <a:extLst>
                <a:ext uri="{FF2B5EF4-FFF2-40B4-BE49-F238E27FC236}">
                  <a16:creationId xmlns:a16="http://schemas.microsoft.com/office/drawing/2014/main" id="{30597F78-007F-4945-844C-E988FE05E15B}"/>
                </a:ext>
              </a:extLst>
            </p:cNvPr>
            <p:cNvSpPr/>
            <p:nvPr/>
          </p:nvSpPr>
          <p:spPr>
            <a:xfrm>
              <a:off x="3624111" y="4084434"/>
              <a:ext cx="77725" cy="109729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Connector: Elbow 23">
              <a:extLst>
                <a:ext uri="{FF2B5EF4-FFF2-40B4-BE49-F238E27FC236}">
                  <a16:creationId xmlns:a16="http://schemas.microsoft.com/office/drawing/2014/main" id="{11A9E280-71E7-4EFF-966D-1B03F52B064E}"/>
                </a:ext>
              </a:extLst>
            </p:cNvPr>
            <p:cNvCxnSpPr>
              <a:cxnSpLocks/>
              <a:stCxn id="21" idx="0"/>
            </p:cNvCxnSpPr>
            <p:nvPr/>
          </p:nvCxnSpPr>
          <p:spPr>
            <a:xfrm rot="16200000" flipV="1">
              <a:off x="4348049" y="3447365"/>
              <a:ext cx="258965" cy="1642834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1" name="Picture 30" descr="\documentclass{article}&#10;\usepackage{amsmath}&#10;\pagestyle{empty}&#10;\begin{document}&#10;&#10;$$ \bar \varepsilon$$&#10;&#10;&#10;\end{document}" title="IguanaTex Bitmap Display">
            <a:extLst>
              <a:ext uri="{FF2B5EF4-FFF2-40B4-BE49-F238E27FC236}">
                <a16:creationId xmlns:a16="http://schemas.microsoft.com/office/drawing/2014/main" id="{CD35FAD9-3E80-4D88-AB98-546A0A3E860D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6734" y="2222634"/>
            <a:ext cx="292403" cy="377533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056A088-61A1-427D-B275-54C091DFC13F}"/>
              </a:ext>
            </a:extLst>
          </p:cNvPr>
          <p:cNvCxnSpPr/>
          <p:nvPr/>
        </p:nvCxnSpPr>
        <p:spPr>
          <a:xfrm>
            <a:off x="4148919" y="4894650"/>
            <a:ext cx="1200218" cy="632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77FECB2-6D6D-4234-86A9-48242FBB55AC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2760096" y="5761364"/>
            <a:ext cx="1284248" cy="112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712865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 dirty="0"/>
              <a:t>Particles grow by colliding with similarly sized particles</a:t>
            </a:r>
          </a:p>
        </p:txBody>
      </p:sp>
      <p:pic>
        <p:nvPicPr>
          <p:cNvPr id="155" name="Picture 24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 rot="16200000">
            <a:off x="3464722" y="3948305"/>
            <a:ext cx="187325" cy="185738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</p:pic>
      <p:pic>
        <p:nvPicPr>
          <p:cNvPr id="156" name="Picture 24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 rot="5400000" flipV="1">
            <a:off x="4801210" y="4829456"/>
            <a:ext cx="187325" cy="185738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  <a:scene3d>
            <a:camera prst="orthographicFront">
              <a:rot lat="0" lon="0" rev="19799999"/>
            </a:camera>
            <a:lightRig rig="threePt" dir="t"/>
          </a:scene3d>
        </p:spPr>
      </p:pic>
      <p:pic>
        <p:nvPicPr>
          <p:cNvPr id="157" name="Picture 24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 rot="16200000">
            <a:off x="3617122" y="1864508"/>
            <a:ext cx="187325" cy="185738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</p:pic>
      <p:pic>
        <p:nvPicPr>
          <p:cNvPr id="158" name="Picture 24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 rot="5400000" flipV="1">
            <a:off x="4953610" y="2762285"/>
            <a:ext cx="187325" cy="185738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  <a:scene3d>
            <a:camera prst="orthographicFront">
              <a:rot lat="0" lon="0" rev="19799999"/>
            </a:camera>
            <a:lightRig rig="threePt" dir="t"/>
          </a:scene3d>
        </p:spPr>
      </p:pic>
      <p:pic>
        <p:nvPicPr>
          <p:cNvPr id="159" name="Picture 24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 rot="16200000">
            <a:off x="3758443" y="2978450"/>
            <a:ext cx="187325" cy="185738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</p:pic>
      <p:pic>
        <p:nvPicPr>
          <p:cNvPr id="160" name="Picture 24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 rot="5400000" flipV="1">
            <a:off x="5094931" y="3876227"/>
            <a:ext cx="187325" cy="185738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  <a:scene3d>
            <a:camera prst="orthographicFront">
              <a:rot lat="0" lon="0" rev="19799999"/>
            </a:camera>
            <a:lightRig rig="threePt" dir="t"/>
          </a:scene3d>
        </p:spPr>
      </p:pic>
      <p:pic>
        <p:nvPicPr>
          <p:cNvPr id="163" name="Picture 24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 rot="16200000">
            <a:off x="7008826" y="3843002"/>
            <a:ext cx="187325" cy="185738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</p:pic>
      <p:pic>
        <p:nvPicPr>
          <p:cNvPr id="164" name="Picture 24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 rot="5400000" flipV="1">
            <a:off x="8345314" y="4740779"/>
            <a:ext cx="187325" cy="185738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  <a:scene3d>
            <a:camera prst="orthographicFront">
              <a:rot lat="0" lon="0" rev="19799999"/>
            </a:camera>
            <a:lightRig rig="threePt" dir="t"/>
          </a:scene3d>
        </p:spPr>
      </p:pic>
      <p:grpSp>
        <p:nvGrpSpPr>
          <p:cNvPr id="167" name="Group 166"/>
          <p:cNvGrpSpPr/>
          <p:nvPr/>
        </p:nvGrpSpPr>
        <p:grpSpPr>
          <a:xfrm>
            <a:off x="8691563" y="3304654"/>
            <a:ext cx="283630" cy="253824"/>
            <a:chOff x="6986427" y="2972145"/>
            <a:chExt cx="283630" cy="253824"/>
          </a:xfrm>
        </p:grpSpPr>
        <p:pic>
          <p:nvPicPr>
            <p:cNvPr id="165" name="Picture 24"/>
            <p:cNvPicPr>
              <a:picLocks noChangeAspect="1" noChangeArrowheads="1"/>
            </p:cNvPicPr>
            <p:nvPr/>
          </p:nvPicPr>
          <p:blipFill>
            <a:blip r:embed="rId3" cstate="screen"/>
            <a:srcRect/>
            <a:stretch>
              <a:fillRect/>
            </a:stretch>
          </p:blipFill>
          <p:spPr bwMode="auto">
            <a:xfrm rot="16200000">
              <a:off x="6985633" y="3039438"/>
              <a:ext cx="187325" cy="185738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</p:pic>
        <p:pic>
          <p:nvPicPr>
            <p:cNvPr id="166" name="Picture 24"/>
            <p:cNvPicPr>
              <a:picLocks noChangeAspect="1" noChangeArrowheads="1"/>
            </p:cNvPicPr>
            <p:nvPr/>
          </p:nvPicPr>
          <p:blipFill>
            <a:blip r:embed="rId3" cstate="screen"/>
            <a:srcRect/>
            <a:stretch>
              <a:fillRect/>
            </a:stretch>
          </p:blipFill>
          <p:spPr bwMode="auto">
            <a:xfrm rot="5400000" flipV="1">
              <a:off x="7083525" y="2972939"/>
              <a:ext cx="187325" cy="185738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  <a:scene3d>
              <a:camera prst="orthographicFront">
                <a:rot lat="0" lon="0" rev="19799999"/>
              </a:camera>
              <a:lightRig rig="threePt" dir="t"/>
            </a:scene3d>
          </p:spPr>
        </p:pic>
      </p:grpSp>
      <p:grpSp>
        <p:nvGrpSpPr>
          <p:cNvPr id="170" name="Group 169"/>
          <p:cNvGrpSpPr/>
          <p:nvPr/>
        </p:nvGrpSpPr>
        <p:grpSpPr>
          <a:xfrm>
            <a:off x="3975364" y="5205503"/>
            <a:ext cx="291942" cy="203954"/>
            <a:chOff x="2394919" y="5205503"/>
            <a:chExt cx="291942" cy="203954"/>
          </a:xfrm>
        </p:grpSpPr>
        <p:pic>
          <p:nvPicPr>
            <p:cNvPr id="168" name="Picture 24"/>
            <p:cNvPicPr>
              <a:picLocks noChangeAspect="1" noChangeArrowheads="1"/>
            </p:cNvPicPr>
            <p:nvPr/>
          </p:nvPicPr>
          <p:blipFill>
            <a:blip r:embed="rId3" cstate="screen"/>
            <a:srcRect/>
            <a:stretch>
              <a:fillRect/>
            </a:stretch>
          </p:blipFill>
          <p:spPr bwMode="auto">
            <a:xfrm rot="16200000">
              <a:off x="2394125" y="5206297"/>
              <a:ext cx="187325" cy="185738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</p:pic>
        <p:pic>
          <p:nvPicPr>
            <p:cNvPr id="169" name="Picture 24"/>
            <p:cNvPicPr>
              <a:picLocks noChangeAspect="1" noChangeArrowheads="1"/>
            </p:cNvPicPr>
            <p:nvPr/>
          </p:nvPicPr>
          <p:blipFill>
            <a:blip r:embed="rId3" cstate="screen"/>
            <a:srcRect/>
            <a:stretch>
              <a:fillRect/>
            </a:stretch>
          </p:blipFill>
          <p:spPr bwMode="auto">
            <a:xfrm rot="5400000" flipV="1">
              <a:off x="2500329" y="5222926"/>
              <a:ext cx="187325" cy="185738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  <a:scene3d>
              <a:camera prst="orthographicFront">
                <a:rot lat="0" lon="0" rev="19799999"/>
              </a:camera>
              <a:lightRig rig="threePt" dir="t"/>
            </a:scene3d>
          </p:spPr>
        </p:pic>
      </p:grpSp>
      <p:grpSp>
        <p:nvGrpSpPr>
          <p:cNvPr id="174" name="Group 173"/>
          <p:cNvGrpSpPr/>
          <p:nvPr/>
        </p:nvGrpSpPr>
        <p:grpSpPr>
          <a:xfrm>
            <a:off x="3811886" y="3703623"/>
            <a:ext cx="291937" cy="212275"/>
            <a:chOff x="2231441" y="3046896"/>
            <a:chExt cx="291937" cy="212275"/>
          </a:xfrm>
        </p:grpSpPr>
        <p:pic>
          <p:nvPicPr>
            <p:cNvPr id="172" name="Picture 24"/>
            <p:cNvPicPr>
              <a:picLocks noChangeAspect="1" noChangeArrowheads="1"/>
            </p:cNvPicPr>
            <p:nvPr/>
          </p:nvPicPr>
          <p:blipFill>
            <a:blip r:embed="rId3" cstate="screen"/>
            <a:srcRect/>
            <a:stretch>
              <a:fillRect/>
            </a:stretch>
          </p:blipFill>
          <p:spPr bwMode="auto">
            <a:xfrm rot="5400000" flipV="1">
              <a:off x="2336846" y="3047690"/>
              <a:ext cx="187325" cy="185738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  <a:scene3d>
              <a:camera prst="orthographicFront">
                <a:rot lat="0" lon="0" rev="19799999"/>
              </a:camera>
              <a:lightRig rig="threePt" dir="t"/>
            </a:scene3d>
          </p:spPr>
        </p:pic>
        <p:pic>
          <p:nvPicPr>
            <p:cNvPr id="173" name="Picture 24"/>
            <p:cNvPicPr>
              <a:picLocks noChangeAspect="1" noChangeArrowheads="1"/>
            </p:cNvPicPr>
            <p:nvPr/>
          </p:nvPicPr>
          <p:blipFill>
            <a:blip r:embed="rId3" cstate="screen"/>
            <a:srcRect/>
            <a:stretch>
              <a:fillRect/>
            </a:stretch>
          </p:blipFill>
          <p:spPr bwMode="auto">
            <a:xfrm rot="16200000">
              <a:off x="2230647" y="3072640"/>
              <a:ext cx="187325" cy="185738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</p:pic>
      </p:grpSp>
      <p:grpSp>
        <p:nvGrpSpPr>
          <p:cNvPr id="176" name="Group 175"/>
          <p:cNvGrpSpPr/>
          <p:nvPr/>
        </p:nvGrpSpPr>
        <p:grpSpPr>
          <a:xfrm>
            <a:off x="4543401" y="2115885"/>
            <a:ext cx="300259" cy="237183"/>
            <a:chOff x="2962956" y="2115885"/>
            <a:chExt cx="300259" cy="237183"/>
          </a:xfrm>
        </p:grpSpPr>
        <p:pic>
          <p:nvPicPr>
            <p:cNvPr id="171" name="Picture 24"/>
            <p:cNvPicPr>
              <a:picLocks noChangeAspect="1" noChangeArrowheads="1"/>
            </p:cNvPicPr>
            <p:nvPr/>
          </p:nvPicPr>
          <p:blipFill>
            <a:blip r:embed="rId3" cstate="screen"/>
            <a:srcRect/>
            <a:stretch>
              <a:fillRect/>
            </a:stretch>
          </p:blipFill>
          <p:spPr bwMode="auto">
            <a:xfrm rot="5400000" flipV="1">
              <a:off x="3076683" y="2116679"/>
              <a:ext cx="187325" cy="185738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  <a:scene3d>
              <a:camera prst="orthographicFront">
                <a:rot lat="0" lon="0" rev="19799999"/>
              </a:camera>
              <a:lightRig rig="threePt" dir="t"/>
            </a:scene3d>
          </p:spPr>
        </p:pic>
        <p:pic>
          <p:nvPicPr>
            <p:cNvPr id="175" name="Picture 24"/>
            <p:cNvPicPr>
              <a:picLocks noChangeAspect="1" noChangeArrowheads="1"/>
            </p:cNvPicPr>
            <p:nvPr/>
          </p:nvPicPr>
          <p:blipFill>
            <a:blip r:embed="rId3" cstate="screen"/>
            <a:srcRect/>
            <a:stretch>
              <a:fillRect/>
            </a:stretch>
          </p:blipFill>
          <p:spPr bwMode="auto">
            <a:xfrm rot="16200000">
              <a:off x="2962162" y="2166537"/>
              <a:ext cx="187325" cy="185738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</p:pic>
      </p:grpSp>
      <p:grpSp>
        <p:nvGrpSpPr>
          <p:cNvPr id="183" name="Group 182"/>
          <p:cNvGrpSpPr/>
          <p:nvPr/>
        </p:nvGrpSpPr>
        <p:grpSpPr>
          <a:xfrm>
            <a:off x="6084072" y="2218458"/>
            <a:ext cx="499826" cy="320263"/>
            <a:chOff x="4503627" y="2218458"/>
            <a:chExt cx="499826" cy="320263"/>
          </a:xfrm>
        </p:grpSpPr>
        <p:grpSp>
          <p:nvGrpSpPr>
            <p:cNvPr id="177" name="Group 176"/>
            <p:cNvGrpSpPr/>
            <p:nvPr/>
          </p:nvGrpSpPr>
          <p:grpSpPr>
            <a:xfrm>
              <a:off x="4503627" y="2301538"/>
              <a:ext cx="300259" cy="237183"/>
              <a:chOff x="2962956" y="2115885"/>
              <a:chExt cx="300259" cy="237183"/>
            </a:xfrm>
          </p:grpSpPr>
          <p:pic>
            <p:nvPicPr>
              <p:cNvPr id="178" name="Picture 24"/>
              <p:cNvPicPr>
                <a:picLocks noChangeAspect="1" noChangeArrowheads="1"/>
              </p:cNvPicPr>
              <p:nvPr/>
            </p:nvPicPr>
            <p:blipFill>
              <a:blip r:embed="rId3" cstate="screen"/>
              <a:srcRect/>
              <a:stretch>
                <a:fillRect/>
              </a:stretch>
            </p:blipFill>
            <p:spPr bwMode="auto">
              <a:xfrm rot="5400000" flipV="1">
                <a:off x="3076683" y="2116679"/>
                <a:ext cx="187325" cy="185738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lg" len="med"/>
                <a:tailEnd type="none" w="lg" len="med"/>
              </a:ln>
              <a:effectLst/>
              <a:scene3d>
                <a:camera prst="orthographicFront">
                  <a:rot lat="0" lon="0" rev="19799999"/>
                </a:camera>
                <a:lightRig rig="threePt" dir="t"/>
              </a:scene3d>
            </p:spPr>
          </p:pic>
          <p:pic>
            <p:nvPicPr>
              <p:cNvPr id="179" name="Picture 24"/>
              <p:cNvPicPr>
                <a:picLocks noChangeAspect="1" noChangeArrowheads="1"/>
              </p:cNvPicPr>
              <p:nvPr/>
            </p:nvPicPr>
            <p:blipFill>
              <a:blip r:embed="rId3" cstate="screen"/>
              <a:srcRect/>
              <a:stretch>
                <a:fillRect/>
              </a:stretch>
            </p:blipFill>
            <p:spPr bwMode="auto">
              <a:xfrm rot="16200000">
                <a:off x="2962162" y="2166537"/>
                <a:ext cx="187325" cy="185738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lg" len="med"/>
                <a:tailEnd type="none" w="lg" len="med"/>
              </a:ln>
              <a:effectLst/>
            </p:spPr>
          </p:pic>
        </p:grpSp>
        <p:grpSp>
          <p:nvGrpSpPr>
            <p:cNvPr id="180" name="Group 179"/>
            <p:cNvGrpSpPr/>
            <p:nvPr/>
          </p:nvGrpSpPr>
          <p:grpSpPr>
            <a:xfrm>
              <a:off x="4719823" y="2218458"/>
              <a:ext cx="283630" cy="253824"/>
              <a:chOff x="6986427" y="2972145"/>
              <a:chExt cx="283630" cy="253824"/>
            </a:xfrm>
          </p:grpSpPr>
          <p:pic>
            <p:nvPicPr>
              <p:cNvPr id="181" name="Picture 24"/>
              <p:cNvPicPr>
                <a:picLocks noChangeAspect="1" noChangeArrowheads="1"/>
              </p:cNvPicPr>
              <p:nvPr/>
            </p:nvPicPr>
            <p:blipFill>
              <a:blip r:embed="rId3" cstate="screen"/>
              <a:srcRect/>
              <a:stretch>
                <a:fillRect/>
              </a:stretch>
            </p:blipFill>
            <p:spPr bwMode="auto">
              <a:xfrm rot="16200000">
                <a:off x="6985633" y="3039438"/>
                <a:ext cx="187325" cy="185738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lg" len="med"/>
                <a:tailEnd type="none" w="lg" len="med"/>
              </a:ln>
              <a:effectLst/>
            </p:spPr>
          </p:pic>
          <p:pic>
            <p:nvPicPr>
              <p:cNvPr id="182" name="Picture 24"/>
              <p:cNvPicPr>
                <a:picLocks noChangeAspect="1" noChangeArrowheads="1"/>
              </p:cNvPicPr>
              <p:nvPr/>
            </p:nvPicPr>
            <p:blipFill>
              <a:blip r:embed="rId3" cstate="screen"/>
              <a:srcRect/>
              <a:stretch>
                <a:fillRect/>
              </a:stretch>
            </p:blipFill>
            <p:spPr bwMode="auto">
              <a:xfrm rot="5400000" flipV="1">
                <a:off x="7083525" y="2972939"/>
                <a:ext cx="187325" cy="185738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lg" len="med"/>
                <a:tailEnd type="none" w="lg" len="med"/>
              </a:ln>
              <a:effectLst/>
              <a:scene3d>
                <a:camera prst="orthographicFront">
                  <a:rot lat="0" lon="0" rev="19799999"/>
                </a:camera>
                <a:lightRig rig="threePt" dir="t"/>
              </a:scene3d>
            </p:spPr>
          </p:pic>
        </p:grpSp>
      </p:grpSp>
      <p:grpSp>
        <p:nvGrpSpPr>
          <p:cNvPr id="190" name="Group 189"/>
          <p:cNvGrpSpPr/>
          <p:nvPr/>
        </p:nvGrpSpPr>
        <p:grpSpPr>
          <a:xfrm>
            <a:off x="3429472" y="5784639"/>
            <a:ext cx="319658" cy="359128"/>
            <a:chOff x="1849027" y="5784639"/>
            <a:chExt cx="319658" cy="359128"/>
          </a:xfrm>
        </p:grpSpPr>
        <p:grpSp>
          <p:nvGrpSpPr>
            <p:cNvPr id="184" name="Group 183"/>
            <p:cNvGrpSpPr/>
            <p:nvPr/>
          </p:nvGrpSpPr>
          <p:grpSpPr>
            <a:xfrm>
              <a:off x="1849027" y="5939813"/>
              <a:ext cx="291942" cy="203954"/>
              <a:chOff x="2394919" y="5205503"/>
              <a:chExt cx="291942" cy="203954"/>
            </a:xfrm>
          </p:grpSpPr>
          <p:pic>
            <p:nvPicPr>
              <p:cNvPr id="185" name="Picture 24"/>
              <p:cNvPicPr>
                <a:picLocks noChangeAspect="1" noChangeArrowheads="1"/>
              </p:cNvPicPr>
              <p:nvPr/>
            </p:nvPicPr>
            <p:blipFill>
              <a:blip r:embed="rId3" cstate="screen"/>
              <a:srcRect/>
              <a:stretch>
                <a:fillRect/>
              </a:stretch>
            </p:blipFill>
            <p:spPr bwMode="auto">
              <a:xfrm rot="16200000">
                <a:off x="2394125" y="5206297"/>
                <a:ext cx="187325" cy="185738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lg" len="med"/>
                <a:tailEnd type="none" w="lg" len="med"/>
              </a:ln>
              <a:effectLst/>
            </p:spPr>
          </p:pic>
          <p:pic>
            <p:nvPicPr>
              <p:cNvPr id="186" name="Picture 24"/>
              <p:cNvPicPr>
                <a:picLocks noChangeAspect="1" noChangeArrowheads="1"/>
              </p:cNvPicPr>
              <p:nvPr/>
            </p:nvPicPr>
            <p:blipFill>
              <a:blip r:embed="rId3" cstate="screen"/>
              <a:srcRect/>
              <a:stretch>
                <a:fillRect/>
              </a:stretch>
            </p:blipFill>
            <p:spPr bwMode="auto">
              <a:xfrm rot="5400000" flipV="1">
                <a:off x="2500329" y="5222926"/>
                <a:ext cx="187325" cy="185738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lg" len="med"/>
                <a:tailEnd type="none" w="lg" len="med"/>
              </a:ln>
              <a:effectLst/>
              <a:scene3d>
                <a:camera prst="orthographicFront">
                  <a:rot lat="0" lon="0" rev="19799999"/>
                </a:camera>
                <a:lightRig rig="threePt" dir="t"/>
              </a:scene3d>
            </p:spPr>
          </p:pic>
        </p:grpSp>
        <p:grpSp>
          <p:nvGrpSpPr>
            <p:cNvPr id="187" name="Group 186"/>
            <p:cNvGrpSpPr/>
            <p:nvPr/>
          </p:nvGrpSpPr>
          <p:grpSpPr>
            <a:xfrm>
              <a:off x="1876748" y="5784639"/>
              <a:ext cx="291937" cy="212275"/>
              <a:chOff x="2231441" y="3046896"/>
              <a:chExt cx="291937" cy="212275"/>
            </a:xfrm>
          </p:grpSpPr>
          <p:pic>
            <p:nvPicPr>
              <p:cNvPr id="188" name="Picture 24"/>
              <p:cNvPicPr>
                <a:picLocks noChangeAspect="1" noChangeArrowheads="1"/>
              </p:cNvPicPr>
              <p:nvPr/>
            </p:nvPicPr>
            <p:blipFill>
              <a:blip r:embed="rId3" cstate="screen"/>
              <a:srcRect/>
              <a:stretch>
                <a:fillRect/>
              </a:stretch>
            </p:blipFill>
            <p:spPr bwMode="auto">
              <a:xfrm rot="5400000" flipV="1">
                <a:off x="2336846" y="3047690"/>
                <a:ext cx="187325" cy="185738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lg" len="med"/>
                <a:tailEnd type="none" w="lg" len="med"/>
              </a:ln>
              <a:effectLst/>
              <a:scene3d>
                <a:camera prst="orthographicFront">
                  <a:rot lat="0" lon="0" rev="19799999"/>
                </a:camera>
                <a:lightRig rig="threePt" dir="t"/>
              </a:scene3d>
            </p:spPr>
          </p:pic>
          <p:pic>
            <p:nvPicPr>
              <p:cNvPr id="189" name="Picture 24"/>
              <p:cNvPicPr>
                <a:picLocks noChangeAspect="1" noChangeArrowheads="1"/>
              </p:cNvPicPr>
              <p:nvPr/>
            </p:nvPicPr>
            <p:blipFill>
              <a:blip r:embed="rId3" cstate="screen"/>
              <a:srcRect/>
              <a:stretch>
                <a:fillRect/>
              </a:stretch>
            </p:blipFill>
            <p:spPr bwMode="auto">
              <a:xfrm rot="16200000">
                <a:off x="2230647" y="3072640"/>
                <a:ext cx="187325" cy="185738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lg" len="med"/>
                <a:tailEnd type="none" w="lg" len="med"/>
              </a:ln>
              <a:effectLst/>
            </p:spPr>
          </p:pic>
        </p:grpSp>
      </p:grpSp>
      <p:pic>
        <p:nvPicPr>
          <p:cNvPr id="38" name="Picture 24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 rot="16200000">
            <a:off x="2345325" y="2882756"/>
            <a:ext cx="187325" cy="185738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repeatCount="indefinite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7037E-6 C -0.04701 0.03935 -0.09375 0.0787 -0.05143 0.12731 C -0.00911 0.17569 0.15 0.28518 0.25404 0.29097 C 0.35781 0.29722 0.55664 0.21574 0.57174 0.16365 C 0.58646 0.1118 0.40221 -0.01852 0.34323 -0.0213 C 0.28438 -0.02408 0.26289 0.16736 0.21862 0.14745 C 0.17435 0.12731 0.11289 -0.19723 0.07773 -0.14167 C 0.04258 -0.08588 -0.06875 0.37939 0.00794 0.48194 C 0.08477 0.58472 0.48164 0.57176 0.53789 0.475 C 0.59427 0.37847 0.43555 -0.01829 0.34674 -0.09792 C 0.25807 -0.17732 0.13151 -0.09005 0.00521 -0.00255 " pathEditMode="relative" rAng="0" ptsTypes="AAAAAAAAAAA">
                                      <p:cBhvr>
                                        <p:cTn id="6" dur="5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221" y="2025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4.81481E-6 C 0.00664 0.01504 0.0444 0.07569 0.03958 0.09027 C 0.03476 0.10486 -0.01719 0.09328 -0.02956 0.08796 C -0.0418 0.08263 -0.0392 0.06226 -0.0349 0.05763 C -0.0306 0.053 -0.00638 0.0618 -0.00313 0.06018 C 0.00013 0.05856 -0.00742 0.05324 -0.01498 0.04791 C -0.0224 0.04259 -0.03998 0.02754 -0.04753 0.02847 C -0.05521 0.02939 -0.06211 0.04097 -0.06133 0.05277 C -0.06042 0.06458 -0.05313 0.09537 -0.04271 0.0993 C -0.03229 0.10324 0.00429 0.08078 0.00091 0.07615 C -0.00261 0.07152 -0.05716 0.06342 -0.06394 0.07106 L -0.03946 0.12199 C -0.02383 0.13101 0.0151 0.13032 0.0306 0.12546 C 0.04596 0.1206 0.04544 0.10046 0.05364 0.09328 C 0.06185 0.08611 0.08034 0.09074 0.07968 0.08194 C 0.07903 0.07314 0.0457 0.04722 0.04961 0.04074 L 0.10364 0.04236 " pathEditMode="relative" rAng="0" ptsTypes="AAAAAAAAAAAAAAAAA">
                                      <p:cBhvr>
                                        <p:cTn id="8" dur="3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79" y="6435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7"/>
                                            </p:cond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" presetID="0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3.7037E-6 C 0.00729 -0.00555 0.03542 -0.0324 0.04362 -0.03402 C 0.0517 -0.03564 0.05521 -0.02963 0.04909 -0.00972 C 0.0431 0.01019 0.02552 0.07408 0.00729 0.08496 C -0.01094 0.09584 -0.05612 0.05116 -0.06002 0.05579 C -0.06406 0.06042 -0.03958 0.11227 -0.01627 0.11274 C 0.0069 0.1132 0.08229 0.07153 0.08008 0.05811 C 0.07774 0.04468 -0.01237 0.04561 -0.03008 0.03149 C -0.04778 0.01736 -0.03424 -0.01527 -0.02643 -0.02662 C -0.01862 -0.03796 0.01185 -0.02777 0.01719 -0.03634 C 0.02253 -0.0449 0.01289 -0.07453 0.00638 -0.0787 C -2.29167E-6 -0.08287 -0.01614 -0.05926 -0.02096 -0.0618 C -0.02591 -0.06435 -0.0207 -0.08935 -0.02278 -0.09444 L -0.03372 -0.09213 " pathEditMode="relative" rAng="0" ptsTypes="AAAAAAAAAAAAAA">
                                      <p:cBhvr>
                                        <p:cTn id="10" dur="3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77" y="903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9"/>
                                            </p:cond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" presetID="0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0.00116 C 0.00638 0.01388 0.04427 0.07453 0.03945 0.08912 C 0.03476 0.1037 -0.01719 0.09212 -0.02956 0.0868 C -0.0418 0.08148 -0.0392 0.06111 -0.0349 0.05648 C -0.0306 0.05185 -0.00638 0.06064 -0.00313 0.05902 C 4.375E-6 0.0574 -0.00743 0.05208 -0.01498 0.04675 C -0.0224 0.04143 -0.03998 0.02638 -0.04753 0.02731 C -0.05521 0.02824 -0.06211 0.03981 -0.06133 0.05162 C -0.06042 0.06342 -0.05313 0.09421 -0.04271 0.09814 C -0.0323 0.10208 0.00416 0.07962 0.00091 0.075 C -0.00261 0.07037 -0.05717 0.06226 -0.06394 0.0699 L -0.03946 0.12083 C -0.02383 0.12986 0.03789 0.12013 0.03059 0.1243 C 0.02304 0.12847 -0.06355 0.14837 -0.08295 0.14606 C -0.10248 0.14375 -0.08594 0.12291 -0.08581 0.10972 C -0.08555 0.09652 -0.09688 0.06666 -0.08217 0.0662 L 0.00325 0.10625 " pathEditMode="relative" rAng="0" ptsTypes="AAAAAAAAAAAAAAAAA">
                                      <p:cBhvr>
                                        <p:cTn id="12" dur="3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43" y="7361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1"/>
                                            </p:cond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0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0.00115 C 0.00729 -0.00671 0.03542 -0.03356 0.04362 -0.03518 C 0.05169 -0.0368 0.05521 -0.03078 0.04909 -0.01088 C 0.0431 0.00903 0.02552 0.07292 0.00729 0.0838 C -0.01094 0.09468 -0.04779 0.08172 -0.06003 0.05463 C -0.07239 0.02755 -0.0526 -0.07014 -0.06654 -0.07916 C -0.08034 -0.08819 -0.14896 -0.01736 -0.14284 0.00093 C -0.13685 0.01922 -0.04948 0.03519 -0.03008 0.03033 C -0.01055 0.02547 -0.03424 -0.01643 -0.02643 -0.02777 C -0.01862 -0.03912 0.01185 -0.02893 0.01719 -0.0375 C 0.02253 -0.04606 0.01289 -0.07569 0.00638 -0.07986 C -8.33333E-7 -0.08402 -0.01055 -0.07129 -0.02096 -0.06296 C -0.03138 -0.05463 -0.03802 -0.03726 -0.05612 -0.03032 C -0.07409 -0.02338 -0.11445 -0.02361 -0.12969 -0.02176 " pathEditMode="relative" rAng="0" ptsTypes="AAAAAAAAAAAAAA">
                                      <p:cBhvr>
                                        <p:cTn id="14" dur="3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57" y="440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3"/>
                                            </p:cond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5" presetID="0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716 0.00185 C 0.02227 0.0294 0.10156 0.14005 0.09883 0.1669 C 0.09597 0.19375 -0.01002 0.1713 -0.00989 0.1625 C -0.00976 0.15371 0.08268 0.12917 0.09987 0.11459 C 0.11706 0.1 0.10781 0.07894 0.09336 0.07454 C 0.07904 0.07014 0.0349 0.09213 0.01302 0.08843 C -0.00885 0.08472 -0.02617 0.05093 -0.03841 0.05255 C -0.05039 0.05417 -0.06133 0.0757 -0.05989 0.09746 C -0.05846 0.11945 -0.05612 0.20185 -0.03073 0.18357 C -0.00534 0.16528 0.09805 -0.00393 0.09258 -0.01273 C 0.08698 -0.02153 -0.04427 0.09144 -0.06393 0.13125 C -0.08346 0.17107 -0.05039 0.20857 -0.02552 0.22547 C -0.00065 0.24236 0.06029 0.24097 0.08451 0.23195 C 0.10886 0.22292 0.10794 0.18565 0.12084 0.17246 C 0.13373 0.15926 0.16302 0.16783 0.16185 0.15139 C 0.16081 0.13519 0.11094 0.11227 0.11459 0.07523 L 0.18347 -0.07083 " pathEditMode="relative" rAng="0" ptsTypes="AAAAAAAAAAAAAAAAA">
                                      <p:cBhvr>
                                        <p:cTn id="16" dur="3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61" y="8194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5"/>
                                            </p:cond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7" presetID="0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55 0.00208 C 0.01627 0.01111 0.04648 0.04444 0.07552 0.05648 C 0.10455 0.06852 0.17357 0.04884 0.17812 0.07477 C 0.18268 0.10069 0.12955 0.19583 0.10221 0.21157 C 0.075 0.22731 0.02018 0.16227 0.01497 0.16898 C 0.00989 0.17569 0.04153 0.25139 0.07174 0.25208 C 0.10195 0.25278 0.19961 0.1919 0.19674 0.17222 C 0.19375 0.15278 0.07695 0.15417 0.05403 0.13356 C 0.03086 0.11296 0.04062 0.09815 0.05872 0.04884 C 0.07669 -0.00046 0.15612 -0.12917 0.16263 -0.16273 C 0.16927 -0.1963 0.1095 -0.11898 0.0983 -0.15301 C 0.08698 -0.18704 0.08867 -0.35625 0.09466 -0.36759 C 0.10052 -0.37894 0.14127 -0.24769 0.13372 -0.22107 C 0.12604 -0.19444 0.06601 -0.21042 0.0483 -0.20764 " pathEditMode="relative" rAng="0" ptsTypes="AAAAAAAAAAAAAA">
                                      <p:cBhvr>
                                        <p:cTn id="18" dur="3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609" y="-6019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7"/>
                                            </p:cond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9" presetID="0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0.00255 C 0.01666 0.02569 0.10039 0.13935 0.09883 0.1669 C 0.09726 0.19444 0.0095 0.17245 -0.0099 0.1625 C -0.0293 0.15278 -0.02513 0.11505 -0.01836 0.10648 C -0.01159 0.09792 0.02643 0.11412 0.03164 0.11111 C 0.03685 0.10833 0.02487 0.09838 0.01302 0.08843 C 0.00117 0.0787 -0.02617 0.05093 -0.03841 0.05255 C -0.05039 0.05417 -0.06133 0.07569 -0.0599 0.09745 C -0.05847 0.11944 -0.04701 0.17639 -0.03073 0.18357 C -0.0142 0.19097 0.04336 0.14931 0.03789 0.14074 C 0.03242 0.13218 -0.05326 0.11713 -0.06394 0.13125 L -0.02552 0.22546 C -0.00091 0.24236 0.06028 0.24097 0.0845 0.23194 C 0.10885 0.22292 0.10794 0.18565 0.12083 0.17245 C 0.13372 0.15926 0.16302 0.16782 0.16185 0.15139 C 0.1608 0.13519 0.13177 0.07014 0.11458 0.07523 L 0.0582 0.18357 " pathEditMode="relative" rAng="0" ptsTypes="AAAAAAAAAAAAAAAAA">
                                      <p:cBhvr>
                                        <p:cTn id="20" dur="3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96" y="12037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9"/>
                                            </p:cond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1" presetID="0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69 0.00371 C 0.02865 0.00949 0.12696 0.01667 0.14935 0.03797 C 0.17175 0.05926 0.14701 0.10324 0.1392 0.13218 C 0.13138 0.16111 0.12292 0.20556 0.10222 0.21158 C 0.08164 0.2176 0.02018 0.16227 0.01498 0.16898 C 0.0099 0.1757 0.04154 0.25139 0.07175 0.25209 C 0.10196 0.25278 0.19961 0.1919 0.19675 0.17222 C 0.19375 0.15278 0.07696 0.15417 0.05404 0.13357 C 0.03086 0.11297 0.04857 0.06528 0.05873 0.04885 C 0.06875 0.03218 0.10821 0.04722 0.11511 0.03472 C 0.12227 0.02222 0.10951 -0.02106 0.10117 -0.02708 C 0.09284 -0.0331 0.07917 -0.01458 0.06563 -0.00254 C 0.05209 0.00972 0.04362 0.03496 0.02018 0.04514 C -0.00325 0.05533 -0.05534 0.05486 -0.07513 0.05764 " pathEditMode="relative" rAng="0" ptsTypes="AAAAAAAAAAAAAA">
                                      <p:cBhvr>
                                        <p:cTn id="22" dur="3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12" y="10810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1"/>
                                            </p:cond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0" presetClass="pat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4.44444E-6 C -0.02773 0.00648 -0.13659 0.00856 -0.16628 0.03888 C -0.19596 0.06921 -0.20404 0.16851 -0.17813 0.18194 C -0.15221 0.19537 -0.03034 0.13796 -0.01081 0.11898 C 0.00885 0.1 -0.04076 0.06481 -0.06081 0.06805 C -0.08073 0.07129 -0.11927 0.10972 -0.13086 0.13819 C -0.14258 0.16666 -0.14648 0.21088 -0.13086 0.23888 C -0.11523 0.26689 -0.05664 0.29259 -0.03711 0.30671 " pathEditMode="relative" rAng="0" ptsTypes="AAAAAAAA">
                                      <p:cBhvr>
                                        <p:cTn id="37" dur="3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687" y="15324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6"/>
                                            </p:cond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8" presetID="0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2.59259E-6 C 0.02409 0.02963 0.04844 0.05949 0.07448 0.06551 C 0.10052 0.07153 0.13633 0.06459 0.15638 0.03635 C 0.17656 0.0081 0.20534 -0.07639 0.19544 -0.10416 C 0.18555 -0.13194 0.12761 -0.12801 0.09727 -0.13078 C 0.0668 -0.13356 0.03333 -0.13495 0.01263 -0.12106 C -0.00794 -0.10717 -0.0306 -0.08518 -0.02721 -0.04722 C -0.02396 -0.00926 0.02227 0.06991 0.03281 0.10672 C 0.04336 0.14352 0.05247 0.15903 0.03633 0.17338 C 0.02018 0.18773 -0.0431 0.19977 -0.06458 0.19283 C -0.08607 0.18588 -0.09375 0.14746 -0.09271 0.13218 C -0.09167 0.1169 -0.075 0.1088 -0.0582 0.1007 " pathEditMode="relative" rAng="0" ptsTypes="AAAAAAAAAAAA">
                                      <p:cBhvr>
                                        <p:cTn id="39" dur="3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21" y="3102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8"/>
                                            </p:cond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0" presetID="0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4.44444E-6 C 0.04648 -0.02708 0.09309 -0.05393 0.13997 -0.04861 C 0.18684 -0.04328 0.26289 0.01019 0.28177 0.03264 C 0.30065 0.0551 0.26445 0.07037 0.25364 0.08588 C 0.24283 0.10139 0.21106 0.11459 0.21679 0.12639 C 0.22252 0.1382 0.26549 0.15811 0.28763 0.15672 C 0.30989 0.15533 0.34114 0.13681 0.35052 0.11806 C 0.35989 0.09931 0.37031 0.06204 0.34362 0.04468 C 0.31679 0.02732 0.25533 0.01806 0.18997 0.01436 " pathEditMode="relative" rAng="0" ptsTypes="AAAAAAAAA">
                                      <p:cBhvr>
                                        <p:cTn id="41" dur="3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021" y="5370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0"/>
                                            </p:cond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2" presetID="0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2.96296E-6 C -0.02917 0.0044 -0.05833 0.00903 -0.07188 -0.00115 C -0.08542 -0.01134 -0.09102 -0.03171 -0.08177 -0.06065 C -0.07253 -0.08958 -0.03346 -0.1669 -0.01628 -0.17453 C 0.00091 -0.18217 0.02956 -0.1294 0.02187 -0.10671 C 0.01419 -0.08402 -0.02227 -0.05995 -0.06185 -0.03889 C -0.10143 -0.01782 -0.17604 0.02824 -0.21576 0.01945 C -0.2556 0.01065 -0.28906 -0.06342 -0.3 -0.09097 C -0.31094 -0.11852 -0.29844 -0.12824 -0.28177 -0.1456 " pathEditMode="relative" rAng="0" ptsTypes="AAAAAAAAA">
                                      <p:cBhvr>
                                        <p:cTn id="43" dur="3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063" y="-7755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2"/>
                                            </p:cond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6000"/>
                            </p:stCondLst>
                            <p:childTnLst>
                              <p:par>
                                <p:cTn id="4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0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7.40741E-7 C 0.03346 0.00185 0.06706 0.00393 0.06628 0.03032 C 0.06563 0.05671 0.03503 0.14329 -0.00364 0.1588 C -0.04232 0.1743 -0.12513 0.10555 -0.16654 0.12361 C -0.20781 0.14167 -0.27383 0.22917 -0.25195 0.26782 C -0.23008 0.30648 -0.08476 0.36528 -0.03555 0.35509 C 0.01354 0.34491 0.04688 0.23079 0.04271 0.20718 C 0.03854 0.18356 -0.04544 0.20486 -0.06094 0.21319 C -0.07643 0.22153 -0.06315 0.23912 -0.05 0.25694 " pathEditMode="relative" rAng="0" ptsTypes="AAAAAAAAA">
                                      <p:cBhvr>
                                        <p:cTn id="50" dur="20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505" y="17801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0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89806E-17 1.48148E-6 C 0.12474 0.02014 0.24987 0.04028 0.33372 -0.01204 C 0.41758 -0.06435 0.51289 -0.24746 0.50195 -0.31458 C 0.49102 -0.38125 0.31849 -0.40162 0.26836 -0.41273 C 0.21823 -0.42384 0.21706 -0.39699 0.20117 -0.38148 C 0.18542 -0.36621 0.16693 -0.33611 0.17357 -0.32083 C 0.18034 -0.30556 0.18568 -0.2669 0.20065 -0.26412 " pathEditMode="relative" rAng="0" ptsTypes="AAAAAAA">
                                      <p:cBhvr>
                                        <p:cTn id="52" dur="20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43" y="-196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size changes produced by flocculation are dramatic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many sequential collisions are required to make a 1 mm particle starting from 1 </a:t>
            </a:r>
            <a:r>
              <a:rPr lang="en-US" dirty="0">
                <a:latin typeface="Symbol" pitchFamily="18" charset="2"/>
              </a:rPr>
              <a:t>m</a:t>
            </a:r>
            <a:r>
              <a:rPr lang="en-US" dirty="0"/>
              <a:t>m particles?</a:t>
            </a:r>
          </a:p>
          <a:p>
            <a:r>
              <a:rPr lang="en-US" dirty="0"/>
              <a:t>How much larger in volume is the 1 mm diameter particle?</a:t>
            </a:r>
          </a:p>
          <a:p>
            <a:r>
              <a:rPr lang="en-US" dirty="0"/>
              <a:t>____________</a:t>
            </a:r>
          </a:p>
        </p:txBody>
      </p:sp>
      <p:sp>
        <p:nvSpPr>
          <p:cNvPr id="4" name="Rectangle 3"/>
          <p:cNvSpPr/>
          <p:nvPr/>
        </p:nvSpPr>
        <p:spPr>
          <a:xfrm>
            <a:off x="875183" y="3249979"/>
            <a:ext cx="99257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1,000</a:t>
            </a:r>
          </a:p>
        </p:txBody>
      </p:sp>
      <p:sp>
        <p:nvSpPr>
          <p:cNvPr id="6" name="Rectangle 5"/>
          <p:cNvSpPr/>
          <p:nvPr/>
        </p:nvSpPr>
        <p:spPr>
          <a:xfrm>
            <a:off x="1685233" y="3235379"/>
            <a:ext cx="16514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,000,000 !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 sz="4000" dirty="0"/>
              <a:t>It requires many sequential doubling collisions to make a big floc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 collision 1+1=2</a:t>
            </a:r>
          </a:p>
          <a:p>
            <a:r>
              <a:rPr lang="en-US" dirty="0"/>
              <a:t>2 collisions 2+2=4</a:t>
            </a:r>
          </a:p>
          <a:p>
            <a:r>
              <a:rPr lang="en-US" dirty="0"/>
              <a:t>3 collisions 4+4=8</a:t>
            </a:r>
          </a:p>
          <a:p>
            <a:r>
              <a:rPr lang="en-US" dirty="0"/>
              <a:t>4 collisions 8+8=16</a:t>
            </a:r>
          </a:p>
          <a:p>
            <a:r>
              <a:rPr lang="en-US" dirty="0"/>
              <a:t>Number of original particles in the floc = 2</a:t>
            </a:r>
            <a:r>
              <a:rPr lang="en-US" baseline="60000" dirty="0"/>
              <a:t>n</a:t>
            </a:r>
            <a:endParaRPr lang="en-US" dirty="0"/>
          </a:p>
          <a:p>
            <a:r>
              <a:rPr lang="en-US" dirty="0"/>
              <a:t>What is n to obtain 1,000,000,000 = 2</a:t>
            </a:r>
            <a:r>
              <a:rPr lang="en-US" baseline="60000" dirty="0"/>
              <a:t>n</a:t>
            </a:r>
            <a:r>
              <a:rPr lang="en-US" dirty="0"/>
              <a:t>?</a:t>
            </a:r>
            <a:endParaRPr lang="en-US" baseline="30000" dirty="0"/>
          </a:p>
          <a:p>
            <a:r>
              <a:rPr lang="en-US" dirty="0"/>
              <a:t>n=30</a:t>
            </a:r>
          </a:p>
        </p:txBody>
      </p:sp>
      <p:pic>
        <p:nvPicPr>
          <p:cNvPr id="4" name="Picture 24"/>
          <p:cNvPicPr>
            <a:picLocks noChangeAspect="1" noChangeArrowheads="1"/>
          </p:cNvPicPr>
          <p:nvPr/>
        </p:nvPicPr>
        <p:blipFill>
          <a:blip r:embed="rId5" cstate="screen"/>
          <a:srcRect/>
          <a:stretch>
            <a:fillRect/>
          </a:stretch>
        </p:blipFill>
        <p:spPr bwMode="auto">
          <a:xfrm rot="16200000">
            <a:off x="4297739" y="1703406"/>
            <a:ext cx="187325" cy="185738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</p:pic>
      <p:grpSp>
        <p:nvGrpSpPr>
          <p:cNvPr id="5" name="Group 4"/>
          <p:cNvGrpSpPr/>
          <p:nvPr/>
        </p:nvGrpSpPr>
        <p:grpSpPr>
          <a:xfrm>
            <a:off x="4475873" y="2262353"/>
            <a:ext cx="300259" cy="237183"/>
            <a:chOff x="2962956" y="2115885"/>
            <a:chExt cx="300259" cy="237183"/>
          </a:xfrm>
        </p:grpSpPr>
        <p:pic>
          <p:nvPicPr>
            <p:cNvPr id="6" name="Picture 24"/>
            <p:cNvPicPr>
              <a:picLocks noChangeAspect="1" noChangeArrowheads="1"/>
            </p:cNvPicPr>
            <p:nvPr/>
          </p:nvPicPr>
          <p:blipFill>
            <a:blip r:embed="rId5" cstate="screen"/>
            <a:srcRect/>
            <a:stretch>
              <a:fillRect/>
            </a:stretch>
          </p:blipFill>
          <p:spPr bwMode="auto">
            <a:xfrm rot="5400000" flipV="1">
              <a:off x="3076683" y="2116679"/>
              <a:ext cx="187325" cy="185738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  <a:scene3d>
              <a:camera prst="orthographicFront">
                <a:rot lat="0" lon="0" rev="19799999"/>
              </a:camera>
              <a:lightRig rig="threePt" dir="t"/>
            </a:scene3d>
          </p:spPr>
        </p:pic>
        <p:pic>
          <p:nvPicPr>
            <p:cNvPr id="7" name="Picture 24"/>
            <p:cNvPicPr>
              <a:picLocks noChangeAspect="1" noChangeArrowheads="1"/>
            </p:cNvPicPr>
            <p:nvPr/>
          </p:nvPicPr>
          <p:blipFill>
            <a:blip r:embed="rId5" cstate="screen"/>
            <a:srcRect/>
            <a:stretch>
              <a:fillRect/>
            </a:stretch>
          </p:blipFill>
          <p:spPr bwMode="auto">
            <a:xfrm rot="16200000">
              <a:off x="2962162" y="2166537"/>
              <a:ext cx="187325" cy="185738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</p:pic>
      </p:grpSp>
      <p:grpSp>
        <p:nvGrpSpPr>
          <p:cNvPr id="8" name="Group 7"/>
          <p:cNvGrpSpPr/>
          <p:nvPr/>
        </p:nvGrpSpPr>
        <p:grpSpPr>
          <a:xfrm>
            <a:off x="4437125" y="2755624"/>
            <a:ext cx="499826" cy="320263"/>
            <a:chOff x="4503627" y="2218458"/>
            <a:chExt cx="499826" cy="320263"/>
          </a:xfrm>
        </p:grpSpPr>
        <p:grpSp>
          <p:nvGrpSpPr>
            <p:cNvPr id="9" name="Group 176"/>
            <p:cNvGrpSpPr/>
            <p:nvPr/>
          </p:nvGrpSpPr>
          <p:grpSpPr>
            <a:xfrm>
              <a:off x="4503627" y="2301538"/>
              <a:ext cx="300259" cy="237183"/>
              <a:chOff x="2962956" y="2115885"/>
              <a:chExt cx="300259" cy="237183"/>
            </a:xfrm>
          </p:grpSpPr>
          <p:pic>
            <p:nvPicPr>
              <p:cNvPr id="13" name="Picture 24"/>
              <p:cNvPicPr>
                <a:picLocks noChangeAspect="1" noChangeArrowheads="1"/>
              </p:cNvPicPr>
              <p:nvPr/>
            </p:nvPicPr>
            <p:blipFill>
              <a:blip r:embed="rId5" cstate="screen"/>
              <a:srcRect/>
              <a:stretch>
                <a:fillRect/>
              </a:stretch>
            </p:blipFill>
            <p:spPr bwMode="auto">
              <a:xfrm rot="5400000" flipV="1">
                <a:off x="3076683" y="2116679"/>
                <a:ext cx="187325" cy="185738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lg" len="med"/>
                <a:tailEnd type="none" w="lg" len="med"/>
              </a:ln>
              <a:effectLst/>
              <a:scene3d>
                <a:camera prst="orthographicFront">
                  <a:rot lat="0" lon="0" rev="19799999"/>
                </a:camera>
                <a:lightRig rig="threePt" dir="t"/>
              </a:scene3d>
            </p:spPr>
          </p:pic>
          <p:pic>
            <p:nvPicPr>
              <p:cNvPr id="14" name="Picture 24"/>
              <p:cNvPicPr>
                <a:picLocks noChangeAspect="1" noChangeArrowheads="1"/>
              </p:cNvPicPr>
              <p:nvPr/>
            </p:nvPicPr>
            <p:blipFill>
              <a:blip r:embed="rId5" cstate="screen"/>
              <a:srcRect/>
              <a:stretch>
                <a:fillRect/>
              </a:stretch>
            </p:blipFill>
            <p:spPr bwMode="auto">
              <a:xfrm rot="16200000">
                <a:off x="2962162" y="2166537"/>
                <a:ext cx="187325" cy="185738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lg" len="med"/>
                <a:tailEnd type="none" w="lg" len="med"/>
              </a:ln>
              <a:effectLst/>
            </p:spPr>
          </p:pic>
        </p:grpSp>
        <p:grpSp>
          <p:nvGrpSpPr>
            <p:cNvPr id="10" name="Group 179"/>
            <p:cNvGrpSpPr/>
            <p:nvPr/>
          </p:nvGrpSpPr>
          <p:grpSpPr>
            <a:xfrm>
              <a:off x="4719823" y="2218458"/>
              <a:ext cx="283630" cy="253824"/>
              <a:chOff x="6986427" y="2972145"/>
              <a:chExt cx="283630" cy="253824"/>
            </a:xfrm>
          </p:grpSpPr>
          <p:pic>
            <p:nvPicPr>
              <p:cNvPr id="11" name="Picture 24"/>
              <p:cNvPicPr>
                <a:picLocks noChangeAspect="1" noChangeArrowheads="1"/>
              </p:cNvPicPr>
              <p:nvPr/>
            </p:nvPicPr>
            <p:blipFill>
              <a:blip r:embed="rId5" cstate="screen"/>
              <a:srcRect/>
              <a:stretch>
                <a:fillRect/>
              </a:stretch>
            </p:blipFill>
            <p:spPr bwMode="auto">
              <a:xfrm rot="16200000">
                <a:off x="6985633" y="3039438"/>
                <a:ext cx="187325" cy="185738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lg" len="med"/>
                <a:tailEnd type="none" w="lg" len="med"/>
              </a:ln>
              <a:effectLst/>
            </p:spPr>
          </p:pic>
          <p:pic>
            <p:nvPicPr>
              <p:cNvPr id="12" name="Picture 24"/>
              <p:cNvPicPr>
                <a:picLocks noChangeAspect="1" noChangeArrowheads="1"/>
              </p:cNvPicPr>
              <p:nvPr/>
            </p:nvPicPr>
            <p:blipFill>
              <a:blip r:embed="rId5" cstate="screen"/>
              <a:srcRect/>
              <a:stretch>
                <a:fillRect/>
              </a:stretch>
            </p:blipFill>
            <p:spPr bwMode="auto">
              <a:xfrm rot="5400000" flipV="1">
                <a:off x="7083525" y="2972939"/>
                <a:ext cx="187325" cy="185738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lg" len="med"/>
                <a:tailEnd type="none" w="lg" len="med"/>
              </a:ln>
              <a:effectLst/>
              <a:scene3d>
                <a:camera prst="orthographicFront">
                  <a:rot lat="0" lon="0" rev="19799999"/>
                </a:camera>
                <a:lightRig rig="threePt" dir="t"/>
              </a:scene3d>
            </p:spPr>
          </p:pic>
        </p:grpSp>
      </p:grpSp>
      <p:pic>
        <p:nvPicPr>
          <p:cNvPr id="15" name="Picture 24"/>
          <p:cNvPicPr>
            <a:picLocks noChangeAspect="1" noChangeArrowheads="1"/>
          </p:cNvPicPr>
          <p:nvPr/>
        </p:nvPicPr>
        <p:blipFill>
          <a:blip r:embed="rId5" cstate="screen"/>
          <a:srcRect/>
          <a:stretch>
            <a:fillRect/>
          </a:stretch>
        </p:blipFill>
        <p:spPr bwMode="auto">
          <a:xfrm rot="16200000">
            <a:off x="4879631" y="1711719"/>
            <a:ext cx="187325" cy="185738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</p:pic>
      <p:grpSp>
        <p:nvGrpSpPr>
          <p:cNvPr id="16" name="Group 15"/>
          <p:cNvGrpSpPr/>
          <p:nvPr/>
        </p:nvGrpSpPr>
        <p:grpSpPr>
          <a:xfrm>
            <a:off x="4933073" y="2254040"/>
            <a:ext cx="300259" cy="237183"/>
            <a:chOff x="2962956" y="2115885"/>
            <a:chExt cx="300259" cy="237183"/>
          </a:xfrm>
        </p:grpSpPr>
        <p:pic>
          <p:nvPicPr>
            <p:cNvPr id="17" name="Picture 24"/>
            <p:cNvPicPr>
              <a:picLocks noChangeAspect="1" noChangeArrowheads="1"/>
            </p:cNvPicPr>
            <p:nvPr/>
          </p:nvPicPr>
          <p:blipFill>
            <a:blip r:embed="rId5" cstate="screen"/>
            <a:srcRect/>
            <a:stretch>
              <a:fillRect/>
            </a:stretch>
          </p:blipFill>
          <p:spPr bwMode="auto">
            <a:xfrm rot="5400000" flipV="1">
              <a:off x="3076683" y="2116679"/>
              <a:ext cx="187325" cy="185738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  <a:scene3d>
              <a:camera prst="orthographicFront">
                <a:rot lat="0" lon="0" rev="19799999"/>
              </a:camera>
              <a:lightRig rig="threePt" dir="t"/>
            </a:scene3d>
          </p:spPr>
        </p:pic>
        <p:pic>
          <p:nvPicPr>
            <p:cNvPr id="18" name="Picture 24"/>
            <p:cNvPicPr>
              <a:picLocks noChangeAspect="1" noChangeArrowheads="1"/>
            </p:cNvPicPr>
            <p:nvPr/>
          </p:nvPicPr>
          <p:blipFill>
            <a:blip r:embed="rId5" cstate="screen"/>
            <a:srcRect/>
            <a:stretch>
              <a:fillRect/>
            </a:stretch>
          </p:blipFill>
          <p:spPr bwMode="auto">
            <a:xfrm rot="16200000">
              <a:off x="2962162" y="2166537"/>
              <a:ext cx="187325" cy="185738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</p:pic>
      </p:grpSp>
      <p:grpSp>
        <p:nvGrpSpPr>
          <p:cNvPr id="19" name="Group 18"/>
          <p:cNvGrpSpPr/>
          <p:nvPr/>
        </p:nvGrpSpPr>
        <p:grpSpPr>
          <a:xfrm>
            <a:off x="5102143" y="2755624"/>
            <a:ext cx="499826" cy="320263"/>
            <a:chOff x="4503627" y="2218458"/>
            <a:chExt cx="499826" cy="320263"/>
          </a:xfrm>
        </p:grpSpPr>
        <p:grpSp>
          <p:nvGrpSpPr>
            <p:cNvPr id="20" name="Group 176"/>
            <p:cNvGrpSpPr/>
            <p:nvPr/>
          </p:nvGrpSpPr>
          <p:grpSpPr>
            <a:xfrm>
              <a:off x="4503627" y="2301538"/>
              <a:ext cx="300259" cy="237183"/>
              <a:chOff x="2962956" y="2115885"/>
              <a:chExt cx="300259" cy="237183"/>
            </a:xfrm>
          </p:grpSpPr>
          <p:pic>
            <p:nvPicPr>
              <p:cNvPr id="24" name="Picture 24"/>
              <p:cNvPicPr>
                <a:picLocks noChangeAspect="1" noChangeArrowheads="1"/>
              </p:cNvPicPr>
              <p:nvPr/>
            </p:nvPicPr>
            <p:blipFill>
              <a:blip r:embed="rId5" cstate="screen"/>
              <a:srcRect/>
              <a:stretch>
                <a:fillRect/>
              </a:stretch>
            </p:blipFill>
            <p:spPr bwMode="auto">
              <a:xfrm rot="5400000" flipV="1">
                <a:off x="3076683" y="2116679"/>
                <a:ext cx="187325" cy="185738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lg" len="med"/>
                <a:tailEnd type="none" w="lg" len="med"/>
              </a:ln>
              <a:effectLst/>
              <a:scene3d>
                <a:camera prst="orthographicFront">
                  <a:rot lat="0" lon="0" rev="19799999"/>
                </a:camera>
                <a:lightRig rig="threePt" dir="t"/>
              </a:scene3d>
            </p:spPr>
          </p:pic>
          <p:pic>
            <p:nvPicPr>
              <p:cNvPr id="25" name="Picture 24"/>
              <p:cNvPicPr>
                <a:picLocks noChangeAspect="1" noChangeArrowheads="1"/>
              </p:cNvPicPr>
              <p:nvPr/>
            </p:nvPicPr>
            <p:blipFill>
              <a:blip r:embed="rId5" cstate="screen"/>
              <a:srcRect/>
              <a:stretch>
                <a:fillRect/>
              </a:stretch>
            </p:blipFill>
            <p:spPr bwMode="auto">
              <a:xfrm rot="16200000">
                <a:off x="2962162" y="2166537"/>
                <a:ext cx="187325" cy="185738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lg" len="med"/>
                <a:tailEnd type="none" w="lg" len="med"/>
              </a:ln>
              <a:effectLst/>
            </p:spPr>
          </p:pic>
        </p:grpSp>
        <p:grpSp>
          <p:nvGrpSpPr>
            <p:cNvPr id="21" name="Group 179"/>
            <p:cNvGrpSpPr/>
            <p:nvPr/>
          </p:nvGrpSpPr>
          <p:grpSpPr>
            <a:xfrm>
              <a:off x="4719823" y="2218458"/>
              <a:ext cx="283630" cy="253824"/>
              <a:chOff x="6986427" y="2972145"/>
              <a:chExt cx="283630" cy="253824"/>
            </a:xfrm>
          </p:grpSpPr>
          <p:pic>
            <p:nvPicPr>
              <p:cNvPr id="22" name="Picture 24"/>
              <p:cNvPicPr>
                <a:picLocks noChangeAspect="1" noChangeArrowheads="1"/>
              </p:cNvPicPr>
              <p:nvPr/>
            </p:nvPicPr>
            <p:blipFill>
              <a:blip r:embed="rId5" cstate="screen"/>
              <a:srcRect/>
              <a:stretch>
                <a:fillRect/>
              </a:stretch>
            </p:blipFill>
            <p:spPr bwMode="auto">
              <a:xfrm rot="16200000">
                <a:off x="6985633" y="3039438"/>
                <a:ext cx="187325" cy="185738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lg" len="med"/>
                <a:tailEnd type="none" w="lg" len="med"/>
              </a:ln>
              <a:effectLst/>
            </p:spPr>
          </p:pic>
          <p:pic>
            <p:nvPicPr>
              <p:cNvPr id="23" name="Picture 24"/>
              <p:cNvPicPr>
                <a:picLocks noChangeAspect="1" noChangeArrowheads="1"/>
              </p:cNvPicPr>
              <p:nvPr/>
            </p:nvPicPr>
            <p:blipFill>
              <a:blip r:embed="rId5" cstate="screen"/>
              <a:srcRect/>
              <a:stretch>
                <a:fillRect/>
              </a:stretch>
            </p:blipFill>
            <p:spPr bwMode="auto">
              <a:xfrm rot="5400000" flipV="1">
                <a:off x="7083525" y="2972939"/>
                <a:ext cx="187325" cy="185738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lg" len="med"/>
                <a:tailEnd type="none" w="lg" len="med"/>
              </a:ln>
              <a:effectLst/>
              <a:scene3d>
                <a:camera prst="orthographicFront">
                  <a:rot lat="0" lon="0" rev="19799999"/>
                </a:camera>
                <a:lightRig rig="threePt" dir="t"/>
              </a:scene3d>
            </p:spPr>
          </p:pic>
        </p:grpSp>
      </p:grpSp>
      <p:grpSp>
        <p:nvGrpSpPr>
          <p:cNvPr id="29" name="Group 28"/>
          <p:cNvGrpSpPr/>
          <p:nvPr/>
        </p:nvGrpSpPr>
        <p:grpSpPr>
          <a:xfrm>
            <a:off x="4503627" y="3379078"/>
            <a:ext cx="499826" cy="320263"/>
            <a:chOff x="4503627" y="2218458"/>
            <a:chExt cx="499826" cy="320263"/>
          </a:xfrm>
        </p:grpSpPr>
        <p:grpSp>
          <p:nvGrpSpPr>
            <p:cNvPr id="30" name="Group 176"/>
            <p:cNvGrpSpPr/>
            <p:nvPr/>
          </p:nvGrpSpPr>
          <p:grpSpPr>
            <a:xfrm>
              <a:off x="4503627" y="2301538"/>
              <a:ext cx="300259" cy="237183"/>
              <a:chOff x="2962956" y="2115885"/>
              <a:chExt cx="300259" cy="237183"/>
            </a:xfrm>
          </p:grpSpPr>
          <p:pic>
            <p:nvPicPr>
              <p:cNvPr id="34" name="Picture 24"/>
              <p:cNvPicPr>
                <a:picLocks noChangeAspect="1" noChangeArrowheads="1"/>
              </p:cNvPicPr>
              <p:nvPr/>
            </p:nvPicPr>
            <p:blipFill>
              <a:blip r:embed="rId5" cstate="screen"/>
              <a:srcRect/>
              <a:stretch>
                <a:fillRect/>
              </a:stretch>
            </p:blipFill>
            <p:spPr bwMode="auto">
              <a:xfrm rot="5400000" flipV="1">
                <a:off x="3076683" y="2116679"/>
                <a:ext cx="187325" cy="185738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lg" len="med"/>
                <a:tailEnd type="none" w="lg" len="med"/>
              </a:ln>
              <a:effectLst/>
              <a:scene3d>
                <a:camera prst="orthographicFront">
                  <a:rot lat="0" lon="0" rev="19799999"/>
                </a:camera>
                <a:lightRig rig="threePt" dir="t"/>
              </a:scene3d>
            </p:spPr>
          </p:pic>
          <p:pic>
            <p:nvPicPr>
              <p:cNvPr id="35" name="Picture 24"/>
              <p:cNvPicPr>
                <a:picLocks noChangeAspect="1" noChangeArrowheads="1"/>
              </p:cNvPicPr>
              <p:nvPr/>
            </p:nvPicPr>
            <p:blipFill>
              <a:blip r:embed="rId5" cstate="screen"/>
              <a:srcRect/>
              <a:stretch>
                <a:fillRect/>
              </a:stretch>
            </p:blipFill>
            <p:spPr bwMode="auto">
              <a:xfrm rot="16200000">
                <a:off x="2962162" y="2166537"/>
                <a:ext cx="187325" cy="185738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lg" len="med"/>
                <a:tailEnd type="none" w="lg" len="med"/>
              </a:ln>
              <a:effectLst/>
            </p:spPr>
          </p:pic>
        </p:grpSp>
        <p:grpSp>
          <p:nvGrpSpPr>
            <p:cNvPr id="31" name="Group 179"/>
            <p:cNvGrpSpPr/>
            <p:nvPr/>
          </p:nvGrpSpPr>
          <p:grpSpPr>
            <a:xfrm>
              <a:off x="4719823" y="2218458"/>
              <a:ext cx="283630" cy="253824"/>
              <a:chOff x="6986427" y="2972145"/>
              <a:chExt cx="283630" cy="253824"/>
            </a:xfrm>
          </p:grpSpPr>
          <p:pic>
            <p:nvPicPr>
              <p:cNvPr id="32" name="Picture 24"/>
              <p:cNvPicPr>
                <a:picLocks noChangeAspect="1" noChangeArrowheads="1"/>
              </p:cNvPicPr>
              <p:nvPr/>
            </p:nvPicPr>
            <p:blipFill>
              <a:blip r:embed="rId5" cstate="screen"/>
              <a:srcRect/>
              <a:stretch>
                <a:fillRect/>
              </a:stretch>
            </p:blipFill>
            <p:spPr bwMode="auto">
              <a:xfrm rot="16200000">
                <a:off x="6985633" y="3039438"/>
                <a:ext cx="187325" cy="185738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lg" len="med"/>
                <a:tailEnd type="none" w="lg" len="med"/>
              </a:ln>
              <a:effectLst/>
            </p:spPr>
          </p:pic>
          <p:pic>
            <p:nvPicPr>
              <p:cNvPr id="33" name="Picture 24"/>
              <p:cNvPicPr>
                <a:picLocks noChangeAspect="1" noChangeArrowheads="1"/>
              </p:cNvPicPr>
              <p:nvPr/>
            </p:nvPicPr>
            <p:blipFill>
              <a:blip r:embed="rId5" cstate="screen"/>
              <a:srcRect/>
              <a:stretch>
                <a:fillRect/>
              </a:stretch>
            </p:blipFill>
            <p:spPr bwMode="auto">
              <a:xfrm rot="5400000" flipV="1">
                <a:off x="7083525" y="2972939"/>
                <a:ext cx="187325" cy="185738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lg" len="med"/>
                <a:tailEnd type="none" w="lg" len="med"/>
              </a:ln>
              <a:effectLst/>
              <a:scene3d>
                <a:camera prst="orthographicFront">
                  <a:rot lat="0" lon="0" rev="19799999"/>
                </a:camera>
                <a:lightRig rig="threePt" dir="t"/>
              </a:scene3d>
            </p:spPr>
          </p:pic>
        </p:grpSp>
      </p:grpSp>
      <p:grpSp>
        <p:nvGrpSpPr>
          <p:cNvPr id="36" name="Group 35"/>
          <p:cNvGrpSpPr/>
          <p:nvPr/>
        </p:nvGrpSpPr>
        <p:grpSpPr>
          <a:xfrm>
            <a:off x="4661569" y="3437267"/>
            <a:ext cx="499826" cy="320263"/>
            <a:chOff x="4503627" y="2218458"/>
            <a:chExt cx="499826" cy="320263"/>
          </a:xfrm>
        </p:grpSpPr>
        <p:grpSp>
          <p:nvGrpSpPr>
            <p:cNvPr id="37" name="Group 176"/>
            <p:cNvGrpSpPr/>
            <p:nvPr/>
          </p:nvGrpSpPr>
          <p:grpSpPr>
            <a:xfrm>
              <a:off x="4503627" y="2301538"/>
              <a:ext cx="300259" cy="237183"/>
              <a:chOff x="2962956" y="2115885"/>
              <a:chExt cx="300259" cy="237183"/>
            </a:xfrm>
          </p:grpSpPr>
          <p:pic>
            <p:nvPicPr>
              <p:cNvPr id="41" name="Picture 24"/>
              <p:cNvPicPr>
                <a:picLocks noChangeAspect="1" noChangeArrowheads="1"/>
              </p:cNvPicPr>
              <p:nvPr/>
            </p:nvPicPr>
            <p:blipFill>
              <a:blip r:embed="rId5" cstate="screen"/>
              <a:srcRect/>
              <a:stretch>
                <a:fillRect/>
              </a:stretch>
            </p:blipFill>
            <p:spPr bwMode="auto">
              <a:xfrm rot="5400000" flipV="1">
                <a:off x="3076683" y="2116679"/>
                <a:ext cx="187325" cy="185738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lg" len="med"/>
                <a:tailEnd type="none" w="lg" len="med"/>
              </a:ln>
              <a:effectLst/>
              <a:scene3d>
                <a:camera prst="orthographicFront">
                  <a:rot lat="0" lon="0" rev="19799999"/>
                </a:camera>
                <a:lightRig rig="threePt" dir="t"/>
              </a:scene3d>
            </p:spPr>
          </p:pic>
          <p:pic>
            <p:nvPicPr>
              <p:cNvPr id="42" name="Picture 24"/>
              <p:cNvPicPr>
                <a:picLocks noChangeAspect="1" noChangeArrowheads="1"/>
              </p:cNvPicPr>
              <p:nvPr/>
            </p:nvPicPr>
            <p:blipFill>
              <a:blip r:embed="rId5" cstate="screen"/>
              <a:srcRect/>
              <a:stretch>
                <a:fillRect/>
              </a:stretch>
            </p:blipFill>
            <p:spPr bwMode="auto">
              <a:xfrm rot="16200000">
                <a:off x="2962162" y="2166537"/>
                <a:ext cx="187325" cy="185738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lg" len="med"/>
                <a:tailEnd type="none" w="lg" len="med"/>
              </a:ln>
              <a:effectLst/>
            </p:spPr>
          </p:pic>
        </p:grpSp>
        <p:grpSp>
          <p:nvGrpSpPr>
            <p:cNvPr id="38" name="Group 179"/>
            <p:cNvGrpSpPr/>
            <p:nvPr/>
          </p:nvGrpSpPr>
          <p:grpSpPr>
            <a:xfrm>
              <a:off x="4719823" y="2218458"/>
              <a:ext cx="283630" cy="253824"/>
              <a:chOff x="6986427" y="2972145"/>
              <a:chExt cx="283630" cy="253824"/>
            </a:xfrm>
          </p:grpSpPr>
          <p:pic>
            <p:nvPicPr>
              <p:cNvPr id="39" name="Picture 24"/>
              <p:cNvPicPr>
                <a:picLocks noChangeAspect="1" noChangeArrowheads="1"/>
              </p:cNvPicPr>
              <p:nvPr/>
            </p:nvPicPr>
            <p:blipFill>
              <a:blip r:embed="rId5" cstate="screen"/>
              <a:srcRect/>
              <a:stretch>
                <a:fillRect/>
              </a:stretch>
            </p:blipFill>
            <p:spPr bwMode="auto">
              <a:xfrm rot="16200000">
                <a:off x="6985633" y="3039438"/>
                <a:ext cx="187325" cy="185738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lg" len="med"/>
                <a:tailEnd type="none" w="lg" len="med"/>
              </a:ln>
              <a:effectLst/>
            </p:spPr>
          </p:pic>
          <p:pic>
            <p:nvPicPr>
              <p:cNvPr id="40" name="Picture 24"/>
              <p:cNvPicPr>
                <a:picLocks noChangeAspect="1" noChangeArrowheads="1"/>
              </p:cNvPicPr>
              <p:nvPr/>
            </p:nvPicPr>
            <p:blipFill>
              <a:blip r:embed="rId5" cstate="screen"/>
              <a:srcRect/>
              <a:stretch>
                <a:fillRect/>
              </a:stretch>
            </p:blipFill>
            <p:spPr bwMode="auto">
              <a:xfrm rot="5400000" flipV="1">
                <a:off x="7083525" y="2972939"/>
                <a:ext cx="187325" cy="185738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lg" len="med"/>
                <a:tailEnd type="none" w="lg" len="med"/>
              </a:ln>
              <a:effectLst/>
              <a:scene3d>
                <a:camera prst="orthographicFront">
                  <a:rot lat="0" lon="0" rev="19799999"/>
                </a:camera>
                <a:lightRig rig="threePt" dir="t"/>
              </a:scene3d>
            </p:spPr>
          </p:pic>
        </p:grpSp>
      </p:grpSp>
      <p:grpSp>
        <p:nvGrpSpPr>
          <p:cNvPr id="43" name="Group 42"/>
          <p:cNvGrpSpPr/>
          <p:nvPr/>
        </p:nvGrpSpPr>
        <p:grpSpPr>
          <a:xfrm rot="19742345">
            <a:off x="5567657" y="3379078"/>
            <a:ext cx="499826" cy="320263"/>
            <a:chOff x="4503627" y="2218458"/>
            <a:chExt cx="499826" cy="320263"/>
          </a:xfrm>
        </p:grpSpPr>
        <p:grpSp>
          <p:nvGrpSpPr>
            <p:cNvPr id="44" name="Group 176"/>
            <p:cNvGrpSpPr/>
            <p:nvPr/>
          </p:nvGrpSpPr>
          <p:grpSpPr>
            <a:xfrm>
              <a:off x="4503627" y="2301538"/>
              <a:ext cx="300259" cy="237183"/>
              <a:chOff x="2962956" y="2115885"/>
              <a:chExt cx="300259" cy="237183"/>
            </a:xfrm>
          </p:grpSpPr>
          <p:pic>
            <p:nvPicPr>
              <p:cNvPr id="48" name="Picture 24"/>
              <p:cNvPicPr>
                <a:picLocks noChangeAspect="1" noChangeArrowheads="1"/>
              </p:cNvPicPr>
              <p:nvPr/>
            </p:nvPicPr>
            <p:blipFill>
              <a:blip r:embed="rId5" cstate="screen"/>
              <a:srcRect/>
              <a:stretch>
                <a:fillRect/>
              </a:stretch>
            </p:blipFill>
            <p:spPr bwMode="auto">
              <a:xfrm rot="5400000" flipV="1">
                <a:off x="3076683" y="2116679"/>
                <a:ext cx="187325" cy="185738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lg" len="med"/>
                <a:tailEnd type="none" w="lg" len="med"/>
              </a:ln>
              <a:effectLst/>
              <a:scene3d>
                <a:camera prst="orthographicFront">
                  <a:rot lat="0" lon="0" rev="19799999"/>
                </a:camera>
                <a:lightRig rig="threePt" dir="t"/>
              </a:scene3d>
            </p:spPr>
          </p:pic>
          <p:pic>
            <p:nvPicPr>
              <p:cNvPr id="49" name="Picture 24"/>
              <p:cNvPicPr>
                <a:picLocks noChangeAspect="1" noChangeArrowheads="1"/>
              </p:cNvPicPr>
              <p:nvPr/>
            </p:nvPicPr>
            <p:blipFill>
              <a:blip r:embed="rId5" cstate="screen"/>
              <a:srcRect/>
              <a:stretch>
                <a:fillRect/>
              </a:stretch>
            </p:blipFill>
            <p:spPr bwMode="auto">
              <a:xfrm rot="16200000">
                <a:off x="2962162" y="2166537"/>
                <a:ext cx="187325" cy="185738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lg" len="med"/>
                <a:tailEnd type="none" w="lg" len="med"/>
              </a:ln>
              <a:effectLst/>
            </p:spPr>
          </p:pic>
        </p:grpSp>
        <p:grpSp>
          <p:nvGrpSpPr>
            <p:cNvPr id="45" name="Group 179"/>
            <p:cNvGrpSpPr/>
            <p:nvPr/>
          </p:nvGrpSpPr>
          <p:grpSpPr>
            <a:xfrm>
              <a:off x="4719823" y="2218458"/>
              <a:ext cx="283630" cy="253824"/>
              <a:chOff x="6986427" y="2972145"/>
              <a:chExt cx="283630" cy="253824"/>
            </a:xfrm>
          </p:grpSpPr>
          <p:pic>
            <p:nvPicPr>
              <p:cNvPr id="46" name="Picture 24"/>
              <p:cNvPicPr>
                <a:picLocks noChangeAspect="1" noChangeArrowheads="1"/>
              </p:cNvPicPr>
              <p:nvPr/>
            </p:nvPicPr>
            <p:blipFill>
              <a:blip r:embed="rId5" cstate="screen"/>
              <a:srcRect/>
              <a:stretch>
                <a:fillRect/>
              </a:stretch>
            </p:blipFill>
            <p:spPr bwMode="auto">
              <a:xfrm rot="16200000">
                <a:off x="6985633" y="3039438"/>
                <a:ext cx="187325" cy="185738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lg" len="med"/>
                <a:tailEnd type="none" w="lg" len="med"/>
              </a:ln>
              <a:effectLst/>
            </p:spPr>
          </p:pic>
          <p:pic>
            <p:nvPicPr>
              <p:cNvPr id="47" name="Picture 24"/>
              <p:cNvPicPr>
                <a:picLocks noChangeAspect="1" noChangeArrowheads="1"/>
              </p:cNvPicPr>
              <p:nvPr/>
            </p:nvPicPr>
            <p:blipFill>
              <a:blip r:embed="rId5" cstate="screen"/>
              <a:srcRect/>
              <a:stretch>
                <a:fillRect/>
              </a:stretch>
            </p:blipFill>
            <p:spPr bwMode="auto">
              <a:xfrm rot="5400000" flipV="1">
                <a:off x="7083525" y="2972939"/>
                <a:ext cx="187325" cy="185738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lg" len="med"/>
                <a:tailEnd type="none" w="lg" len="med"/>
              </a:ln>
              <a:effectLst/>
              <a:scene3d>
                <a:camera prst="orthographicFront">
                  <a:rot lat="0" lon="0" rev="19799999"/>
                </a:camera>
                <a:lightRig rig="threePt" dir="t"/>
              </a:scene3d>
            </p:spPr>
          </p:pic>
        </p:grpSp>
      </p:grpSp>
      <p:grpSp>
        <p:nvGrpSpPr>
          <p:cNvPr id="50" name="Group 49"/>
          <p:cNvGrpSpPr/>
          <p:nvPr/>
        </p:nvGrpSpPr>
        <p:grpSpPr>
          <a:xfrm rot="17239213">
            <a:off x="5758851" y="3437267"/>
            <a:ext cx="499826" cy="320263"/>
            <a:chOff x="4503627" y="2218458"/>
            <a:chExt cx="499826" cy="320263"/>
          </a:xfrm>
        </p:grpSpPr>
        <p:grpSp>
          <p:nvGrpSpPr>
            <p:cNvPr id="51" name="Group 176"/>
            <p:cNvGrpSpPr/>
            <p:nvPr/>
          </p:nvGrpSpPr>
          <p:grpSpPr>
            <a:xfrm>
              <a:off x="4503627" y="2301538"/>
              <a:ext cx="300259" cy="237183"/>
              <a:chOff x="2962956" y="2115885"/>
              <a:chExt cx="300259" cy="237183"/>
            </a:xfrm>
          </p:grpSpPr>
          <p:pic>
            <p:nvPicPr>
              <p:cNvPr id="55" name="Picture 24"/>
              <p:cNvPicPr>
                <a:picLocks noChangeAspect="1" noChangeArrowheads="1"/>
              </p:cNvPicPr>
              <p:nvPr/>
            </p:nvPicPr>
            <p:blipFill>
              <a:blip r:embed="rId5" cstate="screen"/>
              <a:srcRect/>
              <a:stretch>
                <a:fillRect/>
              </a:stretch>
            </p:blipFill>
            <p:spPr bwMode="auto">
              <a:xfrm rot="5400000" flipV="1">
                <a:off x="3076683" y="2116679"/>
                <a:ext cx="187325" cy="185738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lg" len="med"/>
                <a:tailEnd type="none" w="lg" len="med"/>
              </a:ln>
              <a:effectLst/>
              <a:scene3d>
                <a:camera prst="orthographicFront">
                  <a:rot lat="0" lon="0" rev="19799999"/>
                </a:camera>
                <a:lightRig rig="threePt" dir="t"/>
              </a:scene3d>
            </p:spPr>
          </p:pic>
          <p:pic>
            <p:nvPicPr>
              <p:cNvPr id="56" name="Picture 24"/>
              <p:cNvPicPr>
                <a:picLocks noChangeAspect="1" noChangeArrowheads="1"/>
              </p:cNvPicPr>
              <p:nvPr/>
            </p:nvPicPr>
            <p:blipFill>
              <a:blip r:embed="rId5" cstate="screen"/>
              <a:srcRect/>
              <a:stretch>
                <a:fillRect/>
              </a:stretch>
            </p:blipFill>
            <p:spPr bwMode="auto">
              <a:xfrm rot="16200000">
                <a:off x="2962162" y="2166537"/>
                <a:ext cx="187325" cy="185738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lg" len="med"/>
                <a:tailEnd type="none" w="lg" len="med"/>
              </a:ln>
              <a:effectLst/>
            </p:spPr>
          </p:pic>
        </p:grpSp>
        <p:grpSp>
          <p:nvGrpSpPr>
            <p:cNvPr id="52" name="Group 179"/>
            <p:cNvGrpSpPr/>
            <p:nvPr/>
          </p:nvGrpSpPr>
          <p:grpSpPr>
            <a:xfrm>
              <a:off x="4719823" y="2218458"/>
              <a:ext cx="283630" cy="253824"/>
              <a:chOff x="6986427" y="2972145"/>
              <a:chExt cx="283630" cy="253824"/>
            </a:xfrm>
          </p:grpSpPr>
          <p:pic>
            <p:nvPicPr>
              <p:cNvPr id="53" name="Picture 24"/>
              <p:cNvPicPr>
                <a:picLocks noChangeAspect="1" noChangeArrowheads="1"/>
              </p:cNvPicPr>
              <p:nvPr/>
            </p:nvPicPr>
            <p:blipFill>
              <a:blip r:embed="rId5" cstate="screen"/>
              <a:srcRect/>
              <a:stretch>
                <a:fillRect/>
              </a:stretch>
            </p:blipFill>
            <p:spPr bwMode="auto">
              <a:xfrm rot="16200000">
                <a:off x="6985633" y="3039438"/>
                <a:ext cx="187325" cy="185738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lg" len="med"/>
                <a:tailEnd type="none" w="lg" len="med"/>
              </a:ln>
              <a:effectLst/>
            </p:spPr>
          </p:pic>
          <p:pic>
            <p:nvPicPr>
              <p:cNvPr id="54" name="Picture 24"/>
              <p:cNvPicPr>
                <a:picLocks noChangeAspect="1" noChangeArrowheads="1"/>
              </p:cNvPicPr>
              <p:nvPr/>
            </p:nvPicPr>
            <p:blipFill>
              <a:blip r:embed="rId5" cstate="screen"/>
              <a:srcRect/>
              <a:stretch>
                <a:fillRect/>
              </a:stretch>
            </p:blipFill>
            <p:spPr bwMode="auto">
              <a:xfrm rot="5400000" flipV="1">
                <a:off x="7083525" y="2972939"/>
                <a:ext cx="187325" cy="185738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lg" len="med"/>
                <a:tailEnd type="none" w="lg" len="med"/>
              </a:ln>
              <a:effectLst/>
              <a:scene3d>
                <a:camera prst="orthographicFront">
                  <a:rot lat="0" lon="0" rev="19799999"/>
                </a:camera>
                <a:lightRig rig="threePt" dir="t"/>
              </a:scene3d>
            </p:spPr>
          </p:pic>
        </p:grpSp>
      </p:grpSp>
      <p:sp>
        <p:nvSpPr>
          <p:cNvPr id="57" name="TextBox 56"/>
          <p:cNvSpPr txBox="1"/>
          <p:nvPr/>
        </p:nvSpPr>
        <p:spPr>
          <a:xfrm>
            <a:off x="950025" y="6127667"/>
            <a:ext cx="52645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This assumes volume is conserved!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A8E461CA-C79F-4B7F-915C-F29868DE15F4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3210" y="5480471"/>
            <a:ext cx="3274666" cy="251429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E491CDCF-639A-4D99-8568-89ED7ABF4EF5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8638" y="6033591"/>
            <a:ext cx="2639238" cy="595809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 dirty="0"/>
              <a:t>Fractals capture the idea that volume isn’t conserved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911" y="1606799"/>
            <a:ext cx="8695707" cy="4114800"/>
          </a:xfrm>
        </p:spPr>
        <p:txBody>
          <a:bodyPr/>
          <a:lstStyle/>
          <a:p>
            <a:r>
              <a:rPr lang="en-US" sz="2800" dirty="0"/>
              <a:t>What happens to the density of a floc as it grows larger? </a:t>
            </a:r>
          </a:p>
        </p:txBody>
      </p:sp>
      <p:sp>
        <p:nvSpPr>
          <p:cNvPr id="46080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 rot="18672019">
            <a:off x="1854059" y="4014603"/>
            <a:ext cx="2448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diameter of core particle</a:t>
            </a:r>
          </a:p>
        </p:txBody>
      </p:sp>
      <p:sp>
        <p:nvSpPr>
          <p:cNvPr id="9" name="TextBox 8"/>
          <p:cNvSpPr txBox="1"/>
          <p:nvPr/>
        </p:nvSpPr>
        <p:spPr>
          <a:xfrm rot="18672019">
            <a:off x="845309" y="4380947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diameter of floc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192102" y="5607874"/>
            <a:ext cx="4673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Number of primary (or core) particles in the floc</a:t>
            </a:r>
          </a:p>
        </p:txBody>
      </p:sp>
      <p:sp>
        <p:nvSpPr>
          <p:cNvPr id="22" name="TextBox 21"/>
          <p:cNvSpPr txBox="1"/>
          <p:nvPr/>
        </p:nvSpPr>
        <p:spPr>
          <a:xfrm rot="18723311">
            <a:off x="3639273" y="4476884"/>
            <a:ext cx="1845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Fractal dimension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92858" y="5977206"/>
            <a:ext cx="85393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volume were conserved, what would                be? ____</a:t>
            </a:r>
          </a:p>
          <a:p>
            <a:r>
              <a:rPr lang="en-US" dirty="0"/>
              <a:t>Is floc mass conserved? _____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183643" y="5975173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3</a:t>
            </a:r>
          </a:p>
        </p:txBody>
      </p:sp>
      <p:grpSp>
        <p:nvGrpSpPr>
          <p:cNvPr id="47" name="Group 46"/>
          <p:cNvGrpSpPr/>
          <p:nvPr/>
        </p:nvGrpSpPr>
        <p:grpSpPr>
          <a:xfrm>
            <a:off x="7202913" y="2764760"/>
            <a:ext cx="657768" cy="378452"/>
            <a:chOff x="4777947" y="3207622"/>
            <a:chExt cx="657768" cy="378452"/>
          </a:xfrm>
        </p:grpSpPr>
        <p:grpSp>
          <p:nvGrpSpPr>
            <p:cNvPr id="14" name="Group 13"/>
            <p:cNvGrpSpPr/>
            <p:nvPr/>
          </p:nvGrpSpPr>
          <p:grpSpPr>
            <a:xfrm>
              <a:off x="4777947" y="3207622"/>
              <a:ext cx="499826" cy="320263"/>
              <a:chOff x="4503627" y="2218458"/>
              <a:chExt cx="499826" cy="320263"/>
            </a:xfrm>
          </p:grpSpPr>
          <p:grpSp>
            <p:nvGrpSpPr>
              <p:cNvPr id="15" name="Group 176"/>
              <p:cNvGrpSpPr/>
              <p:nvPr/>
            </p:nvGrpSpPr>
            <p:grpSpPr>
              <a:xfrm>
                <a:off x="4503627" y="2301538"/>
                <a:ext cx="300259" cy="237183"/>
                <a:chOff x="2962956" y="2115885"/>
                <a:chExt cx="300259" cy="237183"/>
              </a:xfrm>
            </p:grpSpPr>
            <p:pic>
              <p:nvPicPr>
                <p:cNvPr id="19" name="Picture 24 1"/>
                <p:cNvPicPr>
                  <a:picLocks noChangeAspect="1" noChangeArrowheads="1"/>
                </p:cNvPicPr>
                <p:nvPr/>
              </p:nvPicPr>
              <p:blipFill>
                <a:blip r:embed="rId5" cstate="screen"/>
                <a:srcRect/>
                <a:stretch>
                  <a:fillRect/>
                </a:stretch>
              </p:blipFill>
              <p:spPr bwMode="auto">
                <a:xfrm rot="5400000" flipV="1">
                  <a:off x="3076683" y="2116679"/>
                  <a:ext cx="187325" cy="185738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lg" len="med"/>
                  <a:tailEnd type="none" w="lg" len="med"/>
                </a:ln>
                <a:effectLst/>
                <a:scene3d>
                  <a:camera prst="orthographicFront">
                    <a:rot lat="0" lon="0" rev="19799999"/>
                  </a:camera>
                  <a:lightRig rig="threePt" dir="t"/>
                </a:scene3d>
              </p:spPr>
            </p:pic>
            <p:pic>
              <p:nvPicPr>
                <p:cNvPr id="21" name="Picture 24 2"/>
                <p:cNvPicPr>
                  <a:picLocks noChangeAspect="1" noChangeArrowheads="1"/>
                </p:cNvPicPr>
                <p:nvPr/>
              </p:nvPicPr>
              <p:blipFill>
                <a:blip r:embed="rId5" cstate="screen"/>
                <a:srcRect/>
                <a:stretch>
                  <a:fillRect/>
                </a:stretch>
              </p:blipFill>
              <p:spPr bwMode="auto">
                <a:xfrm rot="16200000">
                  <a:off x="2962162" y="2166537"/>
                  <a:ext cx="187325" cy="185738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lg" len="med"/>
                  <a:tailEnd type="none" w="lg" len="med"/>
                </a:ln>
                <a:effectLst/>
              </p:spPr>
            </p:pic>
          </p:grpSp>
          <p:grpSp>
            <p:nvGrpSpPr>
              <p:cNvPr id="16" name="Group 179"/>
              <p:cNvGrpSpPr/>
              <p:nvPr/>
            </p:nvGrpSpPr>
            <p:grpSpPr>
              <a:xfrm>
                <a:off x="4719823" y="2218458"/>
                <a:ext cx="283630" cy="253824"/>
                <a:chOff x="6986427" y="2972145"/>
                <a:chExt cx="283630" cy="253824"/>
              </a:xfrm>
            </p:grpSpPr>
            <p:pic>
              <p:nvPicPr>
                <p:cNvPr id="17" name="Picture 24 3"/>
                <p:cNvPicPr>
                  <a:picLocks noChangeAspect="1" noChangeArrowheads="1"/>
                </p:cNvPicPr>
                <p:nvPr/>
              </p:nvPicPr>
              <p:blipFill>
                <a:blip r:embed="rId5" cstate="screen"/>
                <a:srcRect/>
                <a:stretch>
                  <a:fillRect/>
                </a:stretch>
              </p:blipFill>
              <p:spPr bwMode="auto">
                <a:xfrm rot="16200000">
                  <a:off x="6985633" y="3039438"/>
                  <a:ext cx="187325" cy="185738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lg" len="med"/>
                  <a:tailEnd type="none" w="lg" len="med"/>
                </a:ln>
                <a:effectLst/>
              </p:spPr>
            </p:pic>
            <p:pic>
              <p:nvPicPr>
                <p:cNvPr id="18" name="Picture 24 4"/>
                <p:cNvPicPr>
                  <a:picLocks noChangeAspect="1" noChangeArrowheads="1"/>
                </p:cNvPicPr>
                <p:nvPr/>
              </p:nvPicPr>
              <p:blipFill>
                <a:blip r:embed="rId5" cstate="screen"/>
                <a:srcRect/>
                <a:stretch>
                  <a:fillRect/>
                </a:stretch>
              </p:blipFill>
              <p:spPr bwMode="auto">
                <a:xfrm rot="5400000" flipV="1">
                  <a:off x="7083525" y="2972939"/>
                  <a:ext cx="187325" cy="185738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lg" len="med"/>
                  <a:tailEnd type="none" w="lg" len="med"/>
                </a:ln>
                <a:effectLst/>
                <a:scene3d>
                  <a:camera prst="orthographicFront">
                    <a:rot lat="0" lon="0" rev="19799999"/>
                  </a:camera>
                  <a:lightRig rig="threePt" dir="t"/>
                </a:scene3d>
              </p:spPr>
            </p:pic>
          </p:grpSp>
        </p:grpSp>
        <p:grpSp>
          <p:nvGrpSpPr>
            <p:cNvPr id="26" name="Group 25"/>
            <p:cNvGrpSpPr/>
            <p:nvPr/>
          </p:nvGrpSpPr>
          <p:grpSpPr>
            <a:xfrm>
              <a:off x="4935889" y="3265811"/>
              <a:ext cx="499826" cy="320263"/>
              <a:chOff x="4503627" y="2218458"/>
              <a:chExt cx="499826" cy="320263"/>
            </a:xfrm>
          </p:grpSpPr>
          <p:grpSp>
            <p:nvGrpSpPr>
              <p:cNvPr id="27" name="Group 176"/>
              <p:cNvGrpSpPr/>
              <p:nvPr/>
            </p:nvGrpSpPr>
            <p:grpSpPr>
              <a:xfrm>
                <a:off x="4503627" y="2301538"/>
                <a:ext cx="300259" cy="237183"/>
                <a:chOff x="2962956" y="2115885"/>
                <a:chExt cx="300259" cy="237183"/>
              </a:xfrm>
            </p:grpSpPr>
            <p:pic>
              <p:nvPicPr>
                <p:cNvPr id="31" name="Picture 24 5"/>
                <p:cNvPicPr>
                  <a:picLocks noChangeAspect="1" noChangeArrowheads="1"/>
                </p:cNvPicPr>
                <p:nvPr/>
              </p:nvPicPr>
              <p:blipFill>
                <a:blip r:embed="rId5" cstate="screen"/>
                <a:srcRect/>
                <a:stretch>
                  <a:fillRect/>
                </a:stretch>
              </p:blipFill>
              <p:spPr bwMode="auto">
                <a:xfrm rot="5400000" flipV="1">
                  <a:off x="3076683" y="2116679"/>
                  <a:ext cx="187325" cy="185738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lg" len="med"/>
                  <a:tailEnd type="none" w="lg" len="med"/>
                </a:ln>
                <a:effectLst/>
                <a:scene3d>
                  <a:camera prst="orthographicFront">
                    <a:rot lat="0" lon="0" rev="19799999"/>
                  </a:camera>
                  <a:lightRig rig="threePt" dir="t"/>
                </a:scene3d>
              </p:spPr>
            </p:pic>
            <p:pic>
              <p:nvPicPr>
                <p:cNvPr id="32" name="Picture 24 6"/>
                <p:cNvPicPr>
                  <a:picLocks noChangeAspect="1" noChangeArrowheads="1"/>
                </p:cNvPicPr>
                <p:nvPr/>
              </p:nvPicPr>
              <p:blipFill>
                <a:blip r:embed="rId5" cstate="screen"/>
                <a:srcRect/>
                <a:stretch>
                  <a:fillRect/>
                </a:stretch>
              </p:blipFill>
              <p:spPr bwMode="auto">
                <a:xfrm rot="16200000">
                  <a:off x="2962162" y="2166537"/>
                  <a:ext cx="187325" cy="185738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lg" len="med"/>
                  <a:tailEnd type="none" w="lg" len="med"/>
                </a:ln>
                <a:effectLst/>
              </p:spPr>
            </p:pic>
          </p:grpSp>
          <p:grpSp>
            <p:nvGrpSpPr>
              <p:cNvPr id="28" name="Group 179"/>
              <p:cNvGrpSpPr/>
              <p:nvPr/>
            </p:nvGrpSpPr>
            <p:grpSpPr>
              <a:xfrm>
                <a:off x="4719823" y="2218458"/>
                <a:ext cx="283630" cy="253824"/>
                <a:chOff x="6986427" y="2972145"/>
                <a:chExt cx="283630" cy="253824"/>
              </a:xfrm>
            </p:grpSpPr>
            <p:pic>
              <p:nvPicPr>
                <p:cNvPr id="29" name="Picture 24 7"/>
                <p:cNvPicPr>
                  <a:picLocks noChangeAspect="1" noChangeArrowheads="1"/>
                </p:cNvPicPr>
                <p:nvPr/>
              </p:nvPicPr>
              <p:blipFill>
                <a:blip r:embed="rId5" cstate="screen"/>
                <a:srcRect/>
                <a:stretch>
                  <a:fillRect/>
                </a:stretch>
              </p:blipFill>
              <p:spPr bwMode="auto">
                <a:xfrm rot="16200000">
                  <a:off x="6985633" y="3039438"/>
                  <a:ext cx="187325" cy="185738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lg" len="med"/>
                  <a:tailEnd type="none" w="lg" len="med"/>
                </a:ln>
                <a:effectLst/>
              </p:spPr>
            </p:pic>
            <p:pic>
              <p:nvPicPr>
                <p:cNvPr id="30" name="Picture 24 8"/>
                <p:cNvPicPr>
                  <a:picLocks noChangeAspect="1" noChangeArrowheads="1"/>
                </p:cNvPicPr>
                <p:nvPr/>
              </p:nvPicPr>
              <p:blipFill>
                <a:blip r:embed="rId5" cstate="screen"/>
                <a:srcRect/>
                <a:stretch>
                  <a:fillRect/>
                </a:stretch>
              </p:blipFill>
              <p:spPr bwMode="auto">
                <a:xfrm rot="5400000" flipV="1">
                  <a:off x="7083525" y="2972939"/>
                  <a:ext cx="187325" cy="185738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lg" len="med"/>
                  <a:tailEnd type="none" w="lg" len="med"/>
                </a:ln>
                <a:effectLst/>
                <a:scene3d>
                  <a:camera prst="orthographicFront">
                    <a:rot lat="0" lon="0" rev="19799999"/>
                  </a:camera>
                  <a:lightRig rig="threePt" dir="t"/>
                </a:scene3d>
              </p:spPr>
            </p:pic>
          </p:grpSp>
        </p:grpSp>
      </p:grpSp>
      <p:grpSp>
        <p:nvGrpSpPr>
          <p:cNvPr id="48" name="Group 47"/>
          <p:cNvGrpSpPr/>
          <p:nvPr/>
        </p:nvGrpSpPr>
        <p:grpSpPr>
          <a:xfrm>
            <a:off x="7211227" y="3040739"/>
            <a:ext cx="601238" cy="499826"/>
            <a:chOff x="5841977" y="3176030"/>
            <a:chExt cx="601238" cy="499826"/>
          </a:xfrm>
        </p:grpSpPr>
        <p:grpSp>
          <p:nvGrpSpPr>
            <p:cNvPr id="33" name="Group 32"/>
            <p:cNvGrpSpPr/>
            <p:nvPr/>
          </p:nvGrpSpPr>
          <p:grpSpPr>
            <a:xfrm rot="19742345">
              <a:off x="5841977" y="3207622"/>
              <a:ext cx="499826" cy="320263"/>
              <a:chOff x="4503627" y="2218458"/>
              <a:chExt cx="499826" cy="320263"/>
            </a:xfrm>
          </p:grpSpPr>
          <p:grpSp>
            <p:nvGrpSpPr>
              <p:cNvPr id="34" name="Group 176"/>
              <p:cNvGrpSpPr/>
              <p:nvPr/>
            </p:nvGrpSpPr>
            <p:grpSpPr>
              <a:xfrm>
                <a:off x="4503627" y="2301538"/>
                <a:ext cx="300259" cy="237183"/>
                <a:chOff x="2962956" y="2115885"/>
                <a:chExt cx="300259" cy="237183"/>
              </a:xfrm>
            </p:grpSpPr>
            <p:pic>
              <p:nvPicPr>
                <p:cNvPr id="38" name="Picture 24 9"/>
                <p:cNvPicPr>
                  <a:picLocks noChangeAspect="1" noChangeArrowheads="1"/>
                </p:cNvPicPr>
                <p:nvPr/>
              </p:nvPicPr>
              <p:blipFill>
                <a:blip r:embed="rId5" cstate="screen"/>
                <a:srcRect/>
                <a:stretch>
                  <a:fillRect/>
                </a:stretch>
              </p:blipFill>
              <p:spPr bwMode="auto">
                <a:xfrm rot="5400000" flipV="1">
                  <a:off x="3076683" y="2116679"/>
                  <a:ext cx="187325" cy="185738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lg" len="med"/>
                  <a:tailEnd type="none" w="lg" len="med"/>
                </a:ln>
                <a:effectLst/>
                <a:scene3d>
                  <a:camera prst="orthographicFront">
                    <a:rot lat="0" lon="0" rev="19799999"/>
                  </a:camera>
                  <a:lightRig rig="threePt" dir="t"/>
                </a:scene3d>
              </p:spPr>
            </p:pic>
            <p:pic>
              <p:nvPicPr>
                <p:cNvPr id="39" name="Picture 24 10"/>
                <p:cNvPicPr>
                  <a:picLocks noChangeAspect="1" noChangeArrowheads="1"/>
                </p:cNvPicPr>
                <p:nvPr/>
              </p:nvPicPr>
              <p:blipFill>
                <a:blip r:embed="rId5" cstate="screen"/>
                <a:srcRect/>
                <a:stretch>
                  <a:fillRect/>
                </a:stretch>
              </p:blipFill>
              <p:spPr bwMode="auto">
                <a:xfrm rot="16200000">
                  <a:off x="2962162" y="2166537"/>
                  <a:ext cx="187325" cy="185738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lg" len="med"/>
                  <a:tailEnd type="none" w="lg" len="med"/>
                </a:ln>
                <a:effectLst/>
              </p:spPr>
            </p:pic>
          </p:grpSp>
          <p:grpSp>
            <p:nvGrpSpPr>
              <p:cNvPr id="35" name="Group 179"/>
              <p:cNvGrpSpPr/>
              <p:nvPr/>
            </p:nvGrpSpPr>
            <p:grpSpPr>
              <a:xfrm>
                <a:off x="4719823" y="2218458"/>
                <a:ext cx="283630" cy="253824"/>
                <a:chOff x="6986427" y="2972145"/>
                <a:chExt cx="283630" cy="253824"/>
              </a:xfrm>
            </p:grpSpPr>
            <p:pic>
              <p:nvPicPr>
                <p:cNvPr id="36" name="Picture 24 11"/>
                <p:cNvPicPr>
                  <a:picLocks noChangeAspect="1" noChangeArrowheads="1"/>
                </p:cNvPicPr>
                <p:nvPr/>
              </p:nvPicPr>
              <p:blipFill>
                <a:blip r:embed="rId5" cstate="screen"/>
                <a:srcRect/>
                <a:stretch>
                  <a:fillRect/>
                </a:stretch>
              </p:blipFill>
              <p:spPr bwMode="auto">
                <a:xfrm rot="16200000">
                  <a:off x="6985633" y="3039438"/>
                  <a:ext cx="187325" cy="185738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lg" len="med"/>
                  <a:tailEnd type="none" w="lg" len="med"/>
                </a:ln>
                <a:effectLst/>
              </p:spPr>
            </p:pic>
            <p:pic>
              <p:nvPicPr>
                <p:cNvPr id="37" name="Picture 24 12"/>
                <p:cNvPicPr>
                  <a:picLocks noChangeAspect="1" noChangeArrowheads="1"/>
                </p:cNvPicPr>
                <p:nvPr/>
              </p:nvPicPr>
              <p:blipFill>
                <a:blip r:embed="rId5" cstate="screen"/>
                <a:srcRect/>
                <a:stretch>
                  <a:fillRect/>
                </a:stretch>
              </p:blipFill>
              <p:spPr bwMode="auto">
                <a:xfrm rot="5400000" flipV="1">
                  <a:off x="7083525" y="2972939"/>
                  <a:ext cx="187325" cy="185738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lg" len="med"/>
                  <a:tailEnd type="none" w="lg" len="med"/>
                </a:ln>
                <a:effectLst/>
                <a:scene3d>
                  <a:camera prst="orthographicFront">
                    <a:rot lat="0" lon="0" rev="19799999"/>
                  </a:camera>
                  <a:lightRig rig="threePt" dir="t"/>
                </a:scene3d>
              </p:spPr>
            </p:pic>
          </p:grpSp>
        </p:grpSp>
        <p:grpSp>
          <p:nvGrpSpPr>
            <p:cNvPr id="40" name="Group 39"/>
            <p:cNvGrpSpPr/>
            <p:nvPr/>
          </p:nvGrpSpPr>
          <p:grpSpPr>
            <a:xfrm rot="17239213">
              <a:off x="6033171" y="3265811"/>
              <a:ext cx="499826" cy="320263"/>
              <a:chOff x="4503627" y="2218458"/>
              <a:chExt cx="499826" cy="320263"/>
            </a:xfrm>
          </p:grpSpPr>
          <p:grpSp>
            <p:nvGrpSpPr>
              <p:cNvPr id="41" name="Group 176"/>
              <p:cNvGrpSpPr/>
              <p:nvPr/>
            </p:nvGrpSpPr>
            <p:grpSpPr>
              <a:xfrm>
                <a:off x="4503627" y="2301538"/>
                <a:ext cx="300259" cy="237183"/>
                <a:chOff x="2962956" y="2115885"/>
                <a:chExt cx="300259" cy="237183"/>
              </a:xfrm>
            </p:grpSpPr>
            <p:pic>
              <p:nvPicPr>
                <p:cNvPr id="45" name="Picture 24 13"/>
                <p:cNvPicPr>
                  <a:picLocks noChangeAspect="1" noChangeArrowheads="1"/>
                </p:cNvPicPr>
                <p:nvPr/>
              </p:nvPicPr>
              <p:blipFill>
                <a:blip r:embed="rId5" cstate="screen"/>
                <a:srcRect/>
                <a:stretch>
                  <a:fillRect/>
                </a:stretch>
              </p:blipFill>
              <p:spPr bwMode="auto">
                <a:xfrm rot="5400000" flipV="1">
                  <a:off x="3076683" y="2116679"/>
                  <a:ext cx="187325" cy="185738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lg" len="med"/>
                  <a:tailEnd type="none" w="lg" len="med"/>
                </a:ln>
                <a:effectLst/>
                <a:scene3d>
                  <a:camera prst="orthographicFront">
                    <a:rot lat="0" lon="0" rev="19799999"/>
                  </a:camera>
                  <a:lightRig rig="threePt" dir="t"/>
                </a:scene3d>
              </p:spPr>
            </p:pic>
            <p:pic>
              <p:nvPicPr>
                <p:cNvPr id="46" name="Picture 24 14"/>
                <p:cNvPicPr>
                  <a:picLocks noChangeAspect="1" noChangeArrowheads="1"/>
                </p:cNvPicPr>
                <p:nvPr/>
              </p:nvPicPr>
              <p:blipFill>
                <a:blip r:embed="rId5" cstate="screen"/>
                <a:srcRect/>
                <a:stretch>
                  <a:fillRect/>
                </a:stretch>
              </p:blipFill>
              <p:spPr bwMode="auto">
                <a:xfrm rot="16200000">
                  <a:off x="2962162" y="2166537"/>
                  <a:ext cx="187325" cy="185738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lg" len="med"/>
                  <a:tailEnd type="none" w="lg" len="med"/>
                </a:ln>
                <a:effectLst/>
              </p:spPr>
            </p:pic>
          </p:grpSp>
          <p:grpSp>
            <p:nvGrpSpPr>
              <p:cNvPr id="42" name="Group 179"/>
              <p:cNvGrpSpPr/>
              <p:nvPr/>
            </p:nvGrpSpPr>
            <p:grpSpPr>
              <a:xfrm>
                <a:off x="4719823" y="2218458"/>
                <a:ext cx="283630" cy="253824"/>
                <a:chOff x="6986427" y="2972145"/>
                <a:chExt cx="283630" cy="253824"/>
              </a:xfrm>
            </p:grpSpPr>
            <p:pic>
              <p:nvPicPr>
                <p:cNvPr id="43" name="Picture 24 15"/>
                <p:cNvPicPr>
                  <a:picLocks noChangeAspect="1" noChangeArrowheads="1"/>
                </p:cNvPicPr>
                <p:nvPr/>
              </p:nvPicPr>
              <p:blipFill>
                <a:blip r:embed="rId5" cstate="screen"/>
                <a:srcRect/>
                <a:stretch>
                  <a:fillRect/>
                </a:stretch>
              </p:blipFill>
              <p:spPr bwMode="auto">
                <a:xfrm rot="16200000">
                  <a:off x="6985633" y="3039438"/>
                  <a:ext cx="187325" cy="185738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lg" len="med"/>
                  <a:tailEnd type="none" w="lg" len="med"/>
                </a:ln>
                <a:effectLst/>
              </p:spPr>
            </p:pic>
            <p:pic>
              <p:nvPicPr>
                <p:cNvPr id="44" name="Picture 24 16"/>
                <p:cNvPicPr>
                  <a:picLocks noChangeAspect="1" noChangeArrowheads="1"/>
                </p:cNvPicPr>
                <p:nvPr/>
              </p:nvPicPr>
              <p:blipFill>
                <a:blip r:embed="rId5" cstate="screen"/>
                <a:srcRect/>
                <a:stretch>
                  <a:fillRect/>
                </a:stretch>
              </p:blipFill>
              <p:spPr bwMode="auto">
                <a:xfrm rot="5400000" flipV="1">
                  <a:off x="7083525" y="2972939"/>
                  <a:ext cx="187325" cy="185738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lg" len="med"/>
                  <a:tailEnd type="none" w="lg" len="med"/>
                </a:ln>
                <a:effectLst/>
                <a:scene3d>
                  <a:camera prst="orthographicFront">
                    <a:rot lat="0" lon="0" rev="19799999"/>
                  </a:camera>
                  <a:lightRig rig="threePt" dir="t"/>
                </a:scene3d>
              </p:spPr>
            </p:pic>
          </p:grpSp>
        </p:grpSp>
      </p:grpSp>
      <p:grpSp>
        <p:nvGrpSpPr>
          <p:cNvPr id="79" name="Group 78"/>
          <p:cNvGrpSpPr/>
          <p:nvPr/>
        </p:nvGrpSpPr>
        <p:grpSpPr>
          <a:xfrm>
            <a:off x="7680340" y="2784156"/>
            <a:ext cx="1055948" cy="610380"/>
            <a:chOff x="6261214" y="3135578"/>
            <a:chExt cx="1055948" cy="610380"/>
          </a:xfrm>
        </p:grpSpPr>
        <p:grpSp>
          <p:nvGrpSpPr>
            <p:cNvPr id="49" name="Group 48"/>
            <p:cNvGrpSpPr/>
            <p:nvPr/>
          </p:nvGrpSpPr>
          <p:grpSpPr>
            <a:xfrm>
              <a:off x="6659394" y="3135578"/>
              <a:ext cx="657768" cy="378452"/>
              <a:chOff x="4777947" y="3207622"/>
              <a:chExt cx="657768" cy="378452"/>
            </a:xfrm>
          </p:grpSpPr>
          <p:grpSp>
            <p:nvGrpSpPr>
              <p:cNvPr id="50" name="Group 49"/>
              <p:cNvGrpSpPr/>
              <p:nvPr/>
            </p:nvGrpSpPr>
            <p:grpSpPr>
              <a:xfrm>
                <a:off x="4777947" y="3207622"/>
                <a:ext cx="499826" cy="320263"/>
                <a:chOff x="4503627" y="2218458"/>
                <a:chExt cx="499826" cy="320263"/>
              </a:xfrm>
            </p:grpSpPr>
            <p:grpSp>
              <p:nvGrpSpPr>
                <p:cNvPr id="58" name="Group 176"/>
                <p:cNvGrpSpPr/>
                <p:nvPr/>
              </p:nvGrpSpPr>
              <p:grpSpPr>
                <a:xfrm>
                  <a:off x="4503627" y="2301538"/>
                  <a:ext cx="300259" cy="237183"/>
                  <a:chOff x="2962956" y="2115885"/>
                  <a:chExt cx="300259" cy="237183"/>
                </a:xfrm>
              </p:grpSpPr>
              <p:pic>
                <p:nvPicPr>
                  <p:cNvPr id="62" name="Picture 24 17"/>
                  <p:cNvPicPr>
                    <a:picLocks noChangeAspect="1" noChangeArrowheads="1"/>
                  </p:cNvPicPr>
                  <p:nvPr/>
                </p:nvPicPr>
                <p:blipFill>
                  <a:blip r:embed="rId5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3076683" y="211667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  <p:pic>
                <p:nvPicPr>
                  <p:cNvPr id="63" name="Picture 24 18"/>
                  <p:cNvPicPr>
                    <a:picLocks noChangeAspect="1" noChangeArrowheads="1"/>
                  </p:cNvPicPr>
                  <p:nvPr/>
                </p:nvPicPr>
                <p:blipFill>
                  <a:blip r:embed="rId5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2962162" y="2166537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</p:grpSp>
            <p:grpSp>
              <p:nvGrpSpPr>
                <p:cNvPr id="59" name="Group 179"/>
                <p:cNvGrpSpPr/>
                <p:nvPr/>
              </p:nvGrpSpPr>
              <p:grpSpPr>
                <a:xfrm>
                  <a:off x="4719823" y="2218458"/>
                  <a:ext cx="283630" cy="253824"/>
                  <a:chOff x="6986427" y="2972145"/>
                  <a:chExt cx="283630" cy="253824"/>
                </a:xfrm>
              </p:grpSpPr>
              <p:pic>
                <p:nvPicPr>
                  <p:cNvPr id="60" name="Picture 24 19"/>
                  <p:cNvPicPr>
                    <a:picLocks noChangeAspect="1" noChangeArrowheads="1"/>
                  </p:cNvPicPr>
                  <p:nvPr/>
                </p:nvPicPr>
                <p:blipFill>
                  <a:blip r:embed="rId5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6985633" y="3039438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  <p:pic>
                <p:nvPicPr>
                  <p:cNvPr id="61" name="Picture 24 20"/>
                  <p:cNvPicPr>
                    <a:picLocks noChangeAspect="1" noChangeArrowheads="1"/>
                  </p:cNvPicPr>
                  <p:nvPr/>
                </p:nvPicPr>
                <p:blipFill>
                  <a:blip r:embed="rId5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7083525" y="297293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</p:grpSp>
          </p:grpSp>
          <p:grpSp>
            <p:nvGrpSpPr>
              <p:cNvPr id="51" name="Group 50"/>
              <p:cNvGrpSpPr/>
              <p:nvPr/>
            </p:nvGrpSpPr>
            <p:grpSpPr>
              <a:xfrm>
                <a:off x="4935889" y="3265811"/>
                <a:ext cx="499826" cy="320263"/>
                <a:chOff x="4503627" y="2218458"/>
                <a:chExt cx="499826" cy="320263"/>
              </a:xfrm>
            </p:grpSpPr>
            <p:grpSp>
              <p:nvGrpSpPr>
                <p:cNvPr id="52" name="Group 176"/>
                <p:cNvGrpSpPr/>
                <p:nvPr/>
              </p:nvGrpSpPr>
              <p:grpSpPr>
                <a:xfrm>
                  <a:off x="4503627" y="2301538"/>
                  <a:ext cx="300259" cy="237183"/>
                  <a:chOff x="2962956" y="2115885"/>
                  <a:chExt cx="300259" cy="237183"/>
                </a:xfrm>
              </p:grpSpPr>
              <p:pic>
                <p:nvPicPr>
                  <p:cNvPr id="56" name="Picture 24 21"/>
                  <p:cNvPicPr>
                    <a:picLocks noChangeAspect="1" noChangeArrowheads="1"/>
                  </p:cNvPicPr>
                  <p:nvPr/>
                </p:nvPicPr>
                <p:blipFill>
                  <a:blip r:embed="rId5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3076683" y="211667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  <p:pic>
                <p:nvPicPr>
                  <p:cNvPr id="57" name="Picture 24 22"/>
                  <p:cNvPicPr>
                    <a:picLocks noChangeAspect="1" noChangeArrowheads="1"/>
                  </p:cNvPicPr>
                  <p:nvPr/>
                </p:nvPicPr>
                <p:blipFill>
                  <a:blip r:embed="rId5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2962162" y="2166537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</p:grpSp>
            <p:grpSp>
              <p:nvGrpSpPr>
                <p:cNvPr id="53" name="Group 179"/>
                <p:cNvGrpSpPr/>
                <p:nvPr/>
              </p:nvGrpSpPr>
              <p:grpSpPr>
                <a:xfrm>
                  <a:off x="4719823" y="2218458"/>
                  <a:ext cx="283630" cy="253824"/>
                  <a:chOff x="6986427" y="2972145"/>
                  <a:chExt cx="283630" cy="253824"/>
                </a:xfrm>
              </p:grpSpPr>
              <p:pic>
                <p:nvPicPr>
                  <p:cNvPr id="54" name="Picture 24 23"/>
                  <p:cNvPicPr>
                    <a:picLocks noChangeAspect="1" noChangeArrowheads="1"/>
                  </p:cNvPicPr>
                  <p:nvPr/>
                </p:nvPicPr>
                <p:blipFill>
                  <a:blip r:embed="rId5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6985633" y="3039438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  <p:pic>
                <p:nvPicPr>
                  <p:cNvPr id="55" name="Picture 24 24"/>
                  <p:cNvPicPr>
                    <a:picLocks noChangeAspect="1" noChangeArrowheads="1"/>
                  </p:cNvPicPr>
                  <p:nvPr/>
                </p:nvPicPr>
                <p:blipFill>
                  <a:blip r:embed="rId5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7083525" y="297293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</p:grpSp>
          </p:grpSp>
        </p:grpSp>
        <p:grpSp>
          <p:nvGrpSpPr>
            <p:cNvPr id="64" name="Group 63"/>
            <p:cNvGrpSpPr/>
            <p:nvPr/>
          </p:nvGrpSpPr>
          <p:grpSpPr>
            <a:xfrm rot="18877668">
              <a:off x="6210508" y="3195426"/>
              <a:ext cx="601238" cy="499826"/>
              <a:chOff x="5841977" y="3176030"/>
              <a:chExt cx="601238" cy="499826"/>
            </a:xfrm>
          </p:grpSpPr>
          <p:grpSp>
            <p:nvGrpSpPr>
              <p:cNvPr id="65" name="Group 64"/>
              <p:cNvGrpSpPr/>
              <p:nvPr/>
            </p:nvGrpSpPr>
            <p:grpSpPr>
              <a:xfrm rot="19742345">
                <a:off x="5841977" y="3207622"/>
                <a:ext cx="499826" cy="320263"/>
                <a:chOff x="4503627" y="2218458"/>
                <a:chExt cx="499826" cy="320263"/>
              </a:xfrm>
            </p:grpSpPr>
            <p:grpSp>
              <p:nvGrpSpPr>
                <p:cNvPr id="73" name="Group 176"/>
                <p:cNvGrpSpPr/>
                <p:nvPr/>
              </p:nvGrpSpPr>
              <p:grpSpPr>
                <a:xfrm>
                  <a:off x="4503627" y="2301538"/>
                  <a:ext cx="300259" cy="237183"/>
                  <a:chOff x="2962956" y="2115885"/>
                  <a:chExt cx="300259" cy="237183"/>
                </a:xfrm>
              </p:grpSpPr>
              <p:pic>
                <p:nvPicPr>
                  <p:cNvPr id="77" name="Picture 24 25"/>
                  <p:cNvPicPr>
                    <a:picLocks noChangeAspect="1" noChangeArrowheads="1"/>
                  </p:cNvPicPr>
                  <p:nvPr/>
                </p:nvPicPr>
                <p:blipFill>
                  <a:blip r:embed="rId5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3076683" y="211667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  <p:pic>
                <p:nvPicPr>
                  <p:cNvPr id="78" name="Picture 24 26"/>
                  <p:cNvPicPr>
                    <a:picLocks noChangeAspect="1" noChangeArrowheads="1"/>
                  </p:cNvPicPr>
                  <p:nvPr/>
                </p:nvPicPr>
                <p:blipFill>
                  <a:blip r:embed="rId5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2962162" y="2166537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</p:grpSp>
            <p:grpSp>
              <p:nvGrpSpPr>
                <p:cNvPr id="74" name="Group 179"/>
                <p:cNvGrpSpPr/>
                <p:nvPr/>
              </p:nvGrpSpPr>
              <p:grpSpPr>
                <a:xfrm>
                  <a:off x="4719823" y="2218458"/>
                  <a:ext cx="283630" cy="253824"/>
                  <a:chOff x="6986427" y="2972145"/>
                  <a:chExt cx="283630" cy="253824"/>
                </a:xfrm>
              </p:grpSpPr>
              <p:pic>
                <p:nvPicPr>
                  <p:cNvPr id="75" name="Picture 24 27"/>
                  <p:cNvPicPr>
                    <a:picLocks noChangeAspect="1" noChangeArrowheads="1"/>
                  </p:cNvPicPr>
                  <p:nvPr/>
                </p:nvPicPr>
                <p:blipFill>
                  <a:blip r:embed="rId5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6985633" y="3039438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  <p:pic>
                <p:nvPicPr>
                  <p:cNvPr id="76" name="Picture 24 28"/>
                  <p:cNvPicPr>
                    <a:picLocks noChangeAspect="1" noChangeArrowheads="1"/>
                  </p:cNvPicPr>
                  <p:nvPr/>
                </p:nvPicPr>
                <p:blipFill>
                  <a:blip r:embed="rId5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7083525" y="297293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</p:grpSp>
          </p:grpSp>
          <p:grpSp>
            <p:nvGrpSpPr>
              <p:cNvPr id="66" name="Group 65"/>
              <p:cNvGrpSpPr/>
              <p:nvPr/>
            </p:nvGrpSpPr>
            <p:grpSpPr>
              <a:xfrm rot="17239213">
                <a:off x="6033171" y="3265811"/>
                <a:ext cx="499826" cy="320263"/>
                <a:chOff x="4503627" y="2218458"/>
                <a:chExt cx="499826" cy="320263"/>
              </a:xfrm>
            </p:grpSpPr>
            <p:grpSp>
              <p:nvGrpSpPr>
                <p:cNvPr id="67" name="Group 176"/>
                <p:cNvGrpSpPr/>
                <p:nvPr/>
              </p:nvGrpSpPr>
              <p:grpSpPr>
                <a:xfrm>
                  <a:off x="4503627" y="2301538"/>
                  <a:ext cx="300259" cy="237183"/>
                  <a:chOff x="2962956" y="2115885"/>
                  <a:chExt cx="300259" cy="237183"/>
                </a:xfrm>
              </p:grpSpPr>
              <p:pic>
                <p:nvPicPr>
                  <p:cNvPr id="71" name="Picture 24 29"/>
                  <p:cNvPicPr>
                    <a:picLocks noChangeAspect="1" noChangeArrowheads="1"/>
                  </p:cNvPicPr>
                  <p:nvPr/>
                </p:nvPicPr>
                <p:blipFill>
                  <a:blip r:embed="rId5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3076683" y="211667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  <p:pic>
                <p:nvPicPr>
                  <p:cNvPr id="72" name="Picture 24 30"/>
                  <p:cNvPicPr>
                    <a:picLocks noChangeAspect="1" noChangeArrowheads="1"/>
                  </p:cNvPicPr>
                  <p:nvPr/>
                </p:nvPicPr>
                <p:blipFill>
                  <a:blip r:embed="rId5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2962162" y="2166537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</p:grpSp>
            <p:grpSp>
              <p:nvGrpSpPr>
                <p:cNvPr id="68" name="Group 179"/>
                <p:cNvGrpSpPr/>
                <p:nvPr/>
              </p:nvGrpSpPr>
              <p:grpSpPr>
                <a:xfrm>
                  <a:off x="4719823" y="2218458"/>
                  <a:ext cx="283630" cy="253824"/>
                  <a:chOff x="6986427" y="2972145"/>
                  <a:chExt cx="283630" cy="253824"/>
                </a:xfrm>
              </p:grpSpPr>
              <p:pic>
                <p:nvPicPr>
                  <p:cNvPr id="69" name="Picture 24 31"/>
                  <p:cNvPicPr>
                    <a:picLocks noChangeAspect="1" noChangeArrowheads="1"/>
                  </p:cNvPicPr>
                  <p:nvPr/>
                </p:nvPicPr>
                <p:blipFill>
                  <a:blip r:embed="rId5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6985633" y="3039438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  <p:pic>
                <p:nvPicPr>
                  <p:cNvPr id="70" name="Picture 24 32"/>
                  <p:cNvPicPr>
                    <a:picLocks noChangeAspect="1" noChangeArrowheads="1"/>
                  </p:cNvPicPr>
                  <p:nvPr/>
                </p:nvPicPr>
                <p:blipFill>
                  <a:blip r:embed="rId5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7083525" y="297293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</p:grpSp>
          </p:grpSp>
        </p:grpSp>
      </p:grpSp>
      <p:grpSp>
        <p:nvGrpSpPr>
          <p:cNvPr id="141" name="Group 140"/>
          <p:cNvGrpSpPr/>
          <p:nvPr/>
        </p:nvGrpSpPr>
        <p:grpSpPr>
          <a:xfrm>
            <a:off x="7654571" y="3089014"/>
            <a:ext cx="1106234" cy="969712"/>
            <a:chOff x="6792398" y="2509410"/>
            <a:chExt cx="1106234" cy="969712"/>
          </a:xfrm>
        </p:grpSpPr>
        <p:grpSp>
          <p:nvGrpSpPr>
            <p:cNvPr id="80" name="Group 79"/>
            <p:cNvGrpSpPr/>
            <p:nvPr/>
          </p:nvGrpSpPr>
          <p:grpSpPr>
            <a:xfrm>
              <a:off x="6792398" y="2703317"/>
              <a:ext cx="657768" cy="378452"/>
              <a:chOff x="4777947" y="3207622"/>
              <a:chExt cx="657768" cy="378452"/>
            </a:xfrm>
          </p:grpSpPr>
          <p:grpSp>
            <p:nvGrpSpPr>
              <p:cNvPr id="81" name="Group 80"/>
              <p:cNvGrpSpPr/>
              <p:nvPr/>
            </p:nvGrpSpPr>
            <p:grpSpPr>
              <a:xfrm>
                <a:off x="4777947" y="3207622"/>
                <a:ext cx="499826" cy="320263"/>
                <a:chOff x="4503627" y="2218458"/>
                <a:chExt cx="499826" cy="320263"/>
              </a:xfrm>
            </p:grpSpPr>
            <p:grpSp>
              <p:nvGrpSpPr>
                <p:cNvPr id="89" name="Group 176"/>
                <p:cNvGrpSpPr/>
                <p:nvPr/>
              </p:nvGrpSpPr>
              <p:grpSpPr>
                <a:xfrm>
                  <a:off x="4503627" y="2301538"/>
                  <a:ext cx="300259" cy="237183"/>
                  <a:chOff x="2962956" y="2115885"/>
                  <a:chExt cx="300259" cy="237183"/>
                </a:xfrm>
              </p:grpSpPr>
              <p:pic>
                <p:nvPicPr>
                  <p:cNvPr id="93" name="Picture 24 33"/>
                  <p:cNvPicPr>
                    <a:picLocks noChangeAspect="1" noChangeArrowheads="1"/>
                  </p:cNvPicPr>
                  <p:nvPr/>
                </p:nvPicPr>
                <p:blipFill>
                  <a:blip r:embed="rId5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3076683" y="211667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  <p:pic>
                <p:nvPicPr>
                  <p:cNvPr id="94" name="Picture 24 34"/>
                  <p:cNvPicPr>
                    <a:picLocks noChangeAspect="1" noChangeArrowheads="1"/>
                  </p:cNvPicPr>
                  <p:nvPr/>
                </p:nvPicPr>
                <p:blipFill>
                  <a:blip r:embed="rId5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2962162" y="2166537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</p:grpSp>
            <p:grpSp>
              <p:nvGrpSpPr>
                <p:cNvPr id="90" name="Group 179"/>
                <p:cNvGrpSpPr/>
                <p:nvPr/>
              </p:nvGrpSpPr>
              <p:grpSpPr>
                <a:xfrm>
                  <a:off x="4719823" y="2218458"/>
                  <a:ext cx="283630" cy="253824"/>
                  <a:chOff x="6986427" y="2972145"/>
                  <a:chExt cx="283630" cy="253824"/>
                </a:xfrm>
              </p:grpSpPr>
              <p:pic>
                <p:nvPicPr>
                  <p:cNvPr id="91" name="Picture 24 35"/>
                  <p:cNvPicPr>
                    <a:picLocks noChangeAspect="1" noChangeArrowheads="1"/>
                  </p:cNvPicPr>
                  <p:nvPr/>
                </p:nvPicPr>
                <p:blipFill>
                  <a:blip r:embed="rId5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6985633" y="3039438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  <p:pic>
                <p:nvPicPr>
                  <p:cNvPr id="92" name="Picture 24 36"/>
                  <p:cNvPicPr>
                    <a:picLocks noChangeAspect="1" noChangeArrowheads="1"/>
                  </p:cNvPicPr>
                  <p:nvPr/>
                </p:nvPicPr>
                <p:blipFill>
                  <a:blip r:embed="rId5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7083525" y="297293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</p:grpSp>
          </p:grpSp>
          <p:grpSp>
            <p:nvGrpSpPr>
              <p:cNvPr id="82" name="Group 81"/>
              <p:cNvGrpSpPr/>
              <p:nvPr/>
            </p:nvGrpSpPr>
            <p:grpSpPr>
              <a:xfrm>
                <a:off x="4935889" y="3265811"/>
                <a:ext cx="499826" cy="320263"/>
                <a:chOff x="4503627" y="2218458"/>
                <a:chExt cx="499826" cy="320263"/>
              </a:xfrm>
            </p:grpSpPr>
            <p:grpSp>
              <p:nvGrpSpPr>
                <p:cNvPr id="83" name="Group 176"/>
                <p:cNvGrpSpPr/>
                <p:nvPr/>
              </p:nvGrpSpPr>
              <p:grpSpPr>
                <a:xfrm>
                  <a:off x="4503627" y="2301538"/>
                  <a:ext cx="300259" cy="237183"/>
                  <a:chOff x="2962956" y="2115885"/>
                  <a:chExt cx="300259" cy="237183"/>
                </a:xfrm>
              </p:grpSpPr>
              <p:pic>
                <p:nvPicPr>
                  <p:cNvPr id="87" name="Picture 24 37"/>
                  <p:cNvPicPr>
                    <a:picLocks noChangeAspect="1" noChangeArrowheads="1"/>
                  </p:cNvPicPr>
                  <p:nvPr/>
                </p:nvPicPr>
                <p:blipFill>
                  <a:blip r:embed="rId5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3076683" y="211667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  <p:pic>
                <p:nvPicPr>
                  <p:cNvPr id="88" name="Picture 24 38"/>
                  <p:cNvPicPr>
                    <a:picLocks noChangeAspect="1" noChangeArrowheads="1"/>
                  </p:cNvPicPr>
                  <p:nvPr/>
                </p:nvPicPr>
                <p:blipFill>
                  <a:blip r:embed="rId5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2962162" y="2166537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</p:grpSp>
            <p:grpSp>
              <p:nvGrpSpPr>
                <p:cNvPr id="84" name="Group 179"/>
                <p:cNvGrpSpPr/>
                <p:nvPr/>
              </p:nvGrpSpPr>
              <p:grpSpPr>
                <a:xfrm>
                  <a:off x="4719823" y="2218458"/>
                  <a:ext cx="283630" cy="253824"/>
                  <a:chOff x="6986427" y="2972145"/>
                  <a:chExt cx="283630" cy="253824"/>
                </a:xfrm>
              </p:grpSpPr>
              <p:pic>
                <p:nvPicPr>
                  <p:cNvPr id="85" name="Picture 24 39"/>
                  <p:cNvPicPr>
                    <a:picLocks noChangeAspect="1" noChangeArrowheads="1"/>
                  </p:cNvPicPr>
                  <p:nvPr/>
                </p:nvPicPr>
                <p:blipFill>
                  <a:blip r:embed="rId5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6985633" y="3039438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  <p:pic>
                <p:nvPicPr>
                  <p:cNvPr id="86" name="Picture 24 40"/>
                  <p:cNvPicPr>
                    <a:picLocks noChangeAspect="1" noChangeArrowheads="1"/>
                  </p:cNvPicPr>
                  <p:nvPr/>
                </p:nvPicPr>
                <p:blipFill>
                  <a:blip r:embed="rId5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7083525" y="297293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</p:grpSp>
          </p:grpSp>
        </p:grpSp>
        <p:grpSp>
          <p:nvGrpSpPr>
            <p:cNvPr id="95" name="Group 94"/>
            <p:cNvGrpSpPr/>
            <p:nvPr/>
          </p:nvGrpSpPr>
          <p:grpSpPr>
            <a:xfrm rot="19661454">
              <a:off x="6800712" y="2979296"/>
              <a:ext cx="601238" cy="499826"/>
              <a:chOff x="5841977" y="3176030"/>
              <a:chExt cx="601238" cy="499826"/>
            </a:xfrm>
          </p:grpSpPr>
          <p:grpSp>
            <p:nvGrpSpPr>
              <p:cNvPr id="96" name="Group 95"/>
              <p:cNvGrpSpPr/>
              <p:nvPr/>
            </p:nvGrpSpPr>
            <p:grpSpPr>
              <a:xfrm rot="19742345">
                <a:off x="5841977" y="3207622"/>
                <a:ext cx="499826" cy="320263"/>
                <a:chOff x="4503627" y="2218458"/>
                <a:chExt cx="499826" cy="320263"/>
              </a:xfrm>
            </p:grpSpPr>
            <p:grpSp>
              <p:nvGrpSpPr>
                <p:cNvPr id="104" name="Group 176"/>
                <p:cNvGrpSpPr/>
                <p:nvPr/>
              </p:nvGrpSpPr>
              <p:grpSpPr>
                <a:xfrm>
                  <a:off x="4503627" y="2301538"/>
                  <a:ext cx="300259" cy="237183"/>
                  <a:chOff x="2962956" y="2115885"/>
                  <a:chExt cx="300259" cy="237183"/>
                </a:xfrm>
              </p:grpSpPr>
              <p:pic>
                <p:nvPicPr>
                  <p:cNvPr id="108" name="Picture 24 41"/>
                  <p:cNvPicPr>
                    <a:picLocks noChangeAspect="1" noChangeArrowheads="1"/>
                  </p:cNvPicPr>
                  <p:nvPr/>
                </p:nvPicPr>
                <p:blipFill>
                  <a:blip r:embed="rId5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3076683" y="211667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  <p:pic>
                <p:nvPicPr>
                  <p:cNvPr id="109" name="Picture 24 42"/>
                  <p:cNvPicPr>
                    <a:picLocks noChangeAspect="1" noChangeArrowheads="1"/>
                  </p:cNvPicPr>
                  <p:nvPr/>
                </p:nvPicPr>
                <p:blipFill>
                  <a:blip r:embed="rId5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2962162" y="2166537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</p:grpSp>
            <p:grpSp>
              <p:nvGrpSpPr>
                <p:cNvPr id="105" name="Group 179"/>
                <p:cNvGrpSpPr/>
                <p:nvPr/>
              </p:nvGrpSpPr>
              <p:grpSpPr>
                <a:xfrm>
                  <a:off x="4719823" y="2218458"/>
                  <a:ext cx="283630" cy="253824"/>
                  <a:chOff x="6986427" y="2972145"/>
                  <a:chExt cx="283630" cy="253824"/>
                </a:xfrm>
              </p:grpSpPr>
              <p:pic>
                <p:nvPicPr>
                  <p:cNvPr id="106" name="Picture 24 43"/>
                  <p:cNvPicPr>
                    <a:picLocks noChangeAspect="1" noChangeArrowheads="1"/>
                  </p:cNvPicPr>
                  <p:nvPr/>
                </p:nvPicPr>
                <p:blipFill>
                  <a:blip r:embed="rId5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6985633" y="3039438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  <p:pic>
                <p:nvPicPr>
                  <p:cNvPr id="107" name="Picture 24 44"/>
                  <p:cNvPicPr>
                    <a:picLocks noChangeAspect="1" noChangeArrowheads="1"/>
                  </p:cNvPicPr>
                  <p:nvPr/>
                </p:nvPicPr>
                <p:blipFill>
                  <a:blip r:embed="rId5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7083525" y="297293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</p:grpSp>
          </p:grpSp>
          <p:grpSp>
            <p:nvGrpSpPr>
              <p:cNvPr id="97" name="Group 96"/>
              <p:cNvGrpSpPr/>
              <p:nvPr/>
            </p:nvGrpSpPr>
            <p:grpSpPr>
              <a:xfrm rot="17239213">
                <a:off x="6033171" y="3265811"/>
                <a:ext cx="499826" cy="320263"/>
                <a:chOff x="4503627" y="2218458"/>
                <a:chExt cx="499826" cy="320263"/>
              </a:xfrm>
            </p:grpSpPr>
            <p:grpSp>
              <p:nvGrpSpPr>
                <p:cNvPr id="98" name="Group 176"/>
                <p:cNvGrpSpPr/>
                <p:nvPr/>
              </p:nvGrpSpPr>
              <p:grpSpPr>
                <a:xfrm>
                  <a:off x="4503627" y="2301538"/>
                  <a:ext cx="300259" cy="237183"/>
                  <a:chOff x="2962956" y="2115885"/>
                  <a:chExt cx="300259" cy="237183"/>
                </a:xfrm>
              </p:grpSpPr>
              <p:pic>
                <p:nvPicPr>
                  <p:cNvPr id="102" name="Picture 24 45"/>
                  <p:cNvPicPr>
                    <a:picLocks noChangeAspect="1" noChangeArrowheads="1"/>
                  </p:cNvPicPr>
                  <p:nvPr/>
                </p:nvPicPr>
                <p:blipFill>
                  <a:blip r:embed="rId5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3076683" y="211667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  <p:pic>
                <p:nvPicPr>
                  <p:cNvPr id="103" name="Picture 24 46"/>
                  <p:cNvPicPr>
                    <a:picLocks noChangeAspect="1" noChangeArrowheads="1"/>
                  </p:cNvPicPr>
                  <p:nvPr/>
                </p:nvPicPr>
                <p:blipFill>
                  <a:blip r:embed="rId5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2962162" y="2166537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</p:grpSp>
            <p:grpSp>
              <p:nvGrpSpPr>
                <p:cNvPr id="99" name="Group 179"/>
                <p:cNvGrpSpPr/>
                <p:nvPr/>
              </p:nvGrpSpPr>
              <p:grpSpPr>
                <a:xfrm>
                  <a:off x="4719823" y="2218458"/>
                  <a:ext cx="283630" cy="253824"/>
                  <a:chOff x="6986427" y="2972145"/>
                  <a:chExt cx="283630" cy="253824"/>
                </a:xfrm>
              </p:grpSpPr>
              <p:pic>
                <p:nvPicPr>
                  <p:cNvPr id="100" name="Picture 24 47"/>
                  <p:cNvPicPr>
                    <a:picLocks noChangeAspect="1" noChangeArrowheads="1"/>
                  </p:cNvPicPr>
                  <p:nvPr/>
                </p:nvPicPr>
                <p:blipFill>
                  <a:blip r:embed="rId5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6985633" y="3039438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  <p:pic>
                <p:nvPicPr>
                  <p:cNvPr id="101" name="Picture 24 48"/>
                  <p:cNvPicPr>
                    <a:picLocks noChangeAspect="1" noChangeArrowheads="1"/>
                  </p:cNvPicPr>
                  <p:nvPr/>
                </p:nvPicPr>
                <p:blipFill>
                  <a:blip r:embed="rId5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7083525" y="297293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</p:grpSp>
          </p:grpSp>
        </p:grpSp>
        <p:grpSp>
          <p:nvGrpSpPr>
            <p:cNvPr id="111" name="Group 110"/>
            <p:cNvGrpSpPr/>
            <p:nvPr/>
          </p:nvGrpSpPr>
          <p:grpSpPr>
            <a:xfrm rot="2171672">
              <a:off x="7240864" y="2945788"/>
              <a:ext cx="657768" cy="378452"/>
              <a:chOff x="4777947" y="3207622"/>
              <a:chExt cx="657768" cy="378452"/>
            </a:xfrm>
          </p:grpSpPr>
          <p:grpSp>
            <p:nvGrpSpPr>
              <p:cNvPr id="127" name="Group 126"/>
              <p:cNvGrpSpPr/>
              <p:nvPr/>
            </p:nvGrpSpPr>
            <p:grpSpPr>
              <a:xfrm>
                <a:off x="4777947" y="3207622"/>
                <a:ext cx="499826" cy="320263"/>
                <a:chOff x="4503627" y="2218458"/>
                <a:chExt cx="499826" cy="320263"/>
              </a:xfrm>
            </p:grpSpPr>
            <p:grpSp>
              <p:nvGrpSpPr>
                <p:cNvPr id="135" name="Group 176"/>
                <p:cNvGrpSpPr/>
                <p:nvPr/>
              </p:nvGrpSpPr>
              <p:grpSpPr>
                <a:xfrm>
                  <a:off x="4503627" y="2301538"/>
                  <a:ext cx="300259" cy="237183"/>
                  <a:chOff x="2962956" y="2115885"/>
                  <a:chExt cx="300259" cy="237183"/>
                </a:xfrm>
              </p:grpSpPr>
              <p:pic>
                <p:nvPicPr>
                  <p:cNvPr id="139" name="Picture 24 49"/>
                  <p:cNvPicPr>
                    <a:picLocks noChangeAspect="1" noChangeArrowheads="1"/>
                  </p:cNvPicPr>
                  <p:nvPr/>
                </p:nvPicPr>
                <p:blipFill>
                  <a:blip r:embed="rId5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3076683" y="211667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  <p:pic>
                <p:nvPicPr>
                  <p:cNvPr id="140" name="Picture 24 50"/>
                  <p:cNvPicPr>
                    <a:picLocks noChangeAspect="1" noChangeArrowheads="1"/>
                  </p:cNvPicPr>
                  <p:nvPr/>
                </p:nvPicPr>
                <p:blipFill>
                  <a:blip r:embed="rId5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2962162" y="2166537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</p:grpSp>
            <p:grpSp>
              <p:nvGrpSpPr>
                <p:cNvPr id="136" name="Group 179"/>
                <p:cNvGrpSpPr/>
                <p:nvPr/>
              </p:nvGrpSpPr>
              <p:grpSpPr>
                <a:xfrm>
                  <a:off x="4719823" y="2218458"/>
                  <a:ext cx="283630" cy="253824"/>
                  <a:chOff x="6986427" y="2972145"/>
                  <a:chExt cx="283630" cy="253824"/>
                </a:xfrm>
              </p:grpSpPr>
              <p:pic>
                <p:nvPicPr>
                  <p:cNvPr id="137" name="Picture 24 51"/>
                  <p:cNvPicPr>
                    <a:picLocks noChangeAspect="1" noChangeArrowheads="1"/>
                  </p:cNvPicPr>
                  <p:nvPr/>
                </p:nvPicPr>
                <p:blipFill>
                  <a:blip r:embed="rId5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6985633" y="3039438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  <p:pic>
                <p:nvPicPr>
                  <p:cNvPr id="138" name="Picture 24 52"/>
                  <p:cNvPicPr>
                    <a:picLocks noChangeAspect="1" noChangeArrowheads="1"/>
                  </p:cNvPicPr>
                  <p:nvPr/>
                </p:nvPicPr>
                <p:blipFill>
                  <a:blip r:embed="rId5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7083525" y="297293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</p:grpSp>
          </p:grpSp>
          <p:grpSp>
            <p:nvGrpSpPr>
              <p:cNvPr id="128" name="Group 127"/>
              <p:cNvGrpSpPr/>
              <p:nvPr/>
            </p:nvGrpSpPr>
            <p:grpSpPr>
              <a:xfrm>
                <a:off x="4935889" y="3265811"/>
                <a:ext cx="499826" cy="320263"/>
                <a:chOff x="4503627" y="2218458"/>
                <a:chExt cx="499826" cy="320263"/>
              </a:xfrm>
            </p:grpSpPr>
            <p:grpSp>
              <p:nvGrpSpPr>
                <p:cNvPr id="129" name="Group 176"/>
                <p:cNvGrpSpPr/>
                <p:nvPr/>
              </p:nvGrpSpPr>
              <p:grpSpPr>
                <a:xfrm>
                  <a:off x="4503627" y="2301538"/>
                  <a:ext cx="300259" cy="237183"/>
                  <a:chOff x="2962956" y="2115885"/>
                  <a:chExt cx="300259" cy="237183"/>
                </a:xfrm>
              </p:grpSpPr>
              <p:pic>
                <p:nvPicPr>
                  <p:cNvPr id="133" name="Picture 24 53"/>
                  <p:cNvPicPr>
                    <a:picLocks noChangeAspect="1" noChangeArrowheads="1"/>
                  </p:cNvPicPr>
                  <p:nvPr/>
                </p:nvPicPr>
                <p:blipFill>
                  <a:blip r:embed="rId5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3076683" y="211667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  <p:pic>
                <p:nvPicPr>
                  <p:cNvPr id="134" name="Picture 24 54"/>
                  <p:cNvPicPr>
                    <a:picLocks noChangeAspect="1" noChangeArrowheads="1"/>
                  </p:cNvPicPr>
                  <p:nvPr/>
                </p:nvPicPr>
                <p:blipFill>
                  <a:blip r:embed="rId5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2962162" y="2166537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</p:grpSp>
            <p:grpSp>
              <p:nvGrpSpPr>
                <p:cNvPr id="130" name="Group 179"/>
                <p:cNvGrpSpPr/>
                <p:nvPr/>
              </p:nvGrpSpPr>
              <p:grpSpPr>
                <a:xfrm>
                  <a:off x="4719823" y="2218458"/>
                  <a:ext cx="283630" cy="253824"/>
                  <a:chOff x="6986427" y="2972145"/>
                  <a:chExt cx="283630" cy="253824"/>
                </a:xfrm>
              </p:grpSpPr>
              <p:pic>
                <p:nvPicPr>
                  <p:cNvPr id="131" name="Picture 24 55"/>
                  <p:cNvPicPr>
                    <a:picLocks noChangeAspect="1" noChangeArrowheads="1"/>
                  </p:cNvPicPr>
                  <p:nvPr/>
                </p:nvPicPr>
                <p:blipFill>
                  <a:blip r:embed="rId5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6985633" y="3039438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  <p:pic>
                <p:nvPicPr>
                  <p:cNvPr id="132" name="Picture 24 56"/>
                  <p:cNvPicPr>
                    <a:picLocks noChangeAspect="1" noChangeArrowheads="1"/>
                  </p:cNvPicPr>
                  <p:nvPr/>
                </p:nvPicPr>
                <p:blipFill>
                  <a:blip r:embed="rId5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7083525" y="297293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</p:grpSp>
          </p:grpSp>
        </p:grpSp>
        <p:grpSp>
          <p:nvGrpSpPr>
            <p:cNvPr id="112" name="Group 111"/>
            <p:cNvGrpSpPr/>
            <p:nvPr/>
          </p:nvGrpSpPr>
          <p:grpSpPr>
            <a:xfrm rot="21049340">
              <a:off x="7270080" y="2509410"/>
              <a:ext cx="601238" cy="499826"/>
              <a:chOff x="5841977" y="3176030"/>
              <a:chExt cx="601238" cy="499826"/>
            </a:xfrm>
          </p:grpSpPr>
          <p:grpSp>
            <p:nvGrpSpPr>
              <p:cNvPr id="113" name="Group 112"/>
              <p:cNvGrpSpPr/>
              <p:nvPr/>
            </p:nvGrpSpPr>
            <p:grpSpPr>
              <a:xfrm rot="19742345">
                <a:off x="5841977" y="3207622"/>
                <a:ext cx="499826" cy="320263"/>
                <a:chOff x="4503627" y="2218458"/>
                <a:chExt cx="499826" cy="320263"/>
              </a:xfrm>
            </p:grpSpPr>
            <p:grpSp>
              <p:nvGrpSpPr>
                <p:cNvPr id="121" name="Group 176"/>
                <p:cNvGrpSpPr/>
                <p:nvPr/>
              </p:nvGrpSpPr>
              <p:grpSpPr>
                <a:xfrm>
                  <a:off x="4503627" y="2301538"/>
                  <a:ext cx="300259" cy="237183"/>
                  <a:chOff x="2962956" y="2115885"/>
                  <a:chExt cx="300259" cy="237183"/>
                </a:xfrm>
              </p:grpSpPr>
              <p:pic>
                <p:nvPicPr>
                  <p:cNvPr id="125" name="Picture 24 57"/>
                  <p:cNvPicPr>
                    <a:picLocks noChangeAspect="1" noChangeArrowheads="1"/>
                  </p:cNvPicPr>
                  <p:nvPr/>
                </p:nvPicPr>
                <p:blipFill>
                  <a:blip r:embed="rId5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3076683" y="211667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  <p:pic>
                <p:nvPicPr>
                  <p:cNvPr id="126" name="Picture 24 58"/>
                  <p:cNvPicPr>
                    <a:picLocks noChangeAspect="1" noChangeArrowheads="1"/>
                  </p:cNvPicPr>
                  <p:nvPr/>
                </p:nvPicPr>
                <p:blipFill>
                  <a:blip r:embed="rId5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2962162" y="2166537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</p:grpSp>
            <p:grpSp>
              <p:nvGrpSpPr>
                <p:cNvPr id="122" name="Group 179"/>
                <p:cNvGrpSpPr/>
                <p:nvPr/>
              </p:nvGrpSpPr>
              <p:grpSpPr>
                <a:xfrm>
                  <a:off x="4719823" y="2218458"/>
                  <a:ext cx="283630" cy="253824"/>
                  <a:chOff x="6986427" y="2972145"/>
                  <a:chExt cx="283630" cy="253824"/>
                </a:xfrm>
              </p:grpSpPr>
              <p:pic>
                <p:nvPicPr>
                  <p:cNvPr id="123" name="Picture 24 59"/>
                  <p:cNvPicPr>
                    <a:picLocks noChangeAspect="1" noChangeArrowheads="1"/>
                  </p:cNvPicPr>
                  <p:nvPr/>
                </p:nvPicPr>
                <p:blipFill>
                  <a:blip r:embed="rId5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6985633" y="3039438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  <p:pic>
                <p:nvPicPr>
                  <p:cNvPr id="124" name="Picture 24 60"/>
                  <p:cNvPicPr>
                    <a:picLocks noChangeAspect="1" noChangeArrowheads="1"/>
                  </p:cNvPicPr>
                  <p:nvPr/>
                </p:nvPicPr>
                <p:blipFill>
                  <a:blip r:embed="rId5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7083525" y="297293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</p:grpSp>
          </p:grpSp>
          <p:grpSp>
            <p:nvGrpSpPr>
              <p:cNvPr id="114" name="Group 113"/>
              <p:cNvGrpSpPr/>
              <p:nvPr/>
            </p:nvGrpSpPr>
            <p:grpSpPr>
              <a:xfrm rot="17239213">
                <a:off x="6033171" y="3265811"/>
                <a:ext cx="499826" cy="320263"/>
                <a:chOff x="4503627" y="2218458"/>
                <a:chExt cx="499826" cy="320263"/>
              </a:xfrm>
            </p:grpSpPr>
            <p:grpSp>
              <p:nvGrpSpPr>
                <p:cNvPr id="115" name="Group 176"/>
                <p:cNvGrpSpPr/>
                <p:nvPr/>
              </p:nvGrpSpPr>
              <p:grpSpPr>
                <a:xfrm>
                  <a:off x="4503627" y="2301538"/>
                  <a:ext cx="300259" cy="237183"/>
                  <a:chOff x="2962956" y="2115885"/>
                  <a:chExt cx="300259" cy="237183"/>
                </a:xfrm>
              </p:grpSpPr>
              <p:pic>
                <p:nvPicPr>
                  <p:cNvPr id="119" name="Picture 24 61"/>
                  <p:cNvPicPr>
                    <a:picLocks noChangeAspect="1" noChangeArrowheads="1"/>
                  </p:cNvPicPr>
                  <p:nvPr/>
                </p:nvPicPr>
                <p:blipFill>
                  <a:blip r:embed="rId5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3076683" y="211667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  <p:pic>
                <p:nvPicPr>
                  <p:cNvPr id="120" name="Picture 24 62"/>
                  <p:cNvPicPr>
                    <a:picLocks noChangeAspect="1" noChangeArrowheads="1"/>
                  </p:cNvPicPr>
                  <p:nvPr/>
                </p:nvPicPr>
                <p:blipFill>
                  <a:blip r:embed="rId5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2962162" y="2166537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</p:grpSp>
            <p:grpSp>
              <p:nvGrpSpPr>
                <p:cNvPr id="116" name="Group 179"/>
                <p:cNvGrpSpPr/>
                <p:nvPr/>
              </p:nvGrpSpPr>
              <p:grpSpPr>
                <a:xfrm>
                  <a:off x="4719823" y="2218458"/>
                  <a:ext cx="283630" cy="253824"/>
                  <a:chOff x="6986427" y="2972145"/>
                  <a:chExt cx="283630" cy="253824"/>
                </a:xfrm>
              </p:grpSpPr>
              <p:pic>
                <p:nvPicPr>
                  <p:cNvPr id="117" name="Picture 24 63"/>
                  <p:cNvPicPr>
                    <a:picLocks noChangeAspect="1" noChangeArrowheads="1"/>
                  </p:cNvPicPr>
                  <p:nvPr/>
                </p:nvPicPr>
                <p:blipFill>
                  <a:blip r:embed="rId5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6985633" y="3039438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  <p:pic>
                <p:nvPicPr>
                  <p:cNvPr id="118" name="Picture 24 64"/>
                  <p:cNvPicPr>
                    <a:picLocks noChangeAspect="1" noChangeArrowheads="1"/>
                  </p:cNvPicPr>
                  <p:nvPr/>
                </p:nvPicPr>
                <p:blipFill>
                  <a:blip r:embed="rId5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7083525" y="297293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</p:grpSp>
          </p:grpSp>
        </p:grpSp>
      </p:grpSp>
      <p:grpSp>
        <p:nvGrpSpPr>
          <p:cNvPr id="264" name="Group 263"/>
          <p:cNvGrpSpPr/>
          <p:nvPr/>
        </p:nvGrpSpPr>
        <p:grpSpPr>
          <a:xfrm>
            <a:off x="8161647" y="2135764"/>
            <a:ext cx="1557892" cy="1293966"/>
            <a:chOff x="6991903" y="2695004"/>
            <a:chExt cx="1557892" cy="1293966"/>
          </a:xfrm>
        </p:grpSpPr>
        <p:grpSp>
          <p:nvGrpSpPr>
            <p:cNvPr id="142" name="Group 141"/>
            <p:cNvGrpSpPr/>
            <p:nvPr/>
          </p:nvGrpSpPr>
          <p:grpSpPr>
            <a:xfrm>
              <a:off x="6991903" y="2695004"/>
              <a:ext cx="657768" cy="378452"/>
              <a:chOff x="4777947" y="3207622"/>
              <a:chExt cx="657768" cy="378452"/>
            </a:xfrm>
          </p:grpSpPr>
          <p:grpSp>
            <p:nvGrpSpPr>
              <p:cNvPr id="143" name="Group 142"/>
              <p:cNvGrpSpPr/>
              <p:nvPr/>
            </p:nvGrpSpPr>
            <p:grpSpPr>
              <a:xfrm>
                <a:off x="4777947" y="3207622"/>
                <a:ext cx="499826" cy="320263"/>
                <a:chOff x="4503627" y="2218458"/>
                <a:chExt cx="499826" cy="320263"/>
              </a:xfrm>
            </p:grpSpPr>
            <p:grpSp>
              <p:nvGrpSpPr>
                <p:cNvPr id="151" name="Group 176"/>
                <p:cNvGrpSpPr/>
                <p:nvPr/>
              </p:nvGrpSpPr>
              <p:grpSpPr>
                <a:xfrm>
                  <a:off x="4503627" y="2301538"/>
                  <a:ext cx="300259" cy="237183"/>
                  <a:chOff x="2962956" y="2115885"/>
                  <a:chExt cx="300259" cy="237183"/>
                </a:xfrm>
              </p:grpSpPr>
              <p:pic>
                <p:nvPicPr>
                  <p:cNvPr id="155" name="Picture 24 65"/>
                  <p:cNvPicPr>
                    <a:picLocks noChangeAspect="1" noChangeArrowheads="1"/>
                  </p:cNvPicPr>
                  <p:nvPr/>
                </p:nvPicPr>
                <p:blipFill>
                  <a:blip r:embed="rId5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3076683" y="211667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  <p:pic>
                <p:nvPicPr>
                  <p:cNvPr id="156" name="Picture 24 66"/>
                  <p:cNvPicPr>
                    <a:picLocks noChangeAspect="1" noChangeArrowheads="1"/>
                  </p:cNvPicPr>
                  <p:nvPr/>
                </p:nvPicPr>
                <p:blipFill>
                  <a:blip r:embed="rId5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2962162" y="2166537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</p:grpSp>
            <p:grpSp>
              <p:nvGrpSpPr>
                <p:cNvPr id="152" name="Group 179"/>
                <p:cNvGrpSpPr/>
                <p:nvPr/>
              </p:nvGrpSpPr>
              <p:grpSpPr>
                <a:xfrm>
                  <a:off x="4719823" y="2218458"/>
                  <a:ext cx="283630" cy="253824"/>
                  <a:chOff x="6986427" y="2972145"/>
                  <a:chExt cx="283630" cy="253824"/>
                </a:xfrm>
              </p:grpSpPr>
              <p:pic>
                <p:nvPicPr>
                  <p:cNvPr id="153" name="Picture 24 67"/>
                  <p:cNvPicPr>
                    <a:picLocks noChangeAspect="1" noChangeArrowheads="1"/>
                  </p:cNvPicPr>
                  <p:nvPr/>
                </p:nvPicPr>
                <p:blipFill>
                  <a:blip r:embed="rId5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6985633" y="3039438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  <p:pic>
                <p:nvPicPr>
                  <p:cNvPr id="154" name="Picture 24 68"/>
                  <p:cNvPicPr>
                    <a:picLocks noChangeAspect="1" noChangeArrowheads="1"/>
                  </p:cNvPicPr>
                  <p:nvPr/>
                </p:nvPicPr>
                <p:blipFill>
                  <a:blip r:embed="rId5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7083525" y="297293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</p:grpSp>
          </p:grpSp>
          <p:grpSp>
            <p:nvGrpSpPr>
              <p:cNvPr id="144" name="Group 143"/>
              <p:cNvGrpSpPr/>
              <p:nvPr/>
            </p:nvGrpSpPr>
            <p:grpSpPr>
              <a:xfrm>
                <a:off x="4935889" y="3265811"/>
                <a:ext cx="499826" cy="320263"/>
                <a:chOff x="4503627" y="2218458"/>
                <a:chExt cx="499826" cy="320263"/>
              </a:xfrm>
            </p:grpSpPr>
            <p:grpSp>
              <p:nvGrpSpPr>
                <p:cNvPr id="145" name="Group 176"/>
                <p:cNvGrpSpPr/>
                <p:nvPr/>
              </p:nvGrpSpPr>
              <p:grpSpPr>
                <a:xfrm>
                  <a:off x="4503627" y="2301538"/>
                  <a:ext cx="300259" cy="237183"/>
                  <a:chOff x="2962956" y="2115885"/>
                  <a:chExt cx="300259" cy="237183"/>
                </a:xfrm>
              </p:grpSpPr>
              <p:pic>
                <p:nvPicPr>
                  <p:cNvPr id="149" name="Picture 24 69"/>
                  <p:cNvPicPr>
                    <a:picLocks noChangeAspect="1" noChangeArrowheads="1"/>
                  </p:cNvPicPr>
                  <p:nvPr/>
                </p:nvPicPr>
                <p:blipFill>
                  <a:blip r:embed="rId5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3076683" y="211667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  <p:pic>
                <p:nvPicPr>
                  <p:cNvPr id="150" name="Picture 24 70"/>
                  <p:cNvPicPr>
                    <a:picLocks noChangeAspect="1" noChangeArrowheads="1"/>
                  </p:cNvPicPr>
                  <p:nvPr/>
                </p:nvPicPr>
                <p:blipFill>
                  <a:blip r:embed="rId5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2962162" y="2166537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</p:grpSp>
            <p:grpSp>
              <p:nvGrpSpPr>
                <p:cNvPr id="146" name="Group 179"/>
                <p:cNvGrpSpPr/>
                <p:nvPr/>
              </p:nvGrpSpPr>
              <p:grpSpPr>
                <a:xfrm>
                  <a:off x="4719823" y="2218458"/>
                  <a:ext cx="283630" cy="253824"/>
                  <a:chOff x="6986427" y="2972145"/>
                  <a:chExt cx="283630" cy="253824"/>
                </a:xfrm>
              </p:grpSpPr>
              <p:pic>
                <p:nvPicPr>
                  <p:cNvPr id="147" name="Picture 24 71"/>
                  <p:cNvPicPr>
                    <a:picLocks noChangeAspect="1" noChangeArrowheads="1"/>
                  </p:cNvPicPr>
                  <p:nvPr/>
                </p:nvPicPr>
                <p:blipFill>
                  <a:blip r:embed="rId5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6985633" y="3039438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  <p:pic>
                <p:nvPicPr>
                  <p:cNvPr id="148" name="Picture 24 72"/>
                  <p:cNvPicPr>
                    <a:picLocks noChangeAspect="1" noChangeArrowheads="1"/>
                  </p:cNvPicPr>
                  <p:nvPr/>
                </p:nvPicPr>
                <p:blipFill>
                  <a:blip r:embed="rId5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7083525" y="297293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</p:grpSp>
          </p:grpSp>
        </p:grpSp>
        <p:grpSp>
          <p:nvGrpSpPr>
            <p:cNvPr id="157" name="Group 156"/>
            <p:cNvGrpSpPr/>
            <p:nvPr/>
          </p:nvGrpSpPr>
          <p:grpSpPr>
            <a:xfrm>
              <a:off x="7000217" y="2970983"/>
              <a:ext cx="601238" cy="499826"/>
              <a:chOff x="5841977" y="3176030"/>
              <a:chExt cx="601238" cy="499826"/>
            </a:xfrm>
          </p:grpSpPr>
          <p:grpSp>
            <p:nvGrpSpPr>
              <p:cNvPr id="158" name="Group 157"/>
              <p:cNvGrpSpPr/>
              <p:nvPr/>
            </p:nvGrpSpPr>
            <p:grpSpPr>
              <a:xfrm rot="19742345">
                <a:off x="5841977" y="3207622"/>
                <a:ext cx="499826" cy="320263"/>
                <a:chOff x="4503627" y="2218458"/>
                <a:chExt cx="499826" cy="320263"/>
              </a:xfrm>
            </p:grpSpPr>
            <p:grpSp>
              <p:nvGrpSpPr>
                <p:cNvPr id="166" name="Group 176"/>
                <p:cNvGrpSpPr/>
                <p:nvPr/>
              </p:nvGrpSpPr>
              <p:grpSpPr>
                <a:xfrm>
                  <a:off x="4503627" y="2301538"/>
                  <a:ext cx="300259" cy="237183"/>
                  <a:chOff x="2962956" y="2115885"/>
                  <a:chExt cx="300259" cy="237183"/>
                </a:xfrm>
              </p:grpSpPr>
              <p:pic>
                <p:nvPicPr>
                  <p:cNvPr id="170" name="Picture 24 73"/>
                  <p:cNvPicPr>
                    <a:picLocks noChangeAspect="1" noChangeArrowheads="1"/>
                  </p:cNvPicPr>
                  <p:nvPr/>
                </p:nvPicPr>
                <p:blipFill>
                  <a:blip r:embed="rId5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3076683" y="211667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  <p:pic>
                <p:nvPicPr>
                  <p:cNvPr id="171" name="Picture 24 74"/>
                  <p:cNvPicPr>
                    <a:picLocks noChangeAspect="1" noChangeArrowheads="1"/>
                  </p:cNvPicPr>
                  <p:nvPr/>
                </p:nvPicPr>
                <p:blipFill>
                  <a:blip r:embed="rId5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2962162" y="2166537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</p:grpSp>
            <p:grpSp>
              <p:nvGrpSpPr>
                <p:cNvPr id="167" name="Group 179"/>
                <p:cNvGrpSpPr/>
                <p:nvPr/>
              </p:nvGrpSpPr>
              <p:grpSpPr>
                <a:xfrm>
                  <a:off x="4719823" y="2218458"/>
                  <a:ext cx="283630" cy="253824"/>
                  <a:chOff x="6986427" y="2972145"/>
                  <a:chExt cx="283630" cy="253824"/>
                </a:xfrm>
              </p:grpSpPr>
              <p:pic>
                <p:nvPicPr>
                  <p:cNvPr id="168" name="Picture 24 75"/>
                  <p:cNvPicPr>
                    <a:picLocks noChangeAspect="1" noChangeArrowheads="1"/>
                  </p:cNvPicPr>
                  <p:nvPr/>
                </p:nvPicPr>
                <p:blipFill>
                  <a:blip r:embed="rId5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6985633" y="3039438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  <p:pic>
                <p:nvPicPr>
                  <p:cNvPr id="169" name="Picture 24 76"/>
                  <p:cNvPicPr>
                    <a:picLocks noChangeAspect="1" noChangeArrowheads="1"/>
                  </p:cNvPicPr>
                  <p:nvPr/>
                </p:nvPicPr>
                <p:blipFill>
                  <a:blip r:embed="rId5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7083525" y="297293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</p:grpSp>
          </p:grpSp>
          <p:grpSp>
            <p:nvGrpSpPr>
              <p:cNvPr id="159" name="Group 158"/>
              <p:cNvGrpSpPr/>
              <p:nvPr/>
            </p:nvGrpSpPr>
            <p:grpSpPr>
              <a:xfrm rot="17239213">
                <a:off x="6033171" y="3265811"/>
                <a:ext cx="499826" cy="320263"/>
                <a:chOff x="4503627" y="2218458"/>
                <a:chExt cx="499826" cy="320263"/>
              </a:xfrm>
            </p:grpSpPr>
            <p:grpSp>
              <p:nvGrpSpPr>
                <p:cNvPr id="160" name="Group 176"/>
                <p:cNvGrpSpPr/>
                <p:nvPr/>
              </p:nvGrpSpPr>
              <p:grpSpPr>
                <a:xfrm>
                  <a:off x="4503627" y="2301538"/>
                  <a:ext cx="300259" cy="237183"/>
                  <a:chOff x="2962956" y="2115885"/>
                  <a:chExt cx="300259" cy="237183"/>
                </a:xfrm>
              </p:grpSpPr>
              <p:pic>
                <p:nvPicPr>
                  <p:cNvPr id="164" name="Picture 24 77"/>
                  <p:cNvPicPr>
                    <a:picLocks noChangeAspect="1" noChangeArrowheads="1"/>
                  </p:cNvPicPr>
                  <p:nvPr/>
                </p:nvPicPr>
                <p:blipFill>
                  <a:blip r:embed="rId5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3076683" y="211667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  <p:pic>
                <p:nvPicPr>
                  <p:cNvPr id="165" name="Picture 24 78"/>
                  <p:cNvPicPr>
                    <a:picLocks noChangeAspect="1" noChangeArrowheads="1"/>
                  </p:cNvPicPr>
                  <p:nvPr/>
                </p:nvPicPr>
                <p:blipFill>
                  <a:blip r:embed="rId5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2962162" y="2166537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</p:grpSp>
            <p:grpSp>
              <p:nvGrpSpPr>
                <p:cNvPr id="161" name="Group 179"/>
                <p:cNvGrpSpPr/>
                <p:nvPr/>
              </p:nvGrpSpPr>
              <p:grpSpPr>
                <a:xfrm>
                  <a:off x="4719823" y="2218458"/>
                  <a:ext cx="283630" cy="253824"/>
                  <a:chOff x="6986427" y="2972145"/>
                  <a:chExt cx="283630" cy="253824"/>
                </a:xfrm>
              </p:grpSpPr>
              <p:pic>
                <p:nvPicPr>
                  <p:cNvPr id="162" name="Picture 24 79"/>
                  <p:cNvPicPr>
                    <a:picLocks noChangeAspect="1" noChangeArrowheads="1"/>
                  </p:cNvPicPr>
                  <p:nvPr/>
                </p:nvPicPr>
                <p:blipFill>
                  <a:blip r:embed="rId5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6985633" y="3039438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  <p:pic>
                <p:nvPicPr>
                  <p:cNvPr id="163" name="Picture 24 80"/>
                  <p:cNvPicPr>
                    <a:picLocks noChangeAspect="1" noChangeArrowheads="1"/>
                  </p:cNvPicPr>
                  <p:nvPr/>
                </p:nvPicPr>
                <p:blipFill>
                  <a:blip r:embed="rId5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7083525" y="297293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</p:grpSp>
          </p:grpSp>
        </p:grpSp>
        <p:grpSp>
          <p:nvGrpSpPr>
            <p:cNvPr id="172" name="Group 171"/>
            <p:cNvGrpSpPr/>
            <p:nvPr/>
          </p:nvGrpSpPr>
          <p:grpSpPr>
            <a:xfrm>
              <a:off x="7469330" y="2714400"/>
              <a:ext cx="1055948" cy="610380"/>
              <a:chOff x="6261214" y="3135578"/>
              <a:chExt cx="1055948" cy="610380"/>
            </a:xfrm>
          </p:grpSpPr>
          <p:grpSp>
            <p:nvGrpSpPr>
              <p:cNvPr id="173" name="Group 172"/>
              <p:cNvGrpSpPr/>
              <p:nvPr/>
            </p:nvGrpSpPr>
            <p:grpSpPr>
              <a:xfrm>
                <a:off x="6659394" y="3135578"/>
                <a:ext cx="657768" cy="378452"/>
                <a:chOff x="4777947" y="3207622"/>
                <a:chExt cx="657768" cy="378452"/>
              </a:xfrm>
            </p:grpSpPr>
            <p:grpSp>
              <p:nvGrpSpPr>
                <p:cNvPr id="189" name="Group 188"/>
                <p:cNvGrpSpPr/>
                <p:nvPr/>
              </p:nvGrpSpPr>
              <p:grpSpPr>
                <a:xfrm>
                  <a:off x="4777947" y="3207622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197" name="Group 176"/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201" name="Picture 24 81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202" name="Picture 24 82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198" name="Group 179"/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199" name="Picture 24 83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200" name="Picture 24 84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  <p:grpSp>
              <p:nvGrpSpPr>
                <p:cNvPr id="190" name="Group 189"/>
                <p:cNvGrpSpPr/>
                <p:nvPr/>
              </p:nvGrpSpPr>
              <p:grpSpPr>
                <a:xfrm>
                  <a:off x="4935889" y="3265811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191" name="Group 176"/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195" name="Picture 24 85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196" name="Picture 24 86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192" name="Group 179"/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193" name="Picture 24 87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194" name="Picture 24 88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</p:grpSp>
          <p:grpSp>
            <p:nvGrpSpPr>
              <p:cNvPr id="174" name="Group 173"/>
              <p:cNvGrpSpPr/>
              <p:nvPr/>
            </p:nvGrpSpPr>
            <p:grpSpPr>
              <a:xfrm rot="18877668">
                <a:off x="6210508" y="3195426"/>
                <a:ext cx="601238" cy="499826"/>
                <a:chOff x="5841977" y="3176030"/>
                <a:chExt cx="601238" cy="499826"/>
              </a:xfrm>
            </p:grpSpPr>
            <p:grpSp>
              <p:nvGrpSpPr>
                <p:cNvPr id="175" name="Group 174"/>
                <p:cNvGrpSpPr/>
                <p:nvPr/>
              </p:nvGrpSpPr>
              <p:grpSpPr>
                <a:xfrm rot="19742345">
                  <a:off x="5841977" y="3207622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183" name="Group 176"/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187" name="Picture 24 89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188" name="Picture 24 90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184" name="Group 179"/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185" name="Picture 24 91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186" name="Picture 24 92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  <p:grpSp>
              <p:nvGrpSpPr>
                <p:cNvPr id="176" name="Group 175"/>
                <p:cNvGrpSpPr/>
                <p:nvPr/>
              </p:nvGrpSpPr>
              <p:grpSpPr>
                <a:xfrm rot="17239213">
                  <a:off x="6033171" y="3265811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177" name="Group 176"/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181" name="Picture 24 93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182" name="Picture 24 94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178" name="Group 179"/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179" name="Picture 24 95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180" name="Picture 24 96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</p:grpSp>
        </p:grpSp>
        <p:grpSp>
          <p:nvGrpSpPr>
            <p:cNvPr id="203" name="Group 202"/>
            <p:cNvGrpSpPr/>
            <p:nvPr/>
          </p:nvGrpSpPr>
          <p:grpSpPr>
            <a:xfrm>
              <a:off x="7443561" y="3019258"/>
              <a:ext cx="1106234" cy="969712"/>
              <a:chOff x="6792398" y="2509410"/>
              <a:chExt cx="1106234" cy="969712"/>
            </a:xfrm>
          </p:grpSpPr>
          <p:grpSp>
            <p:nvGrpSpPr>
              <p:cNvPr id="204" name="Group 203"/>
              <p:cNvGrpSpPr/>
              <p:nvPr/>
            </p:nvGrpSpPr>
            <p:grpSpPr>
              <a:xfrm>
                <a:off x="6792398" y="2703317"/>
                <a:ext cx="657768" cy="378452"/>
                <a:chOff x="4777947" y="3207622"/>
                <a:chExt cx="657768" cy="378452"/>
              </a:xfrm>
            </p:grpSpPr>
            <p:grpSp>
              <p:nvGrpSpPr>
                <p:cNvPr id="250" name="Group 249"/>
                <p:cNvGrpSpPr/>
                <p:nvPr/>
              </p:nvGrpSpPr>
              <p:grpSpPr>
                <a:xfrm>
                  <a:off x="4777947" y="3207622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258" name="Group 176"/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262" name="Picture 24 97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263" name="Picture 24 98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259" name="Group 179"/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260" name="Picture 24 99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261" name="Picture 24 100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  <p:grpSp>
              <p:nvGrpSpPr>
                <p:cNvPr id="251" name="Group 250"/>
                <p:cNvGrpSpPr/>
                <p:nvPr/>
              </p:nvGrpSpPr>
              <p:grpSpPr>
                <a:xfrm>
                  <a:off x="4935889" y="3265811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252" name="Group 176"/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256" name="Picture 24 101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257" name="Picture 24 102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253" name="Group 179"/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254" name="Picture 24 103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255" name="Picture 24 104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</p:grpSp>
          <p:grpSp>
            <p:nvGrpSpPr>
              <p:cNvPr id="205" name="Group 204"/>
              <p:cNvGrpSpPr/>
              <p:nvPr/>
            </p:nvGrpSpPr>
            <p:grpSpPr>
              <a:xfrm rot="19661454">
                <a:off x="6800712" y="2979296"/>
                <a:ext cx="601238" cy="499826"/>
                <a:chOff x="5841977" y="3176030"/>
                <a:chExt cx="601238" cy="499826"/>
              </a:xfrm>
            </p:grpSpPr>
            <p:grpSp>
              <p:nvGrpSpPr>
                <p:cNvPr id="236" name="Group 235"/>
                <p:cNvGrpSpPr/>
                <p:nvPr/>
              </p:nvGrpSpPr>
              <p:grpSpPr>
                <a:xfrm rot="19742345">
                  <a:off x="5841977" y="3207622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244" name="Group 176"/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248" name="Picture 24 105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249" name="Picture 24 106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245" name="Group 179"/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246" name="Picture 24 107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247" name="Picture 24 108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  <p:grpSp>
              <p:nvGrpSpPr>
                <p:cNvPr id="237" name="Group 236"/>
                <p:cNvGrpSpPr/>
                <p:nvPr/>
              </p:nvGrpSpPr>
              <p:grpSpPr>
                <a:xfrm rot="17239213">
                  <a:off x="6033171" y="3265811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238" name="Group 176"/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242" name="Picture 24 109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243" name="Picture 24 110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239" name="Group 179"/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240" name="Picture 24 111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241" name="Picture 24 112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</p:grpSp>
          <p:grpSp>
            <p:nvGrpSpPr>
              <p:cNvPr id="206" name="Group 205"/>
              <p:cNvGrpSpPr/>
              <p:nvPr/>
            </p:nvGrpSpPr>
            <p:grpSpPr>
              <a:xfrm rot="2171672">
                <a:off x="7240864" y="2945788"/>
                <a:ext cx="657768" cy="378452"/>
                <a:chOff x="4777947" y="3207622"/>
                <a:chExt cx="657768" cy="378452"/>
              </a:xfrm>
            </p:grpSpPr>
            <p:grpSp>
              <p:nvGrpSpPr>
                <p:cNvPr id="222" name="Group 221"/>
                <p:cNvGrpSpPr/>
                <p:nvPr/>
              </p:nvGrpSpPr>
              <p:grpSpPr>
                <a:xfrm>
                  <a:off x="4777947" y="3207622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230" name="Group 176"/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234" name="Picture 24 113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235" name="Picture 24 114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231" name="Group 179"/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232" name="Picture 24 115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233" name="Picture 24 116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  <p:grpSp>
              <p:nvGrpSpPr>
                <p:cNvPr id="223" name="Group 222"/>
                <p:cNvGrpSpPr/>
                <p:nvPr/>
              </p:nvGrpSpPr>
              <p:grpSpPr>
                <a:xfrm>
                  <a:off x="4935889" y="3265811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224" name="Group 176"/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228" name="Picture 24 117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229" name="Picture 24 118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225" name="Group 179"/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226" name="Picture 24 119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227" name="Picture 24 120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</p:grpSp>
          <p:grpSp>
            <p:nvGrpSpPr>
              <p:cNvPr id="207" name="Group 206"/>
              <p:cNvGrpSpPr/>
              <p:nvPr/>
            </p:nvGrpSpPr>
            <p:grpSpPr>
              <a:xfrm rot="21049340">
                <a:off x="7270080" y="2509410"/>
                <a:ext cx="601238" cy="499826"/>
                <a:chOff x="5841977" y="3176030"/>
                <a:chExt cx="601238" cy="499826"/>
              </a:xfrm>
            </p:grpSpPr>
            <p:grpSp>
              <p:nvGrpSpPr>
                <p:cNvPr id="208" name="Group 207"/>
                <p:cNvGrpSpPr/>
                <p:nvPr/>
              </p:nvGrpSpPr>
              <p:grpSpPr>
                <a:xfrm rot="19742345">
                  <a:off x="5841977" y="3207622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216" name="Group 176"/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220" name="Picture 24 121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221" name="Picture 24 122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217" name="Group 179"/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218" name="Picture 24 123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219" name="Picture 24 124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  <p:grpSp>
              <p:nvGrpSpPr>
                <p:cNvPr id="209" name="Group 208"/>
                <p:cNvGrpSpPr/>
                <p:nvPr/>
              </p:nvGrpSpPr>
              <p:grpSpPr>
                <a:xfrm rot="17239213">
                  <a:off x="6033171" y="3265811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210" name="Group 176"/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214" name="Picture 24 125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215" name="Picture 24 126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211" name="Group 179"/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212" name="Picture 24 127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213" name="Picture 24 128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</p:grpSp>
        </p:grpSp>
      </p:grpSp>
      <p:grpSp>
        <p:nvGrpSpPr>
          <p:cNvPr id="510" name="Group 509"/>
          <p:cNvGrpSpPr/>
          <p:nvPr/>
        </p:nvGrpSpPr>
        <p:grpSpPr>
          <a:xfrm rot="8694084">
            <a:off x="9042796" y="1925970"/>
            <a:ext cx="2516626" cy="1922962"/>
            <a:chOff x="4930347" y="2731026"/>
            <a:chExt cx="2516626" cy="1922962"/>
          </a:xfrm>
        </p:grpSpPr>
        <p:grpSp>
          <p:nvGrpSpPr>
            <p:cNvPr id="265" name="Group 264"/>
            <p:cNvGrpSpPr/>
            <p:nvPr/>
          </p:nvGrpSpPr>
          <p:grpSpPr>
            <a:xfrm>
              <a:off x="4930347" y="3360022"/>
              <a:ext cx="657768" cy="378452"/>
              <a:chOff x="4777947" y="3207622"/>
              <a:chExt cx="657768" cy="378452"/>
            </a:xfrm>
          </p:grpSpPr>
          <p:grpSp>
            <p:nvGrpSpPr>
              <p:cNvPr id="266" name="Group 265"/>
              <p:cNvGrpSpPr/>
              <p:nvPr/>
            </p:nvGrpSpPr>
            <p:grpSpPr>
              <a:xfrm>
                <a:off x="4777947" y="3207622"/>
                <a:ext cx="499826" cy="320263"/>
                <a:chOff x="4503627" y="2218458"/>
                <a:chExt cx="499826" cy="320263"/>
              </a:xfrm>
            </p:grpSpPr>
            <p:grpSp>
              <p:nvGrpSpPr>
                <p:cNvPr id="274" name="Group 176"/>
                <p:cNvGrpSpPr/>
                <p:nvPr/>
              </p:nvGrpSpPr>
              <p:grpSpPr>
                <a:xfrm>
                  <a:off x="4503627" y="2301538"/>
                  <a:ext cx="300259" cy="237183"/>
                  <a:chOff x="2962956" y="2115885"/>
                  <a:chExt cx="300259" cy="237183"/>
                </a:xfrm>
              </p:grpSpPr>
              <p:pic>
                <p:nvPicPr>
                  <p:cNvPr id="278" name="Picture 24 129"/>
                  <p:cNvPicPr>
                    <a:picLocks noChangeAspect="1" noChangeArrowheads="1"/>
                  </p:cNvPicPr>
                  <p:nvPr/>
                </p:nvPicPr>
                <p:blipFill>
                  <a:blip r:embed="rId5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3076683" y="211667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  <p:pic>
                <p:nvPicPr>
                  <p:cNvPr id="279" name="Picture 24 130"/>
                  <p:cNvPicPr>
                    <a:picLocks noChangeAspect="1" noChangeArrowheads="1"/>
                  </p:cNvPicPr>
                  <p:nvPr/>
                </p:nvPicPr>
                <p:blipFill>
                  <a:blip r:embed="rId5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2962162" y="2166537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</p:grpSp>
            <p:grpSp>
              <p:nvGrpSpPr>
                <p:cNvPr id="275" name="Group 179"/>
                <p:cNvGrpSpPr/>
                <p:nvPr/>
              </p:nvGrpSpPr>
              <p:grpSpPr>
                <a:xfrm>
                  <a:off x="4719823" y="2218458"/>
                  <a:ext cx="283630" cy="253824"/>
                  <a:chOff x="6986427" y="2972145"/>
                  <a:chExt cx="283630" cy="253824"/>
                </a:xfrm>
              </p:grpSpPr>
              <p:pic>
                <p:nvPicPr>
                  <p:cNvPr id="276" name="Picture 24 131"/>
                  <p:cNvPicPr>
                    <a:picLocks noChangeAspect="1" noChangeArrowheads="1"/>
                  </p:cNvPicPr>
                  <p:nvPr/>
                </p:nvPicPr>
                <p:blipFill>
                  <a:blip r:embed="rId5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6985633" y="3039438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  <p:pic>
                <p:nvPicPr>
                  <p:cNvPr id="277" name="Picture 24 132"/>
                  <p:cNvPicPr>
                    <a:picLocks noChangeAspect="1" noChangeArrowheads="1"/>
                  </p:cNvPicPr>
                  <p:nvPr/>
                </p:nvPicPr>
                <p:blipFill>
                  <a:blip r:embed="rId5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7083525" y="297293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</p:grpSp>
          </p:grpSp>
          <p:grpSp>
            <p:nvGrpSpPr>
              <p:cNvPr id="267" name="Group 266"/>
              <p:cNvGrpSpPr/>
              <p:nvPr/>
            </p:nvGrpSpPr>
            <p:grpSpPr>
              <a:xfrm>
                <a:off x="4935889" y="3265811"/>
                <a:ext cx="499826" cy="320263"/>
                <a:chOff x="4503627" y="2218458"/>
                <a:chExt cx="499826" cy="320263"/>
              </a:xfrm>
            </p:grpSpPr>
            <p:grpSp>
              <p:nvGrpSpPr>
                <p:cNvPr id="268" name="Group 176"/>
                <p:cNvGrpSpPr/>
                <p:nvPr/>
              </p:nvGrpSpPr>
              <p:grpSpPr>
                <a:xfrm>
                  <a:off x="4503627" y="2301538"/>
                  <a:ext cx="300259" cy="237183"/>
                  <a:chOff x="2962956" y="2115885"/>
                  <a:chExt cx="300259" cy="237183"/>
                </a:xfrm>
              </p:grpSpPr>
              <p:pic>
                <p:nvPicPr>
                  <p:cNvPr id="272" name="Picture 24 133"/>
                  <p:cNvPicPr>
                    <a:picLocks noChangeAspect="1" noChangeArrowheads="1"/>
                  </p:cNvPicPr>
                  <p:nvPr/>
                </p:nvPicPr>
                <p:blipFill>
                  <a:blip r:embed="rId5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3076683" y="211667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  <p:pic>
                <p:nvPicPr>
                  <p:cNvPr id="273" name="Picture 24 134"/>
                  <p:cNvPicPr>
                    <a:picLocks noChangeAspect="1" noChangeArrowheads="1"/>
                  </p:cNvPicPr>
                  <p:nvPr/>
                </p:nvPicPr>
                <p:blipFill>
                  <a:blip r:embed="rId5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2962162" y="2166537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</p:grpSp>
            <p:grpSp>
              <p:nvGrpSpPr>
                <p:cNvPr id="269" name="Group 179"/>
                <p:cNvGrpSpPr/>
                <p:nvPr/>
              </p:nvGrpSpPr>
              <p:grpSpPr>
                <a:xfrm>
                  <a:off x="4719823" y="2218458"/>
                  <a:ext cx="283630" cy="253824"/>
                  <a:chOff x="6986427" y="2972145"/>
                  <a:chExt cx="283630" cy="253824"/>
                </a:xfrm>
              </p:grpSpPr>
              <p:pic>
                <p:nvPicPr>
                  <p:cNvPr id="270" name="Picture 24 135"/>
                  <p:cNvPicPr>
                    <a:picLocks noChangeAspect="1" noChangeArrowheads="1"/>
                  </p:cNvPicPr>
                  <p:nvPr/>
                </p:nvPicPr>
                <p:blipFill>
                  <a:blip r:embed="rId5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6985633" y="3039438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  <p:pic>
                <p:nvPicPr>
                  <p:cNvPr id="271" name="Picture 24 136"/>
                  <p:cNvPicPr>
                    <a:picLocks noChangeAspect="1" noChangeArrowheads="1"/>
                  </p:cNvPicPr>
                  <p:nvPr/>
                </p:nvPicPr>
                <p:blipFill>
                  <a:blip r:embed="rId5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7083525" y="297293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</p:grpSp>
          </p:grpSp>
        </p:grpSp>
        <p:grpSp>
          <p:nvGrpSpPr>
            <p:cNvPr id="280" name="Group 279"/>
            <p:cNvGrpSpPr/>
            <p:nvPr/>
          </p:nvGrpSpPr>
          <p:grpSpPr>
            <a:xfrm>
              <a:off x="4938661" y="3636001"/>
              <a:ext cx="601238" cy="499826"/>
              <a:chOff x="5841977" y="3176030"/>
              <a:chExt cx="601238" cy="499826"/>
            </a:xfrm>
          </p:grpSpPr>
          <p:grpSp>
            <p:nvGrpSpPr>
              <p:cNvPr id="281" name="Group 280"/>
              <p:cNvGrpSpPr/>
              <p:nvPr/>
            </p:nvGrpSpPr>
            <p:grpSpPr>
              <a:xfrm rot="19742345">
                <a:off x="5841977" y="3207622"/>
                <a:ext cx="499826" cy="320263"/>
                <a:chOff x="4503627" y="2218458"/>
                <a:chExt cx="499826" cy="320263"/>
              </a:xfrm>
            </p:grpSpPr>
            <p:grpSp>
              <p:nvGrpSpPr>
                <p:cNvPr id="289" name="Group 176"/>
                <p:cNvGrpSpPr/>
                <p:nvPr/>
              </p:nvGrpSpPr>
              <p:grpSpPr>
                <a:xfrm>
                  <a:off x="4503627" y="2301538"/>
                  <a:ext cx="300259" cy="237183"/>
                  <a:chOff x="2962956" y="2115885"/>
                  <a:chExt cx="300259" cy="237183"/>
                </a:xfrm>
              </p:grpSpPr>
              <p:pic>
                <p:nvPicPr>
                  <p:cNvPr id="293" name="Picture 24 137"/>
                  <p:cNvPicPr>
                    <a:picLocks noChangeAspect="1" noChangeArrowheads="1"/>
                  </p:cNvPicPr>
                  <p:nvPr/>
                </p:nvPicPr>
                <p:blipFill>
                  <a:blip r:embed="rId5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3076683" y="211667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  <p:pic>
                <p:nvPicPr>
                  <p:cNvPr id="294" name="Picture 24 138"/>
                  <p:cNvPicPr>
                    <a:picLocks noChangeAspect="1" noChangeArrowheads="1"/>
                  </p:cNvPicPr>
                  <p:nvPr/>
                </p:nvPicPr>
                <p:blipFill>
                  <a:blip r:embed="rId5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2962162" y="2166537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</p:grpSp>
            <p:grpSp>
              <p:nvGrpSpPr>
                <p:cNvPr id="290" name="Group 179"/>
                <p:cNvGrpSpPr/>
                <p:nvPr/>
              </p:nvGrpSpPr>
              <p:grpSpPr>
                <a:xfrm>
                  <a:off x="4719823" y="2218458"/>
                  <a:ext cx="283630" cy="253824"/>
                  <a:chOff x="6986427" y="2972145"/>
                  <a:chExt cx="283630" cy="253824"/>
                </a:xfrm>
              </p:grpSpPr>
              <p:pic>
                <p:nvPicPr>
                  <p:cNvPr id="291" name="Picture 24 139"/>
                  <p:cNvPicPr>
                    <a:picLocks noChangeAspect="1" noChangeArrowheads="1"/>
                  </p:cNvPicPr>
                  <p:nvPr/>
                </p:nvPicPr>
                <p:blipFill>
                  <a:blip r:embed="rId5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6985633" y="3039438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  <p:pic>
                <p:nvPicPr>
                  <p:cNvPr id="292" name="Picture 24 140"/>
                  <p:cNvPicPr>
                    <a:picLocks noChangeAspect="1" noChangeArrowheads="1"/>
                  </p:cNvPicPr>
                  <p:nvPr/>
                </p:nvPicPr>
                <p:blipFill>
                  <a:blip r:embed="rId5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7083525" y="297293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</p:grpSp>
          </p:grpSp>
          <p:grpSp>
            <p:nvGrpSpPr>
              <p:cNvPr id="282" name="Group 281"/>
              <p:cNvGrpSpPr/>
              <p:nvPr/>
            </p:nvGrpSpPr>
            <p:grpSpPr>
              <a:xfrm rot="17239213">
                <a:off x="6033171" y="3265811"/>
                <a:ext cx="499826" cy="320263"/>
                <a:chOff x="4503627" y="2218458"/>
                <a:chExt cx="499826" cy="320263"/>
              </a:xfrm>
            </p:grpSpPr>
            <p:grpSp>
              <p:nvGrpSpPr>
                <p:cNvPr id="283" name="Group 176"/>
                <p:cNvGrpSpPr/>
                <p:nvPr/>
              </p:nvGrpSpPr>
              <p:grpSpPr>
                <a:xfrm>
                  <a:off x="4503627" y="2301538"/>
                  <a:ext cx="300259" cy="237183"/>
                  <a:chOff x="2962956" y="2115885"/>
                  <a:chExt cx="300259" cy="237183"/>
                </a:xfrm>
              </p:grpSpPr>
              <p:pic>
                <p:nvPicPr>
                  <p:cNvPr id="287" name="Picture 24 141"/>
                  <p:cNvPicPr>
                    <a:picLocks noChangeAspect="1" noChangeArrowheads="1"/>
                  </p:cNvPicPr>
                  <p:nvPr/>
                </p:nvPicPr>
                <p:blipFill>
                  <a:blip r:embed="rId5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3076683" y="211667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  <p:pic>
                <p:nvPicPr>
                  <p:cNvPr id="288" name="Picture 24 142"/>
                  <p:cNvPicPr>
                    <a:picLocks noChangeAspect="1" noChangeArrowheads="1"/>
                  </p:cNvPicPr>
                  <p:nvPr/>
                </p:nvPicPr>
                <p:blipFill>
                  <a:blip r:embed="rId5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2962162" y="2166537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</p:grpSp>
            <p:grpSp>
              <p:nvGrpSpPr>
                <p:cNvPr id="284" name="Group 179"/>
                <p:cNvGrpSpPr/>
                <p:nvPr/>
              </p:nvGrpSpPr>
              <p:grpSpPr>
                <a:xfrm>
                  <a:off x="4719823" y="2218458"/>
                  <a:ext cx="283630" cy="253824"/>
                  <a:chOff x="6986427" y="2972145"/>
                  <a:chExt cx="283630" cy="253824"/>
                </a:xfrm>
              </p:grpSpPr>
              <p:pic>
                <p:nvPicPr>
                  <p:cNvPr id="285" name="Picture 24 143"/>
                  <p:cNvPicPr>
                    <a:picLocks noChangeAspect="1" noChangeArrowheads="1"/>
                  </p:cNvPicPr>
                  <p:nvPr/>
                </p:nvPicPr>
                <p:blipFill>
                  <a:blip r:embed="rId5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6985633" y="3039438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  <p:pic>
                <p:nvPicPr>
                  <p:cNvPr id="286" name="Picture 24 144"/>
                  <p:cNvPicPr>
                    <a:picLocks noChangeAspect="1" noChangeArrowheads="1"/>
                  </p:cNvPicPr>
                  <p:nvPr/>
                </p:nvPicPr>
                <p:blipFill>
                  <a:blip r:embed="rId5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7083525" y="297293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</p:grpSp>
          </p:grpSp>
        </p:grpSp>
        <p:grpSp>
          <p:nvGrpSpPr>
            <p:cNvPr id="295" name="Group 294"/>
            <p:cNvGrpSpPr/>
            <p:nvPr/>
          </p:nvGrpSpPr>
          <p:grpSpPr>
            <a:xfrm>
              <a:off x="5407774" y="3379418"/>
              <a:ext cx="1055948" cy="610380"/>
              <a:chOff x="6261214" y="3135578"/>
              <a:chExt cx="1055948" cy="610380"/>
            </a:xfrm>
          </p:grpSpPr>
          <p:grpSp>
            <p:nvGrpSpPr>
              <p:cNvPr id="296" name="Group 295"/>
              <p:cNvGrpSpPr/>
              <p:nvPr/>
            </p:nvGrpSpPr>
            <p:grpSpPr>
              <a:xfrm>
                <a:off x="6659394" y="3135578"/>
                <a:ext cx="657768" cy="378452"/>
                <a:chOff x="4777947" y="3207622"/>
                <a:chExt cx="657768" cy="378452"/>
              </a:xfrm>
            </p:grpSpPr>
            <p:grpSp>
              <p:nvGrpSpPr>
                <p:cNvPr id="312" name="Group 311"/>
                <p:cNvGrpSpPr/>
                <p:nvPr/>
              </p:nvGrpSpPr>
              <p:grpSpPr>
                <a:xfrm>
                  <a:off x="4777947" y="3207622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320" name="Group 176"/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324" name="Picture 24 145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325" name="Picture 24 146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321" name="Group 179"/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322" name="Picture 24 147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323" name="Picture 24 148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  <p:grpSp>
              <p:nvGrpSpPr>
                <p:cNvPr id="313" name="Group 312"/>
                <p:cNvGrpSpPr/>
                <p:nvPr/>
              </p:nvGrpSpPr>
              <p:grpSpPr>
                <a:xfrm>
                  <a:off x="4935889" y="3265811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314" name="Group 176"/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318" name="Picture 24 149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319" name="Picture 24 150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315" name="Group 179"/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316" name="Picture 24 151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317" name="Picture 24 152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</p:grpSp>
          <p:grpSp>
            <p:nvGrpSpPr>
              <p:cNvPr id="297" name="Group 296"/>
              <p:cNvGrpSpPr/>
              <p:nvPr/>
            </p:nvGrpSpPr>
            <p:grpSpPr>
              <a:xfrm rot="18877668">
                <a:off x="6210508" y="3195426"/>
                <a:ext cx="601238" cy="499826"/>
                <a:chOff x="5841977" y="3176030"/>
                <a:chExt cx="601238" cy="499826"/>
              </a:xfrm>
            </p:grpSpPr>
            <p:grpSp>
              <p:nvGrpSpPr>
                <p:cNvPr id="298" name="Group 297"/>
                <p:cNvGrpSpPr/>
                <p:nvPr/>
              </p:nvGrpSpPr>
              <p:grpSpPr>
                <a:xfrm rot="19742345">
                  <a:off x="5841977" y="3207622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306" name="Group 176"/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310" name="Picture 24 153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311" name="Picture 24 154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307" name="Group 179"/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308" name="Picture 24 155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309" name="Picture 24 156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  <p:grpSp>
              <p:nvGrpSpPr>
                <p:cNvPr id="299" name="Group 298"/>
                <p:cNvGrpSpPr/>
                <p:nvPr/>
              </p:nvGrpSpPr>
              <p:grpSpPr>
                <a:xfrm rot="17239213">
                  <a:off x="6033171" y="3265811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300" name="Group 176"/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304" name="Picture 24 157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305" name="Picture 24 158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301" name="Group 179"/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302" name="Picture 24 159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303" name="Picture 24 160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</p:grpSp>
        </p:grpSp>
        <p:grpSp>
          <p:nvGrpSpPr>
            <p:cNvPr id="326" name="Group 325"/>
            <p:cNvGrpSpPr/>
            <p:nvPr/>
          </p:nvGrpSpPr>
          <p:grpSpPr>
            <a:xfrm>
              <a:off x="5382005" y="3684276"/>
              <a:ext cx="1106234" cy="969712"/>
              <a:chOff x="6792398" y="2509410"/>
              <a:chExt cx="1106234" cy="969712"/>
            </a:xfrm>
          </p:grpSpPr>
          <p:grpSp>
            <p:nvGrpSpPr>
              <p:cNvPr id="327" name="Group 326"/>
              <p:cNvGrpSpPr/>
              <p:nvPr/>
            </p:nvGrpSpPr>
            <p:grpSpPr>
              <a:xfrm>
                <a:off x="6792398" y="2703317"/>
                <a:ext cx="657768" cy="378452"/>
                <a:chOff x="4777947" y="3207622"/>
                <a:chExt cx="657768" cy="378452"/>
              </a:xfrm>
            </p:grpSpPr>
            <p:grpSp>
              <p:nvGrpSpPr>
                <p:cNvPr id="373" name="Group 372"/>
                <p:cNvGrpSpPr/>
                <p:nvPr/>
              </p:nvGrpSpPr>
              <p:grpSpPr>
                <a:xfrm>
                  <a:off x="4777947" y="3207622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381" name="Group 176"/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385" name="Picture 24 161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386" name="Picture 24 162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382" name="Group 179"/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383" name="Picture 24 163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384" name="Picture 24 164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  <p:grpSp>
              <p:nvGrpSpPr>
                <p:cNvPr id="374" name="Group 373"/>
                <p:cNvGrpSpPr/>
                <p:nvPr/>
              </p:nvGrpSpPr>
              <p:grpSpPr>
                <a:xfrm>
                  <a:off x="4935889" y="3265811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375" name="Group 176"/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379" name="Picture 24 165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380" name="Picture 24 166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376" name="Group 179"/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377" name="Picture 24 167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378" name="Picture 24 168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</p:grpSp>
          <p:grpSp>
            <p:nvGrpSpPr>
              <p:cNvPr id="328" name="Group 327"/>
              <p:cNvGrpSpPr/>
              <p:nvPr/>
            </p:nvGrpSpPr>
            <p:grpSpPr>
              <a:xfrm rot="19661454">
                <a:off x="6800712" y="2979296"/>
                <a:ext cx="601238" cy="499826"/>
                <a:chOff x="5841977" y="3176030"/>
                <a:chExt cx="601238" cy="499826"/>
              </a:xfrm>
            </p:grpSpPr>
            <p:grpSp>
              <p:nvGrpSpPr>
                <p:cNvPr id="359" name="Group 358"/>
                <p:cNvGrpSpPr/>
                <p:nvPr/>
              </p:nvGrpSpPr>
              <p:grpSpPr>
                <a:xfrm rot="19742345">
                  <a:off x="5841977" y="3207622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367" name="Group 176"/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371" name="Picture 24 169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372" name="Picture 24 170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368" name="Group 179"/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369" name="Picture 24 171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370" name="Picture 24 172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  <p:grpSp>
              <p:nvGrpSpPr>
                <p:cNvPr id="360" name="Group 359"/>
                <p:cNvGrpSpPr/>
                <p:nvPr/>
              </p:nvGrpSpPr>
              <p:grpSpPr>
                <a:xfrm rot="17239213">
                  <a:off x="6033171" y="3265811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361" name="Group 176"/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365" name="Picture 24 173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366" name="Picture 24 174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362" name="Group 179"/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363" name="Picture 24 175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364" name="Picture 24 176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</p:grpSp>
          <p:grpSp>
            <p:nvGrpSpPr>
              <p:cNvPr id="329" name="Group 328"/>
              <p:cNvGrpSpPr/>
              <p:nvPr/>
            </p:nvGrpSpPr>
            <p:grpSpPr>
              <a:xfrm rot="2171672">
                <a:off x="7240864" y="2945788"/>
                <a:ext cx="657768" cy="378452"/>
                <a:chOff x="4777947" y="3207622"/>
                <a:chExt cx="657768" cy="378452"/>
              </a:xfrm>
            </p:grpSpPr>
            <p:grpSp>
              <p:nvGrpSpPr>
                <p:cNvPr id="345" name="Group 344"/>
                <p:cNvGrpSpPr/>
                <p:nvPr/>
              </p:nvGrpSpPr>
              <p:grpSpPr>
                <a:xfrm>
                  <a:off x="4777947" y="3207622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353" name="Group 176"/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357" name="Picture 24 177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358" name="Picture 24 178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354" name="Group 179"/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355" name="Picture 24 179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356" name="Picture 24 180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  <p:grpSp>
              <p:nvGrpSpPr>
                <p:cNvPr id="346" name="Group 345"/>
                <p:cNvGrpSpPr/>
                <p:nvPr/>
              </p:nvGrpSpPr>
              <p:grpSpPr>
                <a:xfrm>
                  <a:off x="4935889" y="3265811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347" name="Group 176"/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351" name="Picture 24 181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352" name="Picture 24 182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348" name="Group 179"/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349" name="Picture 24 183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350" name="Picture 24 184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</p:grpSp>
          <p:grpSp>
            <p:nvGrpSpPr>
              <p:cNvPr id="330" name="Group 329"/>
              <p:cNvGrpSpPr/>
              <p:nvPr/>
            </p:nvGrpSpPr>
            <p:grpSpPr>
              <a:xfrm rot="21049340">
                <a:off x="7270080" y="2509410"/>
                <a:ext cx="601238" cy="499826"/>
                <a:chOff x="5841977" y="3176030"/>
                <a:chExt cx="601238" cy="499826"/>
              </a:xfrm>
            </p:grpSpPr>
            <p:grpSp>
              <p:nvGrpSpPr>
                <p:cNvPr id="331" name="Group 330"/>
                <p:cNvGrpSpPr/>
                <p:nvPr/>
              </p:nvGrpSpPr>
              <p:grpSpPr>
                <a:xfrm rot="19742345">
                  <a:off x="5841977" y="3207622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339" name="Group 176"/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343" name="Picture 24 185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344" name="Picture 24 186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340" name="Group 179"/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341" name="Picture 24 187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342" name="Picture 24 188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  <p:grpSp>
              <p:nvGrpSpPr>
                <p:cNvPr id="332" name="Group 331"/>
                <p:cNvGrpSpPr/>
                <p:nvPr/>
              </p:nvGrpSpPr>
              <p:grpSpPr>
                <a:xfrm rot="17239213">
                  <a:off x="6033171" y="3265811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333" name="Group 176"/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337" name="Picture 24 189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338" name="Picture 24 190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334" name="Group 179"/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335" name="Picture 24 191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336" name="Picture 24 192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</p:grpSp>
        </p:grpSp>
        <p:grpSp>
          <p:nvGrpSpPr>
            <p:cNvPr id="387" name="Group 386"/>
            <p:cNvGrpSpPr/>
            <p:nvPr/>
          </p:nvGrpSpPr>
          <p:grpSpPr>
            <a:xfrm>
              <a:off x="5889081" y="2731026"/>
              <a:ext cx="1557892" cy="1293966"/>
              <a:chOff x="6991903" y="2695004"/>
              <a:chExt cx="1557892" cy="1293966"/>
            </a:xfrm>
          </p:grpSpPr>
          <p:grpSp>
            <p:nvGrpSpPr>
              <p:cNvPr id="388" name="Group 387"/>
              <p:cNvGrpSpPr/>
              <p:nvPr/>
            </p:nvGrpSpPr>
            <p:grpSpPr>
              <a:xfrm>
                <a:off x="6991903" y="2695004"/>
                <a:ext cx="657768" cy="378452"/>
                <a:chOff x="4777947" y="3207622"/>
                <a:chExt cx="657768" cy="378452"/>
              </a:xfrm>
            </p:grpSpPr>
            <p:grpSp>
              <p:nvGrpSpPr>
                <p:cNvPr id="496" name="Group 495"/>
                <p:cNvGrpSpPr/>
                <p:nvPr/>
              </p:nvGrpSpPr>
              <p:grpSpPr>
                <a:xfrm>
                  <a:off x="4777947" y="3207622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504" name="Group 176"/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508" name="Picture 24 193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509" name="Picture 24 194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505" name="Group 179"/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506" name="Picture 24 195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507" name="Picture 24 196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  <p:grpSp>
              <p:nvGrpSpPr>
                <p:cNvPr id="497" name="Group 496"/>
                <p:cNvGrpSpPr/>
                <p:nvPr/>
              </p:nvGrpSpPr>
              <p:grpSpPr>
                <a:xfrm>
                  <a:off x="4935889" y="3265811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498" name="Group 176"/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502" name="Picture 24 197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503" name="Picture 24 198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499" name="Group 179"/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500" name="Picture 24 199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501" name="Picture 24 200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</p:grpSp>
          <p:grpSp>
            <p:nvGrpSpPr>
              <p:cNvPr id="389" name="Group 388"/>
              <p:cNvGrpSpPr/>
              <p:nvPr/>
            </p:nvGrpSpPr>
            <p:grpSpPr>
              <a:xfrm>
                <a:off x="7000217" y="2970983"/>
                <a:ext cx="601238" cy="499826"/>
                <a:chOff x="5841977" y="3176030"/>
                <a:chExt cx="601238" cy="499826"/>
              </a:xfrm>
            </p:grpSpPr>
            <p:grpSp>
              <p:nvGrpSpPr>
                <p:cNvPr id="482" name="Group 481"/>
                <p:cNvGrpSpPr/>
                <p:nvPr/>
              </p:nvGrpSpPr>
              <p:grpSpPr>
                <a:xfrm rot="19742345">
                  <a:off x="5841977" y="3207622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490" name="Group 176"/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494" name="Picture 24 201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495" name="Picture 24 202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491" name="Group 179"/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492" name="Picture 24 203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493" name="Picture 24 204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  <p:grpSp>
              <p:nvGrpSpPr>
                <p:cNvPr id="483" name="Group 482"/>
                <p:cNvGrpSpPr/>
                <p:nvPr/>
              </p:nvGrpSpPr>
              <p:grpSpPr>
                <a:xfrm rot="17239213">
                  <a:off x="6033171" y="3265811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484" name="Group 176"/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488" name="Picture 24 205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489" name="Picture 24 206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485" name="Group 179"/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486" name="Picture 24 207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487" name="Picture 24 208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</p:grpSp>
          <p:grpSp>
            <p:nvGrpSpPr>
              <p:cNvPr id="390" name="Group 389"/>
              <p:cNvGrpSpPr/>
              <p:nvPr/>
            </p:nvGrpSpPr>
            <p:grpSpPr>
              <a:xfrm>
                <a:off x="7469330" y="2714400"/>
                <a:ext cx="1055948" cy="610380"/>
                <a:chOff x="6261214" y="3135578"/>
                <a:chExt cx="1055948" cy="610380"/>
              </a:xfrm>
            </p:grpSpPr>
            <p:grpSp>
              <p:nvGrpSpPr>
                <p:cNvPr id="452" name="Group 451"/>
                <p:cNvGrpSpPr/>
                <p:nvPr/>
              </p:nvGrpSpPr>
              <p:grpSpPr>
                <a:xfrm>
                  <a:off x="6659394" y="3135578"/>
                  <a:ext cx="657768" cy="378452"/>
                  <a:chOff x="4777947" y="3207622"/>
                  <a:chExt cx="657768" cy="378452"/>
                </a:xfrm>
              </p:grpSpPr>
              <p:grpSp>
                <p:nvGrpSpPr>
                  <p:cNvPr id="468" name="Group 467"/>
                  <p:cNvGrpSpPr/>
                  <p:nvPr/>
                </p:nvGrpSpPr>
                <p:grpSpPr>
                  <a:xfrm>
                    <a:off x="4777947" y="3207622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476" name="Group 176"/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480" name="Picture 24 2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481" name="Picture 24 2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477" name="Group 179"/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478" name="Picture 24 2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479" name="Picture 24 2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  <p:grpSp>
                <p:nvGrpSpPr>
                  <p:cNvPr id="469" name="Group 468"/>
                  <p:cNvGrpSpPr/>
                  <p:nvPr/>
                </p:nvGrpSpPr>
                <p:grpSpPr>
                  <a:xfrm>
                    <a:off x="4935889" y="3265811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470" name="Group 176"/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474" name="Picture 24 2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475" name="Picture 24 2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471" name="Group 179"/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472" name="Picture 24 2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473" name="Picture 24 2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</p:grpSp>
            <p:grpSp>
              <p:nvGrpSpPr>
                <p:cNvPr id="453" name="Group 452"/>
                <p:cNvGrpSpPr/>
                <p:nvPr/>
              </p:nvGrpSpPr>
              <p:grpSpPr>
                <a:xfrm rot="18877668">
                  <a:off x="6210508" y="3195426"/>
                  <a:ext cx="601238" cy="499826"/>
                  <a:chOff x="5841977" y="3176030"/>
                  <a:chExt cx="601238" cy="499826"/>
                </a:xfrm>
              </p:grpSpPr>
              <p:grpSp>
                <p:nvGrpSpPr>
                  <p:cNvPr id="454" name="Group 453"/>
                  <p:cNvGrpSpPr/>
                  <p:nvPr/>
                </p:nvGrpSpPr>
                <p:grpSpPr>
                  <a:xfrm rot="19742345">
                    <a:off x="5841977" y="3207622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462" name="Group 176"/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466" name="Picture 24 2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467" name="Picture 24 2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463" name="Group 179"/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464" name="Picture 24 2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465" name="Picture 24 2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  <p:grpSp>
                <p:nvGrpSpPr>
                  <p:cNvPr id="455" name="Group 454"/>
                  <p:cNvGrpSpPr/>
                  <p:nvPr/>
                </p:nvGrpSpPr>
                <p:grpSpPr>
                  <a:xfrm rot="17239213">
                    <a:off x="6033171" y="3265811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456" name="Group 455"/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460" name="Picture 24 2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461" name="Picture 24 2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457" name="Group 179"/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458" name="Picture 24 2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459" name="Picture 24 2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</p:grpSp>
          </p:grpSp>
          <p:grpSp>
            <p:nvGrpSpPr>
              <p:cNvPr id="391" name="Group 390"/>
              <p:cNvGrpSpPr/>
              <p:nvPr/>
            </p:nvGrpSpPr>
            <p:grpSpPr>
              <a:xfrm>
                <a:off x="7443561" y="3019258"/>
                <a:ext cx="1106234" cy="969712"/>
                <a:chOff x="6792398" y="2509410"/>
                <a:chExt cx="1106234" cy="969712"/>
              </a:xfrm>
            </p:grpSpPr>
            <p:grpSp>
              <p:nvGrpSpPr>
                <p:cNvPr id="392" name="Group 391"/>
                <p:cNvGrpSpPr/>
                <p:nvPr/>
              </p:nvGrpSpPr>
              <p:grpSpPr>
                <a:xfrm>
                  <a:off x="6792398" y="2703317"/>
                  <a:ext cx="657768" cy="378452"/>
                  <a:chOff x="4777947" y="3207622"/>
                  <a:chExt cx="657768" cy="378452"/>
                </a:xfrm>
              </p:grpSpPr>
              <p:grpSp>
                <p:nvGrpSpPr>
                  <p:cNvPr id="438" name="Group 437"/>
                  <p:cNvGrpSpPr/>
                  <p:nvPr/>
                </p:nvGrpSpPr>
                <p:grpSpPr>
                  <a:xfrm>
                    <a:off x="4777947" y="3207622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446" name="Group 176"/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450" name="Picture 24 2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451" name="Picture 24 2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447" name="Group 179"/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448" name="Picture 24 2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449" name="Picture 24 2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  <p:grpSp>
                <p:nvGrpSpPr>
                  <p:cNvPr id="439" name="Group 438"/>
                  <p:cNvGrpSpPr/>
                  <p:nvPr/>
                </p:nvGrpSpPr>
                <p:grpSpPr>
                  <a:xfrm>
                    <a:off x="4935889" y="3265811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440" name="Group 176"/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444" name="Picture 24 2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445" name="Picture 24 2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441" name="Group 179"/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442" name="Picture 24 2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443" name="Picture 24 2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</p:grpSp>
            <p:grpSp>
              <p:nvGrpSpPr>
                <p:cNvPr id="393" name="Group 392"/>
                <p:cNvGrpSpPr/>
                <p:nvPr/>
              </p:nvGrpSpPr>
              <p:grpSpPr>
                <a:xfrm rot="19661454">
                  <a:off x="6800712" y="2979296"/>
                  <a:ext cx="601238" cy="499826"/>
                  <a:chOff x="5841977" y="3176030"/>
                  <a:chExt cx="601238" cy="499826"/>
                </a:xfrm>
              </p:grpSpPr>
              <p:grpSp>
                <p:nvGrpSpPr>
                  <p:cNvPr id="424" name="Group 423"/>
                  <p:cNvGrpSpPr/>
                  <p:nvPr/>
                </p:nvGrpSpPr>
                <p:grpSpPr>
                  <a:xfrm rot="19742345">
                    <a:off x="5841977" y="3207622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432" name="Group 176"/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436" name="Picture 24 2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437" name="Picture 24 2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433" name="Group 179"/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434" name="Picture 24 2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435" name="Picture 24 2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  <p:grpSp>
                <p:nvGrpSpPr>
                  <p:cNvPr id="425" name="Group 424"/>
                  <p:cNvGrpSpPr/>
                  <p:nvPr/>
                </p:nvGrpSpPr>
                <p:grpSpPr>
                  <a:xfrm rot="17239213">
                    <a:off x="6033171" y="3265811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426" name="Group 176"/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430" name="Picture 24 2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431" name="Picture 24 2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427" name="Group 179"/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428" name="Picture 24 2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429" name="Picture 24 2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</p:grpSp>
            <p:grpSp>
              <p:nvGrpSpPr>
                <p:cNvPr id="394" name="Group 393"/>
                <p:cNvGrpSpPr/>
                <p:nvPr/>
              </p:nvGrpSpPr>
              <p:grpSpPr>
                <a:xfrm rot="2171672">
                  <a:off x="7240864" y="2945788"/>
                  <a:ext cx="657768" cy="378452"/>
                  <a:chOff x="4777947" y="3207622"/>
                  <a:chExt cx="657768" cy="378452"/>
                </a:xfrm>
              </p:grpSpPr>
              <p:grpSp>
                <p:nvGrpSpPr>
                  <p:cNvPr id="410" name="Group 409"/>
                  <p:cNvGrpSpPr/>
                  <p:nvPr/>
                </p:nvGrpSpPr>
                <p:grpSpPr>
                  <a:xfrm>
                    <a:off x="4777947" y="3207622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418" name="Group 176"/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422" name="Picture 24 2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423" name="Picture 24 2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419" name="Group 179"/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420" name="Picture 24 2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421" name="Picture 24 2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  <p:grpSp>
                <p:nvGrpSpPr>
                  <p:cNvPr id="411" name="Group 410"/>
                  <p:cNvGrpSpPr/>
                  <p:nvPr/>
                </p:nvGrpSpPr>
                <p:grpSpPr>
                  <a:xfrm>
                    <a:off x="4935889" y="3265811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412" name="Group 176"/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416" name="Picture 24 2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417" name="Picture 24 2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413" name="Group 179"/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414" name="Picture 24 2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415" name="Picture 24 2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</p:grpSp>
            <p:grpSp>
              <p:nvGrpSpPr>
                <p:cNvPr id="395" name="Group 394"/>
                <p:cNvGrpSpPr/>
                <p:nvPr/>
              </p:nvGrpSpPr>
              <p:grpSpPr>
                <a:xfrm rot="21049340">
                  <a:off x="7270080" y="2509410"/>
                  <a:ext cx="601238" cy="499826"/>
                  <a:chOff x="5841977" y="3176030"/>
                  <a:chExt cx="601238" cy="499826"/>
                </a:xfrm>
              </p:grpSpPr>
              <p:grpSp>
                <p:nvGrpSpPr>
                  <p:cNvPr id="396" name="Group 395"/>
                  <p:cNvGrpSpPr/>
                  <p:nvPr/>
                </p:nvGrpSpPr>
                <p:grpSpPr>
                  <a:xfrm rot="19742345">
                    <a:off x="5841977" y="3207622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404" name="Group 176"/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408" name="Picture 24 2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409" name="Picture 24 2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405" name="Group 179"/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406" name="Picture 24 2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407" name="Picture 24 2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  <p:grpSp>
                <p:nvGrpSpPr>
                  <p:cNvPr id="397" name="Group 396"/>
                  <p:cNvGrpSpPr/>
                  <p:nvPr/>
                </p:nvGrpSpPr>
                <p:grpSpPr>
                  <a:xfrm rot="17239213">
                    <a:off x="6033171" y="3265811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398" name="Group 176"/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402" name="Picture 24 2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403" name="Picture 24 2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399" name="Group 179"/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400" name="Picture 24 2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401" name="Picture 24 2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</p:grpSp>
          </p:grpSp>
        </p:grpSp>
      </p:grpSp>
      <p:sp>
        <p:nvSpPr>
          <p:cNvPr id="511" name="TextBox 510"/>
          <p:cNvSpPr txBox="1"/>
          <p:nvPr/>
        </p:nvSpPr>
        <p:spPr>
          <a:xfrm>
            <a:off x="512723" y="2021610"/>
            <a:ext cx="76358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1200150"/>
            <a:r>
              <a:rPr lang="en-US" dirty="0">
                <a:solidFill>
                  <a:schemeClr val="accent4"/>
                </a:solidFill>
              </a:rPr>
              <a:t>Floc density approaches the density of water because the floc includes water</a:t>
            </a:r>
          </a:p>
        </p:txBody>
      </p:sp>
      <p:sp>
        <p:nvSpPr>
          <p:cNvPr id="512" name="TextBox 511"/>
          <p:cNvSpPr txBox="1"/>
          <p:nvPr/>
        </p:nvSpPr>
        <p:spPr>
          <a:xfrm>
            <a:off x="4055113" y="6370928"/>
            <a:ext cx="7441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No!</a:t>
            </a:r>
          </a:p>
        </p:txBody>
      </p:sp>
      <p:pic>
        <p:nvPicPr>
          <p:cNvPr id="7" name="Picture 6" descr="\documentclass{article}&#10;\usepackage{amsmath}&#10;\pagestyle{empty}&#10;\begin{document}&#10;&#10;$$D_{floc} = D_{cp} n_{cp}^\frac{1}{\Pi_{fractal}}$$&#10;&#10;&#10;\end{document}" title="IguanaTex Bitmap Display">
            <a:extLst>
              <a:ext uri="{FF2B5EF4-FFF2-40B4-BE49-F238E27FC236}">
                <a16:creationId xmlns:a16="http://schemas.microsoft.com/office/drawing/2014/main" id="{B49D823B-3BAC-44C1-8A83-77389CAFA99E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303" y="4998571"/>
            <a:ext cx="2974719" cy="583711"/>
          </a:xfrm>
          <a:prstGeom prst="rect">
            <a:avLst/>
          </a:prstGeom>
        </p:spPr>
      </p:pic>
      <p:pic>
        <p:nvPicPr>
          <p:cNvPr id="13" name="Picture 12" descr="\documentclass{article}&#10;\usepackage{amsmath}&#10;\pagestyle{empty}&#10;\begin{document}&#10;&#10;&#10;$$\rlap{-} V_{floc} = \rlap{-} V_{cp} n_{cp}^\frac{3}{\Pi_{fractal}}$$&#10;&#10;\end{document}" title="IguanaTex Bitmap Display">
            <a:extLst>
              <a:ext uri="{FF2B5EF4-FFF2-40B4-BE49-F238E27FC236}">
                <a16:creationId xmlns:a16="http://schemas.microsoft.com/office/drawing/2014/main" id="{30811CB5-D41B-4D3E-A9EE-9E1EDF3F3CF8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1012" y="4812353"/>
            <a:ext cx="2978890" cy="61566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5624A12-4902-4401-A2E7-9882686E87CE}"/>
              </a:ext>
            </a:extLst>
          </p:cNvPr>
          <p:cNvSpPr txBox="1"/>
          <p:nvPr/>
        </p:nvSpPr>
        <p:spPr>
          <a:xfrm>
            <a:off x="9098571" y="5675293"/>
            <a:ext cx="29644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Rain droplets growing in clouds!</a:t>
            </a:r>
          </a:p>
        </p:txBody>
      </p:sp>
      <p:pic>
        <p:nvPicPr>
          <p:cNvPr id="110" name="Picture 109" descr="\documentclass{article}&#10;\usepackage{amsmath}&#10;\pagestyle{empty}&#10;\begin{document}&#10;&#10;&#10;$$\Pi_{fractal}$$&#10;&#10;\end{document}" title="IguanaTex Bitmap Display">
            <a:extLst>
              <a:ext uri="{FF2B5EF4-FFF2-40B4-BE49-F238E27FC236}">
                <a16:creationId xmlns:a16="http://schemas.microsoft.com/office/drawing/2014/main" id="{8E900F1C-00B7-4289-A2E7-8A6C0C949560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5616" y="6112010"/>
            <a:ext cx="1161513" cy="342741"/>
          </a:xfrm>
          <a:prstGeom prst="rect">
            <a:avLst/>
          </a:prstGeom>
        </p:spPr>
      </p:pic>
      <p:sp>
        <p:nvSpPr>
          <p:cNvPr id="515" name="Rectangle 514">
            <a:extLst>
              <a:ext uri="{FF2B5EF4-FFF2-40B4-BE49-F238E27FC236}">
                <a16:creationId xmlns:a16="http://schemas.microsoft.com/office/drawing/2014/main" id="{17D0175B-AA5E-4E34-831E-DC3D65E7212D}"/>
              </a:ext>
            </a:extLst>
          </p:cNvPr>
          <p:cNvSpPr/>
          <p:nvPr/>
        </p:nvSpPr>
        <p:spPr>
          <a:xfrm>
            <a:off x="2722534" y="5582282"/>
            <a:ext cx="148149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8" name="Connector: Elbow 517">
            <a:extLst>
              <a:ext uri="{FF2B5EF4-FFF2-40B4-BE49-F238E27FC236}">
                <a16:creationId xmlns:a16="http://schemas.microsoft.com/office/drawing/2014/main" id="{BE85AA22-C834-4DFF-8B00-A047060CFF8C}"/>
              </a:ext>
            </a:extLst>
          </p:cNvPr>
          <p:cNvCxnSpPr>
            <a:cxnSpLocks/>
            <a:stCxn id="10" idx="1"/>
            <a:endCxn id="515" idx="2"/>
          </p:cNvCxnSpPr>
          <p:nvPr/>
        </p:nvCxnSpPr>
        <p:spPr>
          <a:xfrm rot="10800000">
            <a:off x="2796610" y="5628002"/>
            <a:ext cx="395493" cy="16453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511" grpId="0"/>
      <p:bldP spid="512" grpId="0"/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 dirty="0"/>
              <a:t>Fractal Geometry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Fractal geometry explains the changes in floc density and sedimentation velocity as a function of floc size</a:t>
            </a:r>
          </a:p>
          <a:p>
            <a:r>
              <a:rPr lang="en-US" dirty="0"/>
              <a:t>The fractal dimension of flocs is </a:t>
            </a:r>
            <a:r>
              <a:rPr lang="en-US" u="sng" dirty="0"/>
              <a:t>approximately</a:t>
            </a:r>
            <a:r>
              <a:rPr lang="en-US" dirty="0"/>
              <a:t> 2.0 </a:t>
            </a:r>
          </a:p>
          <a:p>
            <a:r>
              <a:rPr lang="en-US" dirty="0"/>
              <a:t>Further research to quantify the fractal dimension in flocculation  (and in floc blankets) is needed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DC828CD-4565-4044-B6D1-397133DC911B}"/>
              </a:ext>
            </a:extLst>
          </p:cNvPr>
          <p:cNvSpPr/>
          <p:nvPr/>
        </p:nvSpPr>
        <p:spPr>
          <a:xfrm>
            <a:off x="1029174" y="5367697"/>
            <a:ext cx="1046921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</a:rPr>
              <a:t>Meakin</a:t>
            </a:r>
            <a:r>
              <a:rPr lang="en-US" dirty="0">
                <a:solidFill>
                  <a:srgbClr val="000000"/>
                </a:solidFill>
              </a:rPr>
              <a:t>, P. (1988). Fractal Aggregates. </a:t>
            </a:r>
            <a:r>
              <a:rPr lang="en-US" i="1" dirty="0">
                <a:solidFill>
                  <a:srgbClr val="000000"/>
                </a:solidFill>
              </a:rPr>
              <a:t>Advances in Colloid and Interface Science, 28 (1988), 249-331. 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728105-C651-470A-A645-B73ACC614205}"/>
              </a:ext>
            </a:extLst>
          </p:cNvPr>
          <p:cNvSpPr txBox="1"/>
          <p:nvPr/>
        </p:nvSpPr>
        <p:spPr>
          <a:xfrm>
            <a:off x="5598764" y="5017336"/>
            <a:ext cx="3813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Number of primary particles in the floc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EAEB9C8-3669-40FF-8C02-F57420A44D04}"/>
              </a:ext>
            </a:extLst>
          </p:cNvPr>
          <p:cNvCxnSpPr>
            <a:cxnSpLocks/>
            <a:stCxn id="6" idx="1"/>
          </p:cNvCxnSpPr>
          <p:nvPr/>
        </p:nvCxnSpPr>
        <p:spPr>
          <a:xfrm flipH="1" flipV="1">
            <a:off x="5379018" y="4865529"/>
            <a:ext cx="219746" cy="336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\documentclass{article}&#10;\usepackage{amsmath}&#10;\pagestyle{empty}&#10;\begin{document}&#10;&#10;&#10;$$\rlap{-} V_{floc} = \rlap{-} V_{cp} n_{cp}^\frac{3}{\Pi_{fractal}}$$&#10;&#10;\end{document}" title="IguanaTex Bitmap Display">
            <a:extLst>
              <a:ext uri="{FF2B5EF4-FFF2-40B4-BE49-F238E27FC236}">
                <a16:creationId xmlns:a16="http://schemas.microsoft.com/office/drawing/2014/main" id="{0AB680D8-616D-44A0-BFDF-671458FE8681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4348" y="4296505"/>
            <a:ext cx="2978890" cy="615665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4F8E5-0E30-4807-AF86-846277462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228600"/>
            <a:ext cx="7443217" cy="1143000"/>
          </a:xfrm>
        </p:spPr>
        <p:txBody>
          <a:bodyPr/>
          <a:lstStyle/>
          <a:p>
            <a:r>
              <a:rPr lang="en-US" dirty="0"/>
              <a:t>How many core particles in a floc?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D80174-D9DE-4FE7-B044-B43049383E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Solve for</a:t>
            </a:r>
          </a:p>
          <a:p>
            <a:endParaRPr lang="en-US" dirty="0"/>
          </a:p>
          <a:p>
            <a:r>
              <a:rPr lang="en-US" dirty="0"/>
              <a:t>Assume core particle is 5 </a:t>
            </a:r>
            <a:r>
              <a:rPr lang="en-US" dirty="0">
                <a:latin typeface="Symbol" panose="05050102010706020507" pitchFamily="18" charset="2"/>
              </a:rPr>
              <a:t>m</a:t>
            </a:r>
            <a:r>
              <a:rPr lang="en-US" dirty="0"/>
              <a:t>m in diameter</a:t>
            </a:r>
          </a:p>
          <a:p>
            <a:r>
              <a:rPr lang="en-US" dirty="0"/>
              <a:t>Floc is 3 mm in diameter</a:t>
            </a:r>
          </a:p>
          <a:p>
            <a:r>
              <a:rPr lang="en-US" dirty="0"/>
              <a:t>Fractal dimension is 2.0</a:t>
            </a:r>
          </a:p>
          <a:p>
            <a:r>
              <a:rPr lang="en-US" dirty="0"/>
              <a:t> 360,000 core particles in a 3 mm diameter floc</a:t>
            </a:r>
          </a:p>
          <a:p>
            <a:endParaRPr lang="en-US" dirty="0"/>
          </a:p>
          <a:p>
            <a:r>
              <a:rPr lang="en-US" dirty="0"/>
              <a:t>Bigger and less dense… Will it settle faster?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4" name="Picture 13" descr="\documentclass{article}&#10;\usepackage{amsmath}&#10;\pagestyle{empty}&#10;\begin{document}&#10;&#10;$$n_{cp} = \left(\frac{D_{floc}}{D_{cp}}\right)^{\Pi_{fractal}}$$&#10;&#10;&#10;\end{document}" title="IguanaTex Bitmap Display">
            <a:extLst>
              <a:ext uri="{FF2B5EF4-FFF2-40B4-BE49-F238E27FC236}">
                <a16:creationId xmlns:a16="http://schemas.microsoft.com/office/drawing/2014/main" id="{F7A57467-A9FA-4EF9-BB9F-E39402D0BEDA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1699" y="1600200"/>
            <a:ext cx="3229465" cy="882587"/>
          </a:xfrm>
          <a:prstGeom prst="rect">
            <a:avLst/>
          </a:prstGeom>
        </p:spPr>
      </p:pic>
      <p:pic>
        <p:nvPicPr>
          <p:cNvPr id="7" name="Picture 6" descr="\documentclass{article}&#10;\usepackage{amsmath}&#10;\pagestyle{empty}&#10;\begin{document}&#10;&#10;$$n_{cp}$$&#10;&#10;&#10;\end{document}" title="IguanaTex Bitmap Display">
            <a:extLst>
              <a:ext uri="{FF2B5EF4-FFF2-40B4-BE49-F238E27FC236}">
                <a16:creationId xmlns:a16="http://schemas.microsoft.com/office/drawing/2014/main" id="{961AB14F-B89C-41B4-8F5F-F7C70F790B06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6344" y="1749848"/>
            <a:ext cx="720944" cy="396519"/>
          </a:xfrm>
          <a:prstGeom prst="rect">
            <a:avLst/>
          </a:prstGeom>
        </p:spPr>
      </p:pic>
      <p:pic>
        <p:nvPicPr>
          <p:cNvPr id="8" name="Picture 7" descr="\documentclass{article}&#10;\usepackage{amsmath}&#10;\pagestyle{empty}&#10;\begin{document}&#10;&#10;$$D_{floc} = D_{cp} n_{cp}^\frac{1}{\Pi_{fractal}}$$&#10;&#10;&#10;\end{document}" title="IguanaTex Bitmap Display">
            <a:extLst>
              <a:ext uri="{FF2B5EF4-FFF2-40B4-BE49-F238E27FC236}">
                <a16:creationId xmlns:a16="http://schemas.microsoft.com/office/drawing/2014/main" id="{04C1894B-C56F-4949-BB77-226A7DB83B25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7647" y="439981"/>
            <a:ext cx="2974719" cy="583711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C80D9E74-2D0C-4133-9135-7C0D554A10F2}"/>
              </a:ext>
            </a:extLst>
          </p:cNvPr>
          <p:cNvGrpSpPr/>
          <p:nvPr/>
        </p:nvGrpSpPr>
        <p:grpSpPr>
          <a:xfrm>
            <a:off x="7331164" y="3239774"/>
            <a:ext cx="657768" cy="378452"/>
            <a:chOff x="4777947" y="3207622"/>
            <a:chExt cx="657768" cy="378452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0D10AD94-B304-463E-8F40-D2FE58C42FB4}"/>
                </a:ext>
              </a:extLst>
            </p:cNvPr>
            <p:cNvGrpSpPr/>
            <p:nvPr/>
          </p:nvGrpSpPr>
          <p:grpSpPr>
            <a:xfrm>
              <a:off x="4777947" y="3207622"/>
              <a:ext cx="499826" cy="320263"/>
              <a:chOff x="4503627" y="2218458"/>
              <a:chExt cx="499826" cy="320263"/>
            </a:xfrm>
          </p:grpSpPr>
          <p:grpSp>
            <p:nvGrpSpPr>
              <p:cNvPr id="24" name="Group 176">
                <a:extLst>
                  <a:ext uri="{FF2B5EF4-FFF2-40B4-BE49-F238E27FC236}">
                    <a16:creationId xmlns:a16="http://schemas.microsoft.com/office/drawing/2014/main" id="{88A6504D-86ED-4427-9A8F-A3689DDC79EA}"/>
                  </a:ext>
                </a:extLst>
              </p:cNvPr>
              <p:cNvGrpSpPr/>
              <p:nvPr/>
            </p:nvGrpSpPr>
            <p:grpSpPr>
              <a:xfrm>
                <a:off x="4503627" y="2301538"/>
                <a:ext cx="300259" cy="237183"/>
                <a:chOff x="2962956" y="2115885"/>
                <a:chExt cx="300259" cy="237183"/>
              </a:xfrm>
            </p:grpSpPr>
            <p:pic>
              <p:nvPicPr>
                <p:cNvPr id="28" name="Picture 24 1">
                  <a:extLst>
                    <a:ext uri="{FF2B5EF4-FFF2-40B4-BE49-F238E27FC236}">
                      <a16:creationId xmlns:a16="http://schemas.microsoft.com/office/drawing/2014/main" id="{3F49CE39-2FB8-4081-8837-F2AC7263766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8" cstate="screen"/>
                <a:srcRect/>
                <a:stretch>
                  <a:fillRect/>
                </a:stretch>
              </p:blipFill>
              <p:spPr bwMode="auto">
                <a:xfrm rot="5400000" flipV="1">
                  <a:off x="3076683" y="2116679"/>
                  <a:ext cx="187325" cy="185738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lg" len="med"/>
                  <a:tailEnd type="none" w="lg" len="med"/>
                </a:ln>
                <a:effectLst/>
                <a:scene3d>
                  <a:camera prst="orthographicFront">
                    <a:rot lat="0" lon="0" rev="19799999"/>
                  </a:camera>
                  <a:lightRig rig="threePt" dir="t"/>
                </a:scene3d>
              </p:spPr>
            </p:pic>
            <p:pic>
              <p:nvPicPr>
                <p:cNvPr id="29" name="Picture 24 2">
                  <a:extLst>
                    <a:ext uri="{FF2B5EF4-FFF2-40B4-BE49-F238E27FC236}">
                      <a16:creationId xmlns:a16="http://schemas.microsoft.com/office/drawing/2014/main" id="{CFE71508-ECF8-42B1-9733-05AACBB72CB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8" cstate="screen"/>
                <a:srcRect/>
                <a:stretch>
                  <a:fillRect/>
                </a:stretch>
              </p:blipFill>
              <p:spPr bwMode="auto">
                <a:xfrm rot="16200000">
                  <a:off x="2962162" y="2166537"/>
                  <a:ext cx="187325" cy="185738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lg" len="med"/>
                  <a:tailEnd type="none" w="lg" len="med"/>
                </a:ln>
                <a:effectLst/>
              </p:spPr>
            </p:pic>
          </p:grpSp>
          <p:grpSp>
            <p:nvGrpSpPr>
              <p:cNvPr id="25" name="Group 179">
                <a:extLst>
                  <a:ext uri="{FF2B5EF4-FFF2-40B4-BE49-F238E27FC236}">
                    <a16:creationId xmlns:a16="http://schemas.microsoft.com/office/drawing/2014/main" id="{DB4908F3-85C8-48EC-931A-34D5CB705BFD}"/>
                  </a:ext>
                </a:extLst>
              </p:cNvPr>
              <p:cNvGrpSpPr/>
              <p:nvPr/>
            </p:nvGrpSpPr>
            <p:grpSpPr>
              <a:xfrm>
                <a:off x="4719823" y="2218458"/>
                <a:ext cx="283630" cy="253824"/>
                <a:chOff x="6986427" y="2972145"/>
                <a:chExt cx="283630" cy="253824"/>
              </a:xfrm>
            </p:grpSpPr>
            <p:pic>
              <p:nvPicPr>
                <p:cNvPr id="26" name="Picture 24 3">
                  <a:extLst>
                    <a:ext uri="{FF2B5EF4-FFF2-40B4-BE49-F238E27FC236}">
                      <a16:creationId xmlns:a16="http://schemas.microsoft.com/office/drawing/2014/main" id="{CDC9C820-65E6-47C2-868C-575375DAD17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8" cstate="screen"/>
                <a:srcRect/>
                <a:stretch>
                  <a:fillRect/>
                </a:stretch>
              </p:blipFill>
              <p:spPr bwMode="auto">
                <a:xfrm rot="16200000">
                  <a:off x="6985633" y="3039438"/>
                  <a:ext cx="187325" cy="185738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lg" len="med"/>
                  <a:tailEnd type="none" w="lg" len="med"/>
                </a:ln>
                <a:effectLst/>
              </p:spPr>
            </p:pic>
            <p:pic>
              <p:nvPicPr>
                <p:cNvPr id="27" name="Picture 24 4">
                  <a:extLst>
                    <a:ext uri="{FF2B5EF4-FFF2-40B4-BE49-F238E27FC236}">
                      <a16:creationId xmlns:a16="http://schemas.microsoft.com/office/drawing/2014/main" id="{7F5A9549-AC4C-4CC1-822B-1CABFF49AF9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8" cstate="screen"/>
                <a:srcRect/>
                <a:stretch>
                  <a:fillRect/>
                </a:stretch>
              </p:blipFill>
              <p:spPr bwMode="auto">
                <a:xfrm rot="5400000" flipV="1">
                  <a:off x="7083525" y="2972939"/>
                  <a:ext cx="187325" cy="185738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lg" len="med"/>
                  <a:tailEnd type="none" w="lg" len="med"/>
                </a:ln>
                <a:effectLst/>
                <a:scene3d>
                  <a:camera prst="orthographicFront">
                    <a:rot lat="0" lon="0" rev="19799999"/>
                  </a:camera>
                  <a:lightRig rig="threePt" dir="t"/>
                </a:scene3d>
              </p:spPr>
            </p:pic>
          </p:grp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6D2C05E-9A7B-49F7-937B-0E3FC8E3E914}"/>
                </a:ext>
              </a:extLst>
            </p:cNvPr>
            <p:cNvGrpSpPr/>
            <p:nvPr/>
          </p:nvGrpSpPr>
          <p:grpSpPr>
            <a:xfrm>
              <a:off x="4935889" y="3265811"/>
              <a:ext cx="499826" cy="320263"/>
              <a:chOff x="4503627" y="2218458"/>
              <a:chExt cx="499826" cy="320263"/>
            </a:xfrm>
          </p:grpSpPr>
          <p:grpSp>
            <p:nvGrpSpPr>
              <p:cNvPr id="18" name="Group 176">
                <a:extLst>
                  <a:ext uri="{FF2B5EF4-FFF2-40B4-BE49-F238E27FC236}">
                    <a16:creationId xmlns:a16="http://schemas.microsoft.com/office/drawing/2014/main" id="{EF436D7C-EBC6-45E1-AA3A-6A74F3FC4747}"/>
                  </a:ext>
                </a:extLst>
              </p:cNvPr>
              <p:cNvGrpSpPr/>
              <p:nvPr/>
            </p:nvGrpSpPr>
            <p:grpSpPr>
              <a:xfrm>
                <a:off x="4503627" y="2301538"/>
                <a:ext cx="300259" cy="237183"/>
                <a:chOff x="2962956" y="2115885"/>
                <a:chExt cx="300259" cy="237183"/>
              </a:xfrm>
            </p:grpSpPr>
            <p:pic>
              <p:nvPicPr>
                <p:cNvPr id="22" name="Picture 24 5">
                  <a:extLst>
                    <a:ext uri="{FF2B5EF4-FFF2-40B4-BE49-F238E27FC236}">
                      <a16:creationId xmlns:a16="http://schemas.microsoft.com/office/drawing/2014/main" id="{4A53CD03-13A7-47B2-99A0-D017C28BCDE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8" cstate="screen"/>
                <a:srcRect/>
                <a:stretch>
                  <a:fillRect/>
                </a:stretch>
              </p:blipFill>
              <p:spPr bwMode="auto">
                <a:xfrm rot="5400000" flipV="1">
                  <a:off x="3076683" y="2116679"/>
                  <a:ext cx="187325" cy="185738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lg" len="med"/>
                  <a:tailEnd type="none" w="lg" len="med"/>
                </a:ln>
                <a:effectLst/>
                <a:scene3d>
                  <a:camera prst="orthographicFront">
                    <a:rot lat="0" lon="0" rev="19799999"/>
                  </a:camera>
                  <a:lightRig rig="threePt" dir="t"/>
                </a:scene3d>
              </p:spPr>
            </p:pic>
            <p:pic>
              <p:nvPicPr>
                <p:cNvPr id="23" name="Picture 24 6">
                  <a:extLst>
                    <a:ext uri="{FF2B5EF4-FFF2-40B4-BE49-F238E27FC236}">
                      <a16:creationId xmlns:a16="http://schemas.microsoft.com/office/drawing/2014/main" id="{4E228FD2-E689-4DFD-84C1-C7DAB36DBF7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8" cstate="screen"/>
                <a:srcRect/>
                <a:stretch>
                  <a:fillRect/>
                </a:stretch>
              </p:blipFill>
              <p:spPr bwMode="auto">
                <a:xfrm rot="16200000">
                  <a:off x="2962162" y="2166537"/>
                  <a:ext cx="187325" cy="185738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lg" len="med"/>
                  <a:tailEnd type="none" w="lg" len="med"/>
                </a:ln>
                <a:effectLst/>
              </p:spPr>
            </p:pic>
          </p:grpSp>
          <p:grpSp>
            <p:nvGrpSpPr>
              <p:cNvPr id="19" name="Group 179">
                <a:extLst>
                  <a:ext uri="{FF2B5EF4-FFF2-40B4-BE49-F238E27FC236}">
                    <a16:creationId xmlns:a16="http://schemas.microsoft.com/office/drawing/2014/main" id="{5014C673-629C-4592-A0B3-8A3374B296E3}"/>
                  </a:ext>
                </a:extLst>
              </p:cNvPr>
              <p:cNvGrpSpPr/>
              <p:nvPr/>
            </p:nvGrpSpPr>
            <p:grpSpPr>
              <a:xfrm>
                <a:off x="4719823" y="2218458"/>
                <a:ext cx="283630" cy="253824"/>
                <a:chOff x="6986427" y="2972145"/>
                <a:chExt cx="283630" cy="253824"/>
              </a:xfrm>
            </p:grpSpPr>
            <p:pic>
              <p:nvPicPr>
                <p:cNvPr id="20" name="Picture 24 7">
                  <a:extLst>
                    <a:ext uri="{FF2B5EF4-FFF2-40B4-BE49-F238E27FC236}">
                      <a16:creationId xmlns:a16="http://schemas.microsoft.com/office/drawing/2014/main" id="{35AE68C6-AAD3-485E-8E13-E3492126D10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8" cstate="screen"/>
                <a:srcRect/>
                <a:stretch>
                  <a:fillRect/>
                </a:stretch>
              </p:blipFill>
              <p:spPr bwMode="auto">
                <a:xfrm rot="16200000">
                  <a:off x="6985633" y="3039438"/>
                  <a:ext cx="187325" cy="185738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lg" len="med"/>
                  <a:tailEnd type="none" w="lg" len="med"/>
                </a:ln>
                <a:effectLst/>
              </p:spPr>
            </p:pic>
            <p:pic>
              <p:nvPicPr>
                <p:cNvPr id="21" name="Picture 24 8">
                  <a:extLst>
                    <a:ext uri="{FF2B5EF4-FFF2-40B4-BE49-F238E27FC236}">
                      <a16:creationId xmlns:a16="http://schemas.microsoft.com/office/drawing/2014/main" id="{6F7F6B11-FD03-4486-94C5-9F8DBA751F6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8" cstate="screen"/>
                <a:srcRect/>
                <a:stretch>
                  <a:fillRect/>
                </a:stretch>
              </p:blipFill>
              <p:spPr bwMode="auto">
                <a:xfrm rot="5400000" flipV="1">
                  <a:off x="7083525" y="2972939"/>
                  <a:ext cx="187325" cy="185738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lg" len="med"/>
                  <a:tailEnd type="none" w="lg" len="med"/>
                </a:ln>
                <a:effectLst/>
                <a:scene3d>
                  <a:camera prst="orthographicFront">
                    <a:rot lat="0" lon="0" rev="19799999"/>
                  </a:camera>
                  <a:lightRig rig="threePt" dir="t"/>
                </a:scene3d>
              </p:spPr>
            </p:pic>
          </p:grp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4B24F89-7A33-45AA-BFC8-2ADEE1980DB2}"/>
              </a:ext>
            </a:extLst>
          </p:cNvPr>
          <p:cNvGrpSpPr/>
          <p:nvPr/>
        </p:nvGrpSpPr>
        <p:grpSpPr>
          <a:xfrm>
            <a:off x="7339478" y="3515753"/>
            <a:ext cx="601238" cy="499826"/>
            <a:chOff x="5841977" y="3176030"/>
            <a:chExt cx="601238" cy="499826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563601D7-16FB-4BC0-9DB3-3E0CF2F4D7BD}"/>
                </a:ext>
              </a:extLst>
            </p:cNvPr>
            <p:cNvGrpSpPr/>
            <p:nvPr/>
          </p:nvGrpSpPr>
          <p:grpSpPr>
            <a:xfrm rot="19742345">
              <a:off x="5841977" y="3207622"/>
              <a:ext cx="499826" cy="320263"/>
              <a:chOff x="4503627" y="2218458"/>
              <a:chExt cx="499826" cy="320263"/>
            </a:xfrm>
          </p:grpSpPr>
          <p:grpSp>
            <p:nvGrpSpPr>
              <p:cNvPr id="39" name="Group 176">
                <a:extLst>
                  <a:ext uri="{FF2B5EF4-FFF2-40B4-BE49-F238E27FC236}">
                    <a16:creationId xmlns:a16="http://schemas.microsoft.com/office/drawing/2014/main" id="{E0E70920-986F-4856-BF6B-BF571CC9D4B1}"/>
                  </a:ext>
                </a:extLst>
              </p:cNvPr>
              <p:cNvGrpSpPr/>
              <p:nvPr/>
            </p:nvGrpSpPr>
            <p:grpSpPr>
              <a:xfrm>
                <a:off x="4503627" y="2301538"/>
                <a:ext cx="300259" cy="237183"/>
                <a:chOff x="2962956" y="2115885"/>
                <a:chExt cx="300259" cy="237183"/>
              </a:xfrm>
            </p:grpSpPr>
            <p:pic>
              <p:nvPicPr>
                <p:cNvPr id="43" name="Picture 24 9">
                  <a:extLst>
                    <a:ext uri="{FF2B5EF4-FFF2-40B4-BE49-F238E27FC236}">
                      <a16:creationId xmlns:a16="http://schemas.microsoft.com/office/drawing/2014/main" id="{2C916AA1-2193-4286-8363-C758BBF9B4F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8" cstate="screen"/>
                <a:srcRect/>
                <a:stretch>
                  <a:fillRect/>
                </a:stretch>
              </p:blipFill>
              <p:spPr bwMode="auto">
                <a:xfrm rot="5400000" flipV="1">
                  <a:off x="3076683" y="2116679"/>
                  <a:ext cx="187325" cy="185738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lg" len="med"/>
                  <a:tailEnd type="none" w="lg" len="med"/>
                </a:ln>
                <a:effectLst/>
                <a:scene3d>
                  <a:camera prst="orthographicFront">
                    <a:rot lat="0" lon="0" rev="19799999"/>
                  </a:camera>
                  <a:lightRig rig="threePt" dir="t"/>
                </a:scene3d>
              </p:spPr>
            </p:pic>
            <p:pic>
              <p:nvPicPr>
                <p:cNvPr id="44" name="Picture 24 10">
                  <a:extLst>
                    <a:ext uri="{FF2B5EF4-FFF2-40B4-BE49-F238E27FC236}">
                      <a16:creationId xmlns:a16="http://schemas.microsoft.com/office/drawing/2014/main" id="{10E6A2B5-8A3F-413E-BC8E-8755B95451A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8" cstate="screen"/>
                <a:srcRect/>
                <a:stretch>
                  <a:fillRect/>
                </a:stretch>
              </p:blipFill>
              <p:spPr bwMode="auto">
                <a:xfrm rot="16200000">
                  <a:off x="2962162" y="2166537"/>
                  <a:ext cx="187325" cy="185738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lg" len="med"/>
                  <a:tailEnd type="none" w="lg" len="med"/>
                </a:ln>
                <a:effectLst/>
              </p:spPr>
            </p:pic>
          </p:grpSp>
          <p:grpSp>
            <p:nvGrpSpPr>
              <p:cNvPr id="40" name="Group 179">
                <a:extLst>
                  <a:ext uri="{FF2B5EF4-FFF2-40B4-BE49-F238E27FC236}">
                    <a16:creationId xmlns:a16="http://schemas.microsoft.com/office/drawing/2014/main" id="{B798F125-3D5F-4B26-90B4-09B76BF21503}"/>
                  </a:ext>
                </a:extLst>
              </p:cNvPr>
              <p:cNvGrpSpPr/>
              <p:nvPr/>
            </p:nvGrpSpPr>
            <p:grpSpPr>
              <a:xfrm>
                <a:off x="4719823" y="2218458"/>
                <a:ext cx="283630" cy="253824"/>
                <a:chOff x="6986427" y="2972145"/>
                <a:chExt cx="283630" cy="253824"/>
              </a:xfrm>
            </p:grpSpPr>
            <p:pic>
              <p:nvPicPr>
                <p:cNvPr id="41" name="Picture 24 11">
                  <a:extLst>
                    <a:ext uri="{FF2B5EF4-FFF2-40B4-BE49-F238E27FC236}">
                      <a16:creationId xmlns:a16="http://schemas.microsoft.com/office/drawing/2014/main" id="{D27C0A7D-46B2-4E98-97A8-D6F99205DB8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8" cstate="screen"/>
                <a:srcRect/>
                <a:stretch>
                  <a:fillRect/>
                </a:stretch>
              </p:blipFill>
              <p:spPr bwMode="auto">
                <a:xfrm rot="16200000">
                  <a:off x="6985633" y="3039438"/>
                  <a:ext cx="187325" cy="185738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lg" len="med"/>
                  <a:tailEnd type="none" w="lg" len="med"/>
                </a:ln>
                <a:effectLst/>
              </p:spPr>
            </p:pic>
            <p:pic>
              <p:nvPicPr>
                <p:cNvPr id="42" name="Picture 24 12">
                  <a:extLst>
                    <a:ext uri="{FF2B5EF4-FFF2-40B4-BE49-F238E27FC236}">
                      <a16:creationId xmlns:a16="http://schemas.microsoft.com/office/drawing/2014/main" id="{131565D6-51FE-44D8-A797-0296417B66E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8" cstate="screen"/>
                <a:srcRect/>
                <a:stretch>
                  <a:fillRect/>
                </a:stretch>
              </p:blipFill>
              <p:spPr bwMode="auto">
                <a:xfrm rot="5400000" flipV="1">
                  <a:off x="7083525" y="2972939"/>
                  <a:ext cx="187325" cy="185738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lg" len="med"/>
                  <a:tailEnd type="none" w="lg" len="med"/>
                </a:ln>
                <a:effectLst/>
                <a:scene3d>
                  <a:camera prst="orthographicFront">
                    <a:rot lat="0" lon="0" rev="19799999"/>
                  </a:camera>
                  <a:lightRig rig="threePt" dir="t"/>
                </a:scene3d>
              </p:spPr>
            </p:pic>
          </p:grp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AD315D34-DA6C-45D7-B0AD-7DEB3F553B61}"/>
                </a:ext>
              </a:extLst>
            </p:cNvPr>
            <p:cNvGrpSpPr/>
            <p:nvPr/>
          </p:nvGrpSpPr>
          <p:grpSpPr>
            <a:xfrm rot="17239213">
              <a:off x="6033171" y="3265811"/>
              <a:ext cx="499826" cy="320263"/>
              <a:chOff x="4503627" y="2218458"/>
              <a:chExt cx="499826" cy="320263"/>
            </a:xfrm>
          </p:grpSpPr>
          <p:grpSp>
            <p:nvGrpSpPr>
              <p:cNvPr id="33" name="Group 176">
                <a:extLst>
                  <a:ext uri="{FF2B5EF4-FFF2-40B4-BE49-F238E27FC236}">
                    <a16:creationId xmlns:a16="http://schemas.microsoft.com/office/drawing/2014/main" id="{2C40C106-E9CF-4052-892E-45C9C64728F5}"/>
                  </a:ext>
                </a:extLst>
              </p:cNvPr>
              <p:cNvGrpSpPr/>
              <p:nvPr/>
            </p:nvGrpSpPr>
            <p:grpSpPr>
              <a:xfrm>
                <a:off x="4503627" y="2301538"/>
                <a:ext cx="300259" cy="237183"/>
                <a:chOff x="2962956" y="2115885"/>
                <a:chExt cx="300259" cy="237183"/>
              </a:xfrm>
            </p:grpSpPr>
            <p:pic>
              <p:nvPicPr>
                <p:cNvPr id="37" name="Picture 24 13">
                  <a:extLst>
                    <a:ext uri="{FF2B5EF4-FFF2-40B4-BE49-F238E27FC236}">
                      <a16:creationId xmlns:a16="http://schemas.microsoft.com/office/drawing/2014/main" id="{D335F4EF-38FF-4BC5-9968-3518C8EC2AF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8" cstate="screen"/>
                <a:srcRect/>
                <a:stretch>
                  <a:fillRect/>
                </a:stretch>
              </p:blipFill>
              <p:spPr bwMode="auto">
                <a:xfrm rot="5400000" flipV="1">
                  <a:off x="3076683" y="2116679"/>
                  <a:ext cx="187325" cy="185738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lg" len="med"/>
                  <a:tailEnd type="none" w="lg" len="med"/>
                </a:ln>
                <a:effectLst/>
                <a:scene3d>
                  <a:camera prst="orthographicFront">
                    <a:rot lat="0" lon="0" rev="19799999"/>
                  </a:camera>
                  <a:lightRig rig="threePt" dir="t"/>
                </a:scene3d>
              </p:spPr>
            </p:pic>
            <p:pic>
              <p:nvPicPr>
                <p:cNvPr id="38" name="Picture 24 14">
                  <a:extLst>
                    <a:ext uri="{FF2B5EF4-FFF2-40B4-BE49-F238E27FC236}">
                      <a16:creationId xmlns:a16="http://schemas.microsoft.com/office/drawing/2014/main" id="{44B4E09B-E0FF-44A3-B55D-8FEEB4B8944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8" cstate="screen"/>
                <a:srcRect/>
                <a:stretch>
                  <a:fillRect/>
                </a:stretch>
              </p:blipFill>
              <p:spPr bwMode="auto">
                <a:xfrm rot="16200000">
                  <a:off x="2962162" y="2166537"/>
                  <a:ext cx="187325" cy="185738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lg" len="med"/>
                  <a:tailEnd type="none" w="lg" len="med"/>
                </a:ln>
                <a:effectLst/>
              </p:spPr>
            </p:pic>
          </p:grpSp>
          <p:grpSp>
            <p:nvGrpSpPr>
              <p:cNvPr id="34" name="Group 179">
                <a:extLst>
                  <a:ext uri="{FF2B5EF4-FFF2-40B4-BE49-F238E27FC236}">
                    <a16:creationId xmlns:a16="http://schemas.microsoft.com/office/drawing/2014/main" id="{03396F6A-F60C-4DDF-9176-73954A0479CF}"/>
                  </a:ext>
                </a:extLst>
              </p:cNvPr>
              <p:cNvGrpSpPr/>
              <p:nvPr/>
            </p:nvGrpSpPr>
            <p:grpSpPr>
              <a:xfrm>
                <a:off x="4719823" y="2218458"/>
                <a:ext cx="283630" cy="253824"/>
                <a:chOff x="6986427" y="2972145"/>
                <a:chExt cx="283630" cy="253824"/>
              </a:xfrm>
            </p:grpSpPr>
            <p:pic>
              <p:nvPicPr>
                <p:cNvPr id="35" name="Picture 24 15">
                  <a:extLst>
                    <a:ext uri="{FF2B5EF4-FFF2-40B4-BE49-F238E27FC236}">
                      <a16:creationId xmlns:a16="http://schemas.microsoft.com/office/drawing/2014/main" id="{2C7C3DCF-F06C-4BFE-890B-252B3F7D295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8" cstate="screen"/>
                <a:srcRect/>
                <a:stretch>
                  <a:fillRect/>
                </a:stretch>
              </p:blipFill>
              <p:spPr bwMode="auto">
                <a:xfrm rot="16200000">
                  <a:off x="6985633" y="3039438"/>
                  <a:ext cx="187325" cy="185738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lg" len="med"/>
                  <a:tailEnd type="none" w="lg" len="med"/>
                </a:ln>
                <a:effectLst/>
              </p:spPr>
            </p:pic>
            <p:pic>
              <p:nvPicPr>
                <p:cNvPr id="36" name="Picture 24 16">
                  <a:extLst>
                    <a:ext uri="{FF2B5EF4-FFF2-40B4-BE49-F238E27FC236}">
                      <a16:creationId xmlns:a16="http://schemas.microsoft.com/office/drawing/2014/main" id="{8BF87316-E74E-484F-8544-3CA85C0AFD3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8" cstate="screen"/>
                <a:srcRect/>
                <a:stretch>
                  <a:fillRect/>
                </a:stretch>
              </p:blipFill>
              <p:spPr bwMode="auto">
                <a:xfrm rot="5400000" flipV="1">
                  <a:off x="7083525" y="2972939"/>
                  <a:ext cx="187325" cy="185738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lg" len="med"/>
                  <a:tailEnd type="none" w="lg" len="med"/>
                </a:ln>
                <a:effectLst/>
                <a:scene3d>
                  <a:camera prst="orthographicFront">
                    <a:rot lat="0" lon="0" rev="19799999"/>
                  </a:camera>
                  <a:lightRig rig="threePt" dir="t"/>
                </a:scene3d>
              </p:spPr>
            </p:pic>
          </p:grpSp>
        </p:grp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B261F6F-A8A2-43DB-BDA7-FCC2224E802C}"/>
              </a:ext>
            </a:extLst>
          </p:cNvPr>
          <p:cNvGrpSpPr/>
          <p:nvPr/>
        </p:nvGrpSpPr>
        <p:grpSpPr>
          <a:xfrm>
            <a:off x="7808591" y="3259170"/>
            <a:ext cx="1055948" cy="610380"/>
            <a:chOff x="6261214" y="3135578"/>
            <a:chExt cx="1055948" cy="610380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803C9353-20A9-4E25-AD74-D64EC09A3EFE}"/>
                </a:ext>
              </a:extLst>
            </p:cNvPr>
            <p:cNvGrpSpPr/>
            <p:nvPr/>
          </p:nvGrpSpPr>
          <p:grpSpPr>
            <a:xfrm>
              <a:off x="6659394" y="3135578"/>
              <a:ext cx="657768" cy="378452"/>
              <a:chOff x="4777947" y="3207622"/>
              <a:chExt cx="657768" cy="378452"/>
            </a:xfrm>
          </p:grpSpPr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AD76EA02-81E8-47EE-940F-9940B616D1A2}"/>
                  </a:ext>
                </a:extLst>
              </p:cNvPr>
              <p:cNvGrpSpPr/>
              <p:nvPr/>
            </p:nvGrpSpPr>
            <p:grpSpPr>
              <a:xfrm>
                <a:off x="4777947" y="3207622"/>
                <a:ext cx="499826" cy="320263"/>
                <a:chOff x="4503627" y="2218458"/>
                <a:chExt cx="499826" cy="320263"/>
              </a:xfrm>
            </p:grpSpPr>
            <p:grpSp>
              <p:nvGrpSpPr>
                <p:cNvPr id="70" name="Group 176">
                  <a:extLst>
                    <a:ext uri="{FF2B5EF4-FFF2-40B4-BE49-F238E27FC236}">
                      <a16:creationId xmlns:a16="http://schemas.microsoft.com/office/drawing/2014/main" id="{FC004273-9747-4ACA-AB30-93A024502E0F}"/>
                    </a:ext>
                  </a:extLst>
                </p:cNvPr>
                <p:cNvGrpSpPr/>
                <p:nvPr/>
              </p:nvGrpSpPr>
              <p:grpSpPr>
                <a:xfrm>
                  <a:off x="4503627" y="2301538"/>
                  <a:ext cx="300259" cy="237183"/>
                  <a:chOff x="2962956" y="2115885"/>
                  <a:chExt cx="300259" cy="237183"/>
                </a:xfrm>
              </p:grpSpPr>
              <p:pic>
                <p:nvPicPr>
                  <p:cNvPr id="74" name="Picture 24 17">
                    <a:extLst>
                      <a:ext uri="{FF2B5EF4-FFF2-40B4-BE49-F238E27FC236}">
                        <a16:creationId xmlns:a16="http://schemas.microsoft.com/office/drawing/2014/main" id="{AF796D9A-1F78-4275-B124-8214412D1E4D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8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3076683" y="211667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  <p:pic>
                <p:nvPicPr>
                  <p:cNvPr id="75" name="Picture 24 18">
                    <a:extLst>
                      <a:ext uri="{FF2B5EF4-FFF2-40B4-BE49-F238E27FC236}">
                        <a16:creationId xmlns:a16="http://schemas.microsoft.com/office/drawing/2014/main" id="{7D8456C4-06B2-4CBB-BF7B-7AE06B41E38A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8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2962162" y="2166537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</p:grpSp>
            <p:grpSp>
              <p:nvGrpSpPr>
                <p:cNvPr id="71" name="Group 179">
                  <a:extLst>
                    <a:ext uri="{FF2B5EF4-FFF2-40B4-BE49-F238E27FC236}">
                      <a16:creationId xmlns:a16="http://schemas.microsoft.com/office/drawing/2014/main" id="{355DF69C-AD85-4EB3-8709-4017299C79A0}"/>
                    </a:ext>
                  </a:extLst>
                </p:cNvPr>
                <p:cNvGrpSpPr/>
                <p:nvPr/>
              </p:nvGrpSpPr>
              <p:grpSpPr>
                <a:xfrm>
                  <a:off x="4719823" y="2218458"/>
                  <a:ext cx="283630" cy="253824"/>
                  <a:chOff x="6986427" y="2972145"/>
                  <a:chExt cx="283630" cy="253824"/>
                </a:xfrm>
              </p:grpSpPr>
              <p:pic>
                <p:nvPicPr>
                  <p:cNvPr id="72" name="Picture 24 19">
                    <a:extLst>
                      <a:ext uri="{FF2B5EF4-FFF2-40B4-BE49-F238E27FC236}">
                        <a16:creationId xmlns:a16="http://schemas.microsoft.com/office/drawing/2014/main" id="{03D993D3-7C38-463A-ABB6-7F166436F47C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8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6985633" y="3039438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  <p:pic>
                <p:nvPicPr>
                  <p:cNvPr id="73" name="Picture 24 20">
                    <a:extLst>
                      <a:ext uri="{FF2B5EF4-FFF2-40B4-BE49-F238E27FC236}">
                        <a16:creationId xmlns:a16="http://schemas.microsoft.com/office/drawing/2014/main" id="{EA51F577-F537-4098-A367-5BF324E0C88A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8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7083525" y="297293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</p:grpSp>
          </p:grpSp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9E628D12-A77F-4E29-896B-89B1C62511AF}"/>
                  </a:ext>
                </a:extLst>
              </p:cNvPr>
              <p:cNvGrpSpPr/>
              <p:nvPr/>
            </p:nvGrpSpPr>
            <p:grpSpPr>
              <a:xfrm>
                <a:off x="4935889" y="3265811"/>
                <a:ext cx="499826" cy="320263"/>
                <a:chOff x="4503627" y="2218458"/>
                <a:chExt cx="499826" cy="320263"/>
              </a:xfrm>
            </p:grpSpPr>
            <p:grpSp>
              <p:nvGrpSpPr>
                <p:cNvPr id="64" name="Group 176">
                  <a:extLst>
                    <a:ext uri="{FF2B5EF4-FFF2-40B4-BE49-F238E27FC236}">
                      <a16:creationId xmlns:a16="http://schemas.microsoft.com/office/drawing/2014/main" id="{B129B2F7-F8C8-44F0-872D-FB74FE9E4A7D}"/>
                    </a:ext>
                  </a:extLst>
                </p:cNvPr>
                <p:cNvGrpSpPr/>
                <p:nvPr/>
              </p:nvGrpSpPr>
              <p:grpSpPr>
                <a:xfrm>
                  <a:off x="4503627" y="2301538"/>
                  <a:ext cx="300259" cy="237183"/>
                  <a:chOff x="2962956" y="2115885"/>
                  <a:chExt cx="300259" cy="237183"/>
                </a:xfrm>
              </p:grpSpPr>
              <p:pic>
                <p:nvPicPr>
                  <p:cNvPr id="68" name="Picture 24 21">
                    <a:extLst>
                      <a:ext uri="{FF2B5EF4-FFF2-40B4-BE49-F238E27FC236}">
                        <a16:creationId xmlns:a16="http://schemas.microsoft.com/office/drawing/2014/main" id="{4471777D-AAF0-401B-87AB-BA87C0DC8FB0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8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3076683" y="211667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  <p:pic>
                <p:nvPicPr>
                  <p:cNvPr id="69" name="Picture 24 22">
                    <a:extLst>
                      <a:ext uri="{FF2B5EF4-FFF2-40B4-BE49-F238E27FC236}">
                        <a16:creationId xmlns:a16="http://schemas.microsoft.com/office/drawing/2014/main" id="{0FD95A92-75CC-4905-8C3C-AFAA40D3FADF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8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2962162" y="2166537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</p:grpSp>
            <p:grpSp>
              <p:nvGrpSpPr>
                <p:cNvPr id="65" name="Group 179">
                  <a:extLst>
                    <a:ext uri="{FF2B5EF4-FFF2-40B4-BE49-F238E27FC236}">
                      <a16:creationId xmlns:a16="http://schemas.microsoft.com/office/drawing/2014/main" id="{AFE409B2-F7DE-4848-80A8-4526F254953B}"/>
                    </a:ext>
                  </a:extLst>
                </p:cNvPr>
                <p:cNvGrpSpPr/>
                <p:nvPr/>
              </p:nvGrpSpPr>
              <p:grpSpPr>
                <a:xfrm>
                  <a:off x="4719823" y="2218458"/>
                  <a:ext cx="283630" cy="253824"/>
                  <a:chOff x="6986427" y="2972145"/>
                  <a:chExt cx="283630" cy="253824"/>
                </a:xfrm>
              </p:grpSpPr>
              <p:pic>
                <p:nvPicPr>
                  <p:cNvPr id="66" name="Picture 24 23">
                    <a:extLst>
                      <a:ext uri="{FF2B5EF4-FFF2-40B4-BE49-F238E27FC236}">
                        <a16:creationId xmlns:a16="http://schemas.microsoft.com/office/drawing/2014/main" id="{1451D1BA-E80D-42A8-854B-F14E7EBE21C8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8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6985633" y="3039438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  <p:pic>
                <p:nvPicPr>
                  <p:cNvPr id="67" name="Picture 24 24">
                    <a:extLst>
                      <a:ext uri="{FF2B5EF4-FFF2-40B4-BE49-F238E27FC236}">
                        <a16:creationId xmlns:a16="http://schemas.microsoft.com/office/drawing/2014/main" id="{8B435748-580F-411C-ADA3-F4EEABA823F2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8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7083525" y="297293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</p:grpSp>
          </p:grp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6F6D650A-2F07-4F6A-96C9-FB13096A71EC}"/>
                </a:ext>
              </a:extLst>
            </p:cNvPr>
            <p:cNvGrpSpPr/>
            <p:nvPr/>
          </p:nvGrpSpPr>
          <p:grpSpPr>
            <a:xfrm rot="18877668">
              <a:off x="6210508" y="3195426"/>
              <a:ext cx="601238" cy="499826"/>
              <a:chOff x="5841977" y="3176030"/>
              <a:chExt cx="601238" cy="499826"/>
            </a:xfrm>
          </p:grpSpPr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FAEAFF36-043C-46C5-B25E-A18ABC430E4D}"/>
                  </a:ext>
                </a:extLst>
              </p:cNvPr>
              <p:cNvGrpSpPr/>
              <p:nvPr/>
            </p:nvGrpSpPr>
            <p:grpSpPr>
              <a:xfrm rot="19742345">
                <a:off x="5841977" y="3207622"/>
                <a:ext cx="499826" cy="320263"/>
                <a:chOff x="4503627" y="2218458"/>
                <a:chExt cx="499826" cy="320263"/>
              </a:xfrm>
            </p:grpSpPr>
            <p:grpSp>
              <p:nvGrpSpPr>
                <p:cNvPr id="56" name="Group 176">
                  <a:extLst>
                    <a:ext uri="{FF2B5EF4-FFF2-40B4-BE49-F238E27FC236}">
                      <a16:creationId xmlns:a16="http://schemas.microsoft.com/office/drawing/2014/main" id="{6426EE3F-2B86-4A01-93D3-CA1249577416}"/>
                    </a:ext>
                  </a:extLst>
                </p:cNvPr>
                <p:cNvGrpSpPr/>
                <p:nvPr/>
              </p:nvGrpSpPr>
              <p:grpSpPr>
                <a:xfrm>
                  <a:off x="4503627" y="2301538"/>
                  <a:ext cx="300259" cy="237183"/>
                  <a:chOff x="2962956" y="2115885"/>
                  <a:chExt cx="300259" cy="237183"/>
                </a:xfrm>
              </p:grpSpPr>
              <p:pic>
                <p:nvPicPr>
                  <p:cNvPr id="60" name="Picture 24 25">
                    <a:extLst>
                      <a:ext uri="{FF2B5EF4-FFF2-40B4-BE49-F238E27FC236}">
                        <a16:creationId xmlns:a16="http://schemas.microsoft.com/office/drawing/2014/main" id="{2B7F1A9A-8BCF-4244-8276-DD8CEA14E71D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8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3076683" y="211667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  <p:pic>
                <p:nvPicPr>
                  <p:cNvPr id="61" name="Picture 24 26">
                    <a:extLst>
                      <a:ext uri="{FF2B5EF4-FFF2-40B4-BE49-F238E27FC236}">
                        <a16:creationId xmlns:a16="http://schemas.microsoft.com/office/drawing/2014/main" id="{487B8897-E9A8-4C52-B5F5-7BE7673BAF28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8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2962162" y="2166537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</p:grpSp>
            <p:grpSp>
              <p:nvGrpSpPr>
                <p:cNvPr id="57" name="Group 179">
                  <a:extLst>
                    <a:ext uri="{FF2B5EF4-FFF2-40B4-BE49-F238E27FC236}">
                      <a16:creationId xmlns:a16="http://schemas.microsoft.com/office/drawing/2014/main" id="{D5298215-7114-4029-9390-F908CB33B4A7}"/>
                    </a:ext>
                  </a:extLst>
                </p:cNvPr>
                <p:cNvGrpSpPr/>
                <p:nvPr/>
              </p:nvGrpSpPr>
              <p:grpSpPr>
                <a:xfrm>
                  <a:off x="4719823" y="2218458"/>
                  <a:ext cx="283630" cy="253824"/>
                  <a:chOff x="6986427" y="2972145"/>
                  <a:chExt cx="283630" cy="253824"/>
                </a:xfrm>
              </p:grpSpPr>
              <p:pic>
                <p:nvPicPr>
                  <p:cNvPr id="58" name="Picture 24 27">
                    <a:extLst>
                      <a:ext uri="{FF2B5EF4-FFF2-40B4-BE49-F238E27FC236}">
                        <a16:creationId xmlns:a16="http://schemas.microsoft.com/office/drawing/2014/main" id="{30443AEE-E5B2-4F91-ACB4-3F2121FE6F11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8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6985633" y="3039438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  <p:pic>
                <p:nvPicPr>
                  <p:cNvPr id="59" name="Picture 24 28">
                    <a:extLst>
                      <a:ext uri="{FF2B5EF4-FFF2-40B4-BE49-F238E27FC236}">
                        <a16:creationId xmlns:a16="http://schemas.microsoft.com/office/drawing/2014/main" id="{00F12F58-18CA-456B-94EC-9C97E0912F93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8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7083525" y="297293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</p:grpSp>
          </p:grp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2FB429D2-E573-4178-A791-A40EF96CCA64}"/>
                  </a:ext>
                </a:extLst>
              </p:cNvPr>
              <p:cNvGrpSpPr/>
              <p:nvPr/>
            </p:nvGrpSpPr>
            <p:grpSpPr>
              <a:xfrm rot="17239213">
                <a:off x="6033171" y="3265811"/>
                <a:ext cx="499826" cy="320263"/>
                <a:chOff x="4503627" y="2218458"/>
                <a:chExt cx="499826" cy="320263"/>
              </a:xfrm>
            </p:grpSpPr>
            <p:grpSp>
              <p:nvGrpSpPr>
                <p:cNvPr id="50" name="Group 176">
                  <a:extLst>
                    <a:ext uri="{FF2B5EF4-FFF2-40B4-BE49-F238E27FC236}">
                      <a16:creationId xmlns:a16="http://schemas.microsoft.com/office/drawing/2014/main" id="{A56A4207-C3AB-4585-9E38-24CE7980E338}"/>
                    </a:ext>
                  </a:extLst>
                </p:cNvPr>
                <p:cNvGrpSpPr/>
                <p:nvPr/>
              </p:nvGrpSpPr>
              <p:grpSpPr>
                <a:xfrm>
                  <a:off x="4503627" y="2301538"/>
                  <a:ext cx="300259" cy="237183"/>
                  <a:chOff x="2962956" y="2115885"/>
                  <a:chExt cx="300259" cy="237183"/>
                </a:xfrm>
              </p:grpSpPr>
              <p:pic>
                <p:nvPicPr>
                  <p:cNvPr id="54" name="Picture 24 29">
                    <a:extLst>
                      <a:ext uri="{FF2B5EF4-FFF2-40B4-BE49-F238E27FC236}">
                        <a16:creationId xmlns:a16="http://schemas.microsoft.com/office/drawing/2014/main" id="{083C46F4-DB36-4884-99B9-804B01C88DA5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8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3076683" y="211667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  <p:pic>
                <p:nvPicPr>
                  <p:cNvPr id="55" name="Picture 24 30">
                    <a:extLst>
                      <a:ext uri="{FF2B5EF4-FFF2-40B4-BE49-F238E27FC236}">
                        <a16:creationId xmlns:a16="http://schemas.microsoft.com/office/drawing/2014/main" id="{641D23EA-B6A5-40E9-94C8-2299D5450DFB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8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2962162" y="2166537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</p:grpSp>
            <p:grpSp>
              <p:nvGrpSpPr>
                <p:cNvPr id="51" name="Group 179">
                  <a:extLst>
                    <a:ext uri="{FF2B5EF4-FFF2-40B4-BE49-F238E27FC236}">
                      <a16:creationId xmlns:a16="http://schemas.microsoft.com/office/drawing/2014/main" id="{962DE6FA-0676-4BA5-BDA1-BEF9C8CD88A8}"/>
                    </a:ext>
                  </a:extLst>
                </p:cNvPr>
                <p:cNvGrpSpPr/>
                <p:nvPr/>
              </p:nvGrpSpPr>
              <p:grpSpPr>
                <a:xfrm>
                  <a:off x="4719823" y="2218458"/>
                  <a:ext cx="283630" cy="253824"/>
                  <a:chOff x="6986427" y="2972145"/>
                  <a:chExt cx="283630" cy="253824"/>
                </a:xfrm>
              </p:grpSpPr>
              <p:pic>
                <p:nvPicPr>
                  <p:cNvPr id="52" name="Picture 24 31">
                    <a:extLst>
                      <a:ext uri="{FF2B5EF4-FFF2-40B4-BE49-F238E27FC236}">
                        <a16:creationId xmlns:a16="http://schemas.microsoft.com/office/drawing/2014/main" id="{F858A12F-0125-46F4-A640-8FAF3ECA1038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8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6985633" y="3039438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  <p:pic>
                <p:nvPicPr>
                  <p:cNvPr id="53" name="Picture 24 32">
                    <a:extLst>
                      <a:ext uri="{FF2B5EF4-FFF2-40B4-BE49-F238E27FC236}">
                        <a16:creationId xmlns:a16="http://schemas.microsoft.com/office/drawing/2014/main" id="{755A3A58-3D35-4332-8576-313DA6B29FEA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8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7083525" y="297293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</p:grpSp>
          </p:grpSp>
        </p:grp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75DDD351-F76D-425A-BDB3-99505CF77734}"/>
              </a:ext>
            </a:extLst>
          </p:cNvPr>
          <p:cNvGrpSpPr/>
          <p:nvPr/>
        </p:nvGrpSpPr>
        <p:grpSpPr>
          <a:xfrm>
            <a:off x="7782822" y="3564028"/>
            <a:ext cx="1106234" cy="969712"/>
            <a:chOff x="6792398" y="2509410"/>
            <a:chExt cx="1106234" cy="969712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0671D6BE-D3F7-4AC1-AF5E-F2F15AB0AB13}"/>
                </a:ext>
              </a:extLst>
            </p:cNvPr>
            <p:cNvGrpSpPr/>
            <p:nvPr/>
          </p:nvGrpSpPr>
          <p:grpSpPr>
            <a:xfrm>
              <a:off x="6792398" y="2703317"/>
              <a:ext cx="657768" cy="378452"/>
              <a:chOff x="4777947" y="3207622"/>
              <a:chExt cx="657768" cy="378452"/>
            </a:xfrm>
          </p:grpSpPr>
          <p:grpSp>
            <p:nvGrpSpPr>
              <p:cNvPr id="123" name="Group 122">
                <a:extLst>
                  <a:ext uri="{FF2B5EF4-FFF2-40B4-BE49-F238E27FC236}">
                    <a16:creationId xmlns:a16="http://schemas.microsoft.com/office/drawing/2014/main" id="{7A8B9880-D993-432A-9465-DA00119630DB}"/>
                  </a:ext>
                </a:extLst>
              </p:cNvPr>
              <p:cNvGrpSpPr/>
              <p:nvPr/>
            </p:nvGrpSpPr>
            <p:grpSpPr>
              <a:xfrm>
                <a:off x="4777947" y="3207622"/>
                <a:ext cx="499826" cy="320263"/>
                <a:chOff x="4503627" y="2218458"/>
                <a:chExt cx="499826" cy="320263"/>
              </a:xfrm>
            </p:grpSpPr>
            <p:grpSp>
              <p:nvGrpSpPr>
                <p:cNvPr id="131" name="Group 176">
                  <a:extLst>
                    <a:ext uri="{FF2B5EF4-FFF2-40B4-BE49-F238E27FC236}">
                      <a16:creationId xmlns:a16="http://schemas.microsoft.com/office/drawing/2014/main" id="{973F0BE0-18DA-4F21-BB74-4365AE9D577A}"/>
                    </a:ext>
                  </a:extLst>
                </p:cNvPr>
                <p:cNvGrpSpPr/>
                <p:nvPr/>
              </p:nvGrpSpPr>
              <p:grpSpPr>
                <a:xfrm>
                  <a:off x="4503627" y="2301538"/>
                  <a:ext cx="300259" cy="237183"/>
                  <a:chOff x="2962956" y="2115885"/>
                  <a:chExt cx="300259" cy="237183"/>
                </a:xfrm>
              </p:grpSpPr>
              <p:pic>
                <p:nvPicPr>
                  <p:cNvPr id="135" name="Picture 24 33">
                    <a:extLst>
                      <a:ext uri="{FF2B5EF4-FFF2-40B4-BE49-F238E27FC236}">
                        <a16:creationId xmlns:a16="http://schemas.microsoft.com/office/drawing/2014/main" id="{1B98C066-53A6-42A4-8261-A1CA35E8C8F5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8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3076683" y="211667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  <p:pic>
                <p:nvPicPr>
                  <p:cNvPr id="136" name="Picture 24 34">
                    <a:extLst>
                      <a:ext uri="{FF2B5EF4-FFF2-40B4-BE49-F238E27FC236}">
                        <a16:creationId xmlns:a16="http://schemas.microsoft.com/office/drawing/2014/main" id="{B1CB538E-D61A-4E79-9919-B0ACEE172E40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8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2962162" y="2166537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</p:grpSp>
            <p:grpSp>
              <p:nvGrpSpPr>
                <p:cNvPr id="132" name="Group 179">
                  <a:extLst>
                    <a:ext uri="{FF2B5EF4-FFF2-40B4-BE49-F238E27FC236}">
                      <a16:creationId xmlns:a16="http://schemas.microsoft.com/office/drawing/2014/main" id="{049C0684-42EC-4946-887D-3B39242F1A02}"/>
                    </a:ext>
                  </a:extLst>
                </p:cNvPr>
                <p:cNvGrpSpPr/>
                <p:nvPr/>
              </p:nvGrpSpPr>
              <p:grpSpPr>
                <a:xfrm>
                  <a:off x="4719823" y="2218458"/>
                  <a:ext cx="283630" cy="253824"/>
                  <a:chOff x="6986427" y="2972145"/>
                  <a:chExt cx="283630" cy="253824"/>
                </a:xfrm>
              </p:grpSpPr>
              <p:pic>
                <p:nvPicPr>
                  <p:cNvPr id="133" name="Picture 24 35">
                    <a:extLst>
                      <a:ext uri="{FF2B5EF4-FFF2-40B4-BE49-F238E27FC236}">
                        <a16:creationId xmlns:a16="http://schemas.microsoft.com/office/drawing/2014/main" id="{F567D121-46DA-4460-AE4B-8FCC9B870DF5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8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6985633" y="3039438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  <p:pic>
                <p:nvPicPr>
                  <p:cNvPr id="134" name="Picture 24 36">
                    <a:extLst>
                      <a:ext uri="{FF2B5EF4-FFF2-40B4-BE49-F238E27FC236}">
                        <a16:creationId xmlns:a16="http://schemas.microsoft.com/office/drawing/2014/main" id="{6D563C4F-2F8F-49D2-A2FE-5814459324A0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8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7083525" y="297293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</p:grpSp>
          </p:grpSp>
          <p:grpSp>
            <p:nvGrpSpPr>
              <p:cNvPr id="124" name="Group 123">
                <a:extLst>
                  <a:ext uri="{FF2B5EF4-FFF2-40B4-BE49-F238E27FC236}">
                    <a16:creationId xmlns:a16="http://schemas.microsoft.com/office/drawing/2014/main" id="{88A78E25-61A1-4525-9854-D8BC04CE3E2D}"/>
                  </a:ext>
                </a:extLst>
              </p:cNvPr>
              <p:cNvGrpSpPr/>
              <p:nvPr/>
            </p:nvGrpSpPr>
            <p:grpSpPr>
              <a:xfrm>
                <a:off x="4935889" y="3265811"/>
                <a:ext cx="499826" cy="320263"/>
                <a:chOff x="4503627" y="2218458"/>
                <a:chExt cx="499826" cy="320263"/>
              </a:xfrm>
            </p:grpSpPr>
            <p:grpSp>
              <p:nvGrpSpPr>
                <p:cNvPr id="125" name="Group 176">
                  <a:extLst>
                    <a:ext uri="{FF2B5EF4-FFF2-40B4-BE49-F238E27FC236}">
                      <a16:creationId xmlns:a16="http://schemas.microsoft.com/office/drawing/2014/main" id="{6F308946-A9C1-4B74-B8AB-9F47169889FF}"/>
                    </a:ext>
                  </a:extLst>
                </p:cNvPr>
                <p:cNvGrpSpPr/>
                <p:nvPr/>
              </p:nvGrpSpPr>
              <p:grpSpPr>
                <a:xfrm>
                  <a:off x="4503627" y="2301538"/>
                  <a:ext cx="300259" cy="237183"/>
                  <a:chOff x="2962956" y="2115885"/>
                  <a:chExt cx="300259" cy="237183"/>
                </a:xfrm>
              </p:grpSpPr>
              <p:pic>
                <p:nvPicPr>
                  <p:cNvPr id="129" name="Picture 24 37">
                    <a:extLst>
                      <a:ext uri="{FF2B5EF4-FFF2-40B4-BE49-F238E27FC236}">
                        <a16:creationId xmlns:a16="http://schemas.microsoft.com/office/drawing/2014/main" id="{90C57D1C-68F4-4538-9015-47B6F244EEB6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8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3076683" y="211667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  <p:pic>
                <p:nvPicPr>
                  <p:cNvPr id="130" name="Picture 24 38">
                    <a:extLst>
                      <a:ext uri="{FF2B5EF4-FFF2-40B4-BE49-F238E27FC236}">
                        <a16:creationId xmlns:a16="http://schemas.microsoft.com/office/drawing/2014/main" id="{219B27A3-B17F-46E3-AA33-50F5E6E4D041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8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2962162" y="2166537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</p:grpSp>
            <p:grpSp>
              <p:nvGrpSpPr>
                <p:cNvPr id="126" name="Group 179">
                  <a:extLst>
                    <a:ext uri="{FF2B5EF4-FFF2-40B4-BE49-F238E27FC236}">
                      <a16:creationId xmlns:a16="http://schemas.microsoft.com/office/drawing/2014/main" id="{B2C6F8CB-CF45-4026-957B-E75826B306D4}"/>
                    </a:ext>
                  </a:extLst>
                </p:cNvPr>
                <p:cNvGrpSpPr/>
                <p:nvPr/>
              </p:nvGrpSpPr>
              <p:grpSpPr>
                <a:xfrm>
                  <a:off x="4719823" y="2218458"/>
                  <a:ext cx="283630" cy="253824"/>
                  <a:chOff x="6986427" y="2972145"/>
                  <a:chExt cx="283630" cy="253824"/>
                </a:xfrm>
              </p:grpSpPr>
              <p:pic>
                <p:nvPicPr>
                  <p:cNvPr id="127" name="Picture 24 39">
                    <a:extLst>
                      <a:ext uri="{FF2B5EF4-FFF2-40B4-BE49-F238E27FC236}">
                        <a16:creationId xmlns:a16="http://schemas.microsoft.com/office/drawing/2014/main" id="{8632FBD5-6EF3-465F-91FB-42480FF9B8BF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8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6985633" y="3039438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  <p:pic>
                <p:nvPicPr>
                  <p:cNvPr id="128" name="Picture 24 40">
                    <a:extLst>
                      <a:ext uri="{FF2B5EF4-FFF2-40B4-BE49-F238E27FC236}">
                        <a16:creationId xmlns:a16="http://schemas.microsoft.com/office/drawing/2014/main" id="{C1B74CFC-8835-45FB-AE34-85386C2A70EF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8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7083525" y="297293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</p:grpSp>
          </p:grp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CB8898FA-FE19-4081-9E2E-031DDE09791C}"/>
                </a:ext>
              </a:extLst>
            </p:cNvPr>
            <p:cNvGrpSpPr/>
            <p:nvPr/>
          </p:nvGrpSpPr>
          <p:grpSpPr>
            <a:xfrm rot="19661454">
              <a:off x="6800712" y="2979296"/>
              <a:ext cx="601238" cy="499826"/>
              <a:chOff x="5841977" y="3176030"/>
              <a:chExt cx="601238" cy="499826"/>
            </a:xfrm>
          </p:grpSpPr>
          <p:grpSp>
            <p:nvGrpSpPr>
              <p:cNvPr id="109" name="Group 108">
                <a:extLst>
                  <a:ext uri="{FF2B5EF4-FFF2-40B4-BE49-F238E27FC236}">
                    <a16:creationId xmlns:a16="http://schemas.microsoft.com/office/drawing/2014/main" id="{72059771-2645-4B45-8DAC-825B65F659C7}"/>
                  </a:ext>
                </a:extLst>
              </p:cNvPr>
              <p:cNvGrpSpPr/>
              <p:nvPr/>
            </p:nvGrpSpPr>
            <p:grpSpPr>
              <a:xfrm rot="19742345">
                <a:off x="5841977" y="3207622"/>
                <a:ext cx="499826" cy="320263"/>
                <a:chOff x="4503627" y="2218458"/>
                <a:chExt cx="499826" cy="320263"/>
              </a:xfrm>
            </p:grpSpPr>
            <p:grpSp>
              <p:nvGrpSpPr>
                <p:cNvPr id="117" name="Group 176">
                  <a:extLst>
                    <a:ext uri="{FF2B5EF4-FFF2-40B4-BE49-F238E27FC236}">
                      <a16:creationId xmlns:a16="http://schemas.microsoft.com/office/drawing/2014/main" id="{58293B2E-4C4E-4D5A-B638-4D38C475D767}"/>
                    </a:ext>
                  </a:extLst>
                </p:cNvPr>
                <p:cNvGrpSpPr/>
                <p:nvPr/>
              </p:nvGrpSpPr>
              <p:grpSpPr>
                <a:xfrm>
                  <a:off x="4503627" y="2301538"/>
                  <a:ext cx="300259" cy="237183"/>
                  <a:chOff x="2962956" y="2115885"/>
                  <a:chExt cx="300259" cy="237183"/>
                </a:xfrm>
              </p:grpSpPr>
              <p:pic>
                <p:nvPicPr>
                  <p:cNvPr id="121" name="Picture 24 41">
                    <a:extLst>
                      <a:ext uri="{FF2B5EF4-FFF2-40B4-BE49-F238E27FC236}">
                        <a16:creationId xmlns:a16="http://schemas.microsoft.com/office/drawing/2014/main" id="{678D1CAB-51B6-4AEE-AA98-1945863BA734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8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3076683" y="211667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  <p:pic>
                <p:nvPicPr>
                  <p:cNvPr id="122" name="Picture 24 42">
                    <a:extLst>
                      <a:ext uri="{FF2B5EF4-FFF2-40B4-BE49-F238E27FC236}">
                        <a16:creationId xmlns:a16="http://schemas.microsoft.com/office/drawing/2014/main" id="{9571A614-1567-4834-B715-5AD495B5F269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8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2962162" y="2166537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</p:grpSp>
            <p:grpSp>
              <p:nvGrpSpPr>
                <p:cNvPr id="118" name="Group 179">
                  <a:extLst>
                    <a:ext uri="{FF2B5EF4-FFF2-40B4-BE49-F238E27FC236}">
                      <a16:creationId xmlns:a16="http://schemas.microsoft.com/office/drawing/2014/main" id="{BC99E125-58F3-478C-9D70-778D0503C07D}"/>
                    </a:ext>
                  </a:extLst>
                </p:cNvPr>
                <p:cNvGrpSpPr/>
                <p:nvPr/>
              </p:nvGrpSpPr>
              <p:grpSpPr>
                <a:xfrm>
                  <a:off x="4719823" y="2218458"/>
                  <a:ext cx="283630" cy="253824"/>
                  <a:chOff x="6986427" y="2972145"/>
                  <a:chExt cx="283630" cy="253824"/>
                </a:xfrm>
              </p:grpSpPr>
              <p:pic>
                <p:nvPicPr>
                  <p:cNvPr id="119" name="Picture 24 43">
                    <a:extLst>
                      <a:ext uri="{FF2B5EF4-FFF2-40B4-BE49-F238E27FC236}">
                        <a16:creationId xmlns:a16="http://schemas.microsoft.com/office/drawing/2014/main" id="{2D21B8B0-F68A-457F-A6F7-C4FEF1329B0F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8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6985633" y="3039438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  <p:pic>
                <p:nvPicPr>
                  <p:cNvPr id="120" name="Picture 24 44">
                    <a:extLst>
                      <a:ext uri="{FF2B5EF4-FFF2-40B4-BE49-F238E27FC236}">
                        <a16:creationId xmlns:a16="http://schemas.microsoft.com/office/drawing/2014/main" id="{3B661AE1-5F5B-4C9D-BFC1-35B279CFE2FE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8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7083525" y="297293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</p:grpSp>
          </p:grpSp>
          <p:grpSp>
            <p:nvGrpSpPr>
              <p:cNvPr id="110" name="Group 109">
                <a:extLst>
                  <a:ext uri="{FF2B5EF4-FFF2-40B4-BE49-F238E27FC236}">
                    <a16:creationId xmlns:a16="http://schemas.microsoft.com/office/drawing/2014/main" id="{38692A40-1CD3-44FD-A6B2-C347228E63FD}"/>
                  </a:ext>
                </a:extLst>
              </p:cNvPr>
              <p:cNvGrpSpPr/>
              <p:nvPr/>
            </p:nvGrpSpPr>
            <p:grpSpPr>
              <a:xfrm rot="17239213">
                <a:off x="6033171" y="3265811"/>
                <a:ext cx="499826" cy="320263"/>
                <a:chOff x="4503627" y="2218458"/>
                <a:chExt cx="499826" cy="320263"/>
              </a:xfrm>
            </p:grpSpPr>
            <p:grpSp>
              <p:nvGrpSpPr>
                <p:cNvPr id="111" name="Group 176">
                  <a:extLst>
                    <a:ext uri="{FF2B5EF4-FFF2-40B4-BE49-F238E27FC236}">
                      <a16:creationId xmlns:a16="http://schemas.microsoft.com/office/drawing/2014/main" id="{708B3E87-04E2-467C-9768-9DB09F1215F8}"/>
                    </a:ext>
                  </a:extLst>
                </p:cNvPr>
                <p:cNvGrpSpPr/>
                <p:nvPr/>
              </p:nvGrpSpPr>
              <p:grpSpPr>
                <a:xfrm>
                  <a:off x="4503627" y="2301538"/>
                  <a:ext cx="300259" cy="237183"/>
                  <a:chOff x="2962956" y="2115885"/>
                  <a:chExt cx="300259" cy="237183"/>
                </a:xfrm>
              </p:grpSpPr>
              <p:pic>
                <p:nvPicPr>
                  <p:cNvPr id="115" name="Picture 24 45">
                    <a:extLst>
                      <a:ext uri="{FF2B5EF4-FFF2-40B4-BE49-F238E27FC236}">
                        <a16:creationId xmlns:a16="http://schemas.microsoft.com/office/drawing/2014/main" id="{C25349DD-75D0-4F63-BE2F-F769129623A4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8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3076683" y="211667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  <p:pic>
                <p:nvPicPr>
                  <p:cNvPr id="116" name="Picture 24 46">
                    <a:extLst>
                      <a:ext uri="{FF2B5EF4-FFF2-40B4-BE49-F238E27FC236}">
                        <a16:creationId xmlns:a16="http://schemas.microsoft.com/office/drawing/2014/main" id="{A6EB7739-093B-44FF-85BB-C7BC9FAEF5C2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8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2962162" y="2166537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</p:grpSp>
            <p:grpSp>
              <p:nvGrpSpPr>
                <p:cNvPr id="112" name="Group 179">
                  <a:extLst>
                    <a:ext uri="{FF2B5EF4-FFF2-40B4-BE49-F238E27FC236}">
                      <a16:creationId xmlns:a16="http://schemas.microsoft.com/office/drawing/2014/main" id="{401460DA-1659-4219-A840-2E44443869D7}"/>
                    </a:ext>
                  </a:extLst>
                </p:cNvPr>
                <p:cNvGrpSpPr/>
                <p:nvPr/>
              </p:nvGrpSpPr>
              <p:grpSpPr>
                <a:xfrm>
                  <a:off x="4719823" y="2218458"/>
                  <a:ext cx="283630" cy="253824"/>
                  <a:chOff x="6986427" y="2972145"/>
                  <a:chExt cx="283630" cy="253824"/>
                </a:xfrm>
              </p:grpSpPr>
              <p:pic>
                <p:nvPicPr>
                  <p:cNvPr id="113" name="Picture 24 47">
                    <a:extLst>
                      <a:ext uri="{FF2B5EF4-FFF2-40B4-BE49-F238E27FC236}">
                        <a16:creationId xmlns:a16="http://schemas.microsoft.com/office/drawing/2014/main" id="{278BA2A1-2FD2-42CF-AC29-1B795CEDC699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8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6985633" y="3039438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  <p:pic>
                <p:nvPicPr>
                  <p:cNvPr id="114" name="Picture 24 48">
                    <a:extLst>
                      <a:ext uri="{FF2B5EF4-FFF2-40B4-BE49-F238E27FC236}">
                        <a16:creationId xmlns:a16="http://schemas.microsoft.com/office/drawing/2014/main" id="{152FC28A-A5D0-4094-A0B5-07835B1D7BA1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8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7083525" y="297293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</p:grpSp>
          </p:grpSp>
        </p:grp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F6421B26-D06D-4026-90EA-4360E6804605}"/>
                </a:ext>
              </a:extLst>
            </p:cNvPr>
            <p:cNvGrpSpPr/>
            <p:nvPr/>
          </p:nvGrpSpPr>
          <p:grpSpPr>
            <a:xfrm rot="2171672">
              <a:off x="7240864" y="2945788"/>
              <a:ext cx="657768" cy="378452"/>
              <a:chOff x="4777947" y="3207622"/>
              <a:chExt cx="657768" cy="378452"/>
            </a:xfrm>
          </p:grpSpPr>
          <p:grpSp>
            <p:nvGrpSpPr>
              <p:cNvPr id="95" name="Group 94">
                <a:extLst>
                  <a:ext uri="{FF2B5EF4-FFF2-40B4-BE49-F238E27FC236}">
                    <a16:creationId xmlns:a16="http://schemas.microsoft.com/office/drawing/2014/main" id="{9AB9BD1B-F2BC-49C8-AEB4-396C3D9D90EC}"/>
                  </a:ext>
                </a:extLst>
              </p:cNvPr>
              <p:cNvGrpSpPr/>
              <p:nvPr/>
            </p:nvGrpSpPr>
            <p:grpSpPr>
              <a:xfrm>
                <a:off x="4777947" y="3207622"/>
                <a:ext cx="499826" cy="320263"/>
                <a:chOff x="4503627" y="2218458"/>
                <a:chExt cx="499826" cy="320263"/>
              </a:xfrm>
            </p:grpSpPr>
            <p:grpSp>
              <p:nvGrpSpPr>
                <p:cNvPr id="103" name="Group 176">
                  <a:extLst>
                    <a:ext uri="{FF2B5EF4-FFF2-40B4-BE49-F238E27FC236}">
                      <a16:creationId xmlns:a16="http://schemas.microsoft.com/office/drawing/2014/main" id="{1D0585BF-3C6A-4AF0-8E1C-19D99B0B4DAE}"/>
                    </a:ext>
                  </a:extLst>
                </p:cNvPr>
                <p:cNvGrpSpPr/>
                <p:nvPr/>
              </p:nvGrpSpPr>
              <p:grpSpPr>
                <a:xfrm>
                  <a:off x="4503627" y="2301538"/>
                  <a:ext cx="300259" cy="237183"/>
                  <a:chOff x="2962956" y="2115885"/>
                  <a:chExt cx="300259" cy="237183"/>
                </a:xfrm>
              </p:grpSpPr>
              <p:pic>
                <p:nvPicPr>
                  <p:cNvPr id="107" name="Picture 24 49">
                    <a:extLst>
                      <a:ext uri="{FF2B5EF4-FFF2-40B4-BE49-F238E27FC236}">
                        <a16:creationId xmlns:a16="http://schemas.microsoft.com/office/drawing/2014/main" id="{BA04E4EE-A8AC-4A02-A6F8-684487BAF9CE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8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3076683" y="211667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  <p:pic>
                <p:nvPicPr>
                  <p:cNvPr id="108" name="Picture 24 50">
                    <a:extLst>
                      <a:ext uri="{FF2B5EF4-FFF2-40B4-BE49-F238E27FC236}">
                        <a16:creationId xmlns:a16="http://schemas.microsoft.com/office/drawing/2014/main" id="{3E31B1A1-42D4-4479-9213-58C554E51CC3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8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2962162" y="2166537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</p:grpSp>
            <p:grpSp>
              <p:nvGrpSpPr>
                <p:cNvPr id="104" name="Group 179">
                  <a:extLst>
                    <a:ext uri="{FF2B5EF4-FFF2-40B4-BE49-F238E27FC236}">
                      <a16:creationId xmlns:a16="http://schemas.microsoft.com/office/drawing/2014/main" id="{D8475A6B-A43D-46DA-AEE7-E437CFEDC5B6}"/>
                    </a:ext>
                  </a:extLst>
                </p:cNvPr>
                <p:cNvGrpSpPr/>
                <p:nvPr/>
              </p:nvGrpSpPr>
              <p:grpSpPr>
                <a:xfrm>
                  <a:off x="4719823" y="2218458"/>
                  <a:ext cx="283630" cy="253824"/>
                  <a:chOff x="6986427" y="2972145"/>
                  <a:chExt cx="283630" cy="253824"/>
                </a:xfrm>
              </p:grpSpPr>
              <p:pic>
                <p:nvPicPr>
                  <p:cNvPr id="105" name="Picture 24 51">
                    <a:extLst>
                      <a:ext uri="{FF2B5EF4-FFF2-40B4-BE49-F238E27FC236}">
                        <a16:creationId xmlns:a16="http://schemas.microsoft.com/office/drawing/2014/main" id="{6AD89411-FD5D-4F79-AACB-C8E7C6311B91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8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6985633" y="3039438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  <p:pic>
                <p:nvPicPr>
                  <p:cNvPr id="106" name="Picture 24 52">
                    <a:extLst>
                      <a:ext uri="{FF2B5EF4-FFF2-40B4-BE49-F238E27FC236}">
                        <a16:creationId xmlns:a16="http://schemas.microsoft.com/office/drawing/2014/main" id="{3B7399BA-5DF1-4A1A-8520-06492A8CA906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8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7083525" y="297293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</p:grpSp>
          </p:grpSp>
          <p:grpSp>
            <p:nvGrpSpPr>
              <p:cNvPr id="96" name="Group 95">
                <a:extLst>
                  <a:ext uri="{FF2B5EF4-FFF2-40B4-BE49-F238E27FC236}">
                    <a16:creationId xmlns:a16="http://schemas.microsoft.com/office/drawing/2014/main" id="{094A6682-411A-43AB-8858-D4AF607245FB}"/>
                  </a:ext>
                </a:extLst>
              </p:cNvPr>
              <p:cNvGrpSpPr/>
              <p:nvPr/>
            </p:nvGrpSpPr>
            <p:grpSpPr>
              <a:xfrm>
                <a:off x="4935889" y="3265811"/>
                <a:ext cx="499826" cy="320263"/>
                <a:chOff x="4503627" y="2218458"/>
                <a:chExt cx="499826" cy="320263"/>
              </a:xfrm>
            </p:grpSpPr>
            <p:grpSp>
              <p:nvGrpSpPr>
                <p:cNvPr id="97" name="Group 176">
                  <a:extLst>
                    <a:ext uri="{FF2B5EF4-FFF2-40B4-BE49-F238E27FC236}">
                      <a16:creationId xmlns:a16="http://schemas.microsoft.com/office/drawing/2014/main" id="{F0B44C02-A4E7-4C04-B62E-F66D09B62CF8}"/>
                    </a:ext>
                  </a:extLst>
                </p:cNvPr>
                <p:cNvGrpSpPr/>
                <p:nvPr/>
              </p:nvGrpSpPr>
              <p:grpSpPr>
                <a:xfrm>
                  <a:off x="4503627" y="2301538"/>
                  <a:ext cx="300259" cy="237183"/>
                  <a:chOff x="2962956" y="2115885"/>
                  <a:chExt cx="300259" cy="237183"/>
                </a:xfrm>
              </p:grpSpPr>
              <p:pic>
                <p:nvPicPr>
                  <p:cNvPr id="101" name="Picture 24 53">
                    <a:extLst>
                      <a:ext uri="{FF2B5EF4-FFF2-40B4-BE49-F238E27FC236}">
                        <a16:creationId xmlns:a16="http://schemas.microsoft.com/office/drawing/2014/main" id="{F1C0D31D-23BA-4585-93C6-0438CC4ACA14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8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3076683" y="211667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  <p:pic>
                <p:nvPicPr>
                  <p:cNvPr id="102" name="Picture 24 54">
                    <a:extLst>
                      <a:ext uri="{FF2B5EF4-FFF2-40B4-BE49-F238E27FC236}">
                        <a16:creationId xmlns:a16="http://schemas.microsoft.com/office/drawing/2014/main" id="{A5A113C4-033A-42D8-B854-87E1F5D01338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8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2962162" y="2166537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</p:grpSp>
            <p:grpSp>
              <p:nvGrpSpPr>
                <p:cNvPr id="98" name="Group 179">
                  <a:extLst>
                    <a:ext uri="{FF2B5EF4-FFF2-40B4-BE49-F238E27FC236}">
                      <a16:creationId xmlns:a16="http://schemas.microsoft.com/office/drawing/2014/main" id="{21B43D72-325E-4B53-B877-0E41F36574FB}"/>
                    </a:ext>
                  </a:extLst>
                </p:cNvPr>
                <p:cNvGrpSpPr/>
                <p:nvPr/>
              </p:nvGrpSpPr>
              <p:grpSpPr>
                <a:xfrm>
                  <a:off x="4719823" y="2218458"/>
                  <a:ext cx="283630" cy="253824"/>
                  <a:chOff x="6986427" y="2972145"/>
                  <a:chExt cx="283630" cy="253824"/>
                </a:xfrm>
              </p:grpSpPr>
              <p:pic>
                <p:nvPicPr>
                  <p:cNvPr id="99" name="Picture 24 55">
                    <a:extLst>
                      <a:ext uri="{FF2B5EF4-FFF2-40B4-BE49-F238E27FC236}">
                        <a16:creationId xmlns:a16="http://schemas.microsoft.com/office/drawing/2014/main" id="{7E1BB430-53F2-4167-8202-4AD7FCA4E556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8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6985633" y="3039438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  <p:pic>
                <p:nvPicPr>
                  <p:cNvPr id="100" name="Picture 24 56">
                    <a:extLst>
                      <a:ext uri="{FF2B5EF4-FFF2-40B4-BE49-F238E27FC236}">
                        <a16:creationId xmlns:a16="http://schemas.microsoft.com/office/drawing/2014/main" id="{FB961917-0FB4-4952-B115-0EA814D8C029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8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7083525" y="297293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</p:grpSp>
          </p:grpSp>
        </p:grp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2D43BCA5-CFF5-4751-A10D-F293A00222A4}"/>
                </a:ext>
              </a:extLst>
            </p:cNvPr>
            <p:cNvGrpSpPr/>
            <p:nvPr/>
          </p:nvGrpSpPr>
          <p:grpSpPr>
            <a:xfrm rot="21049340">
              <a:off x="7270080" y="2509410"/>
              <a:ext cx="601238" cy="499826"/>
              <a:chOff x="5841977" y="3176030"/>
              <a:chExt cx="601238" cy="499826"/>
            </a:xfrm>
          </p:grpSpPr>
          <p:grpSp>
            <p:nvGrpSpPr>
              <p:cNvPr id="81" name="Group 80">
                <a:extLst>
                  <a:ext uri="{FF2B5EF4-FFF2-40B4-BE49-F238E27FC236}">
                    <a16:creationId xmlns:a16="http://schemas.microsoft.com/office/drawing/2014/main" id="{395D2212-80C1-4DCE-A19D-0B82F1D33570}"/>
                  </a:ext>
                </a:extLst>
              </p:cNvPr>
              <p:cNvGrpSpPr/>
              <p:nvPr/>
            </p:nvGrpSpPr>
            <p:grpSpPr>
              <a:xfrm rot="19742345">
                <a:off x="5841977" y="3207622"/>
                <a:ext cx="499826" cy="320263"/>
                <a:chOff x="4503627" y="2218458"/>
                <a:chExt cx="499826" cy="320263"/>
              </a:xfrm>
            </p:grpSpPr>
            <p:grpSp>
              <p:nvGrpSpPr>
                <p:cNvPr id="89" name="Group 176">
                  <a:extLst>
                    <a:ext uri="{FF2B5EF4-FFF2-40B4-BE49-F238E27FC236}">
                      <a16:creationId xmlns:a16="http://schemas.microsoft.com/office/drawing/2014/main" id="{D5F0F1E6-6875-4463-9071-A3499D123000}"/>
                    </a:ext>
                  </a:extLst>
                </p:cNvPr>
                <p:cNvGrpSpPr/>
                <p:nvPr/>
              </p:nvGrpSpPr>
              <p:grpSpPr>
                <a:xfrm>
                  <a:off x="4503627" y="2301538"/>
                  <a:ext cx="300259" cy="237183"/>
                  <a:chOff x="2962956" y="2115885"/>
                  <a:chExt cx="300259" cy="237183"/>
                </a:xfrm>
              </p:grpSpPr>
              <p:pic>
                <p:nvPicPr>
                  <p:cNvPr id="93" name="Picture 24 57">
                    <a:extLst>
                      <a:ext uri="{FF2B5EF4-FFF2-40B4-BE49-F238E27FC236}">
                        <a16:creationId xmlns:a16="http://schemas.microsoft.com/office/drawing/2014/main" id="{C6ED7461-022C-463E-A273-134B830CABBD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8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3076683" y="211667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  <p:pic>
                <p:nvPicPr>
                  <p:cNvPr id="94" name="Picture 24 58">
                    <a:extLst>
                      <a:ext uri="{FF2B5EF4-FFF2-40B4-BE49-F238E27FC236}">
                        <a16:creationId xmlns:a16="http://schemas.microsoft.com/office/drawing/2014/main" id="{89365F35-B950-4D3D-BD8C-36ADC96282B2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8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2962162" y="2166537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</p:grpSp>
            <p:grpSp>
              <p:nvGrpSpPr>
                <p:cNvPr id="90" name="Group 179">
                  <a:extLst>
                    <a:ext uri="{FF2B5EF4-FFF2-40B4-BE49-F238E27FC236}">
                      <a16:creationId xmlns:a16="http://schemas.microsoft.com/office/drawing/2014/main" id="{C25CD254-BDD9-44DE-A989-E0B644BA38D8}"/>
                    </a:ext>
                  </a:extLst>
                </p:cNvPr>
                <p:cNvGrpSpPr/>
                <p:nvPr/>
              </p:nvGrpSpPr>
              <p:grpSpPr>
                <a:xfrm>
                  <a:off x="4719823" y="2218458"/>
                  <a:ext cx="283630" cy="253824"/>
                  <a:chOff x="6986427" y="2972145"/>
                  <a:chExt cx="283630" cy="253824"/>
                </a:xfrm>
              </p:grpSpPr>
              <p:pic>
                <p:nvPicPr>
                  <p:cNvPr id="91" name="Picture 24 59">
                    <a:extLst>
                      <a:ext uri="{FF2B5EF4-FFF2-40B4-BE49-F238E27FC236}">
                        <a16:creationId xmlns:a16="http://schemas.microsoft.com/office/drawing/2014/main" id="{B9AB3CBE-9D5F-41DB-B27F-F43394417555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8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6985633" y="3039438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  <p:pic>
                <p:nvPicPr>
                  <p:cNvPr id="92" name="Picture 24 60">
                    <a:extLst>
                      <a:ext uri="{FF2B5EF4-FFF2-40B4-BE49-F238E27FC236}">
                        <a16:creationId xmlns:a16="http://schemas.microsoft.com/office/drawing/2014/main" id="{7F9AFD0E-6971-4C81-B094-35C0B2390E5C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8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7083525" y="297293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</p:grpSp>
          </p:grpSp>
          <p:grpSp>
            <p:nvGrpSpPr>
              <p:cNvPr id="82" name="Group 81">
                <a:extLst>
                  <a:ext uri="{FF2B5EF4-FFF2-40B4-BE49-F238E27FC236}">
                    <a16:creationId xmlns:a16="http://schemas.microsoft.com/office/drawing/2014/main" id="{9E7DE243-BE90-4A82-B694-4C70F912344A}"/>
                  </a:ext>
                </a:extLst>
              </p:cNvPr>
              <p:cNvGrpSpPr/>
              <p:nvPr/>
            </p:nvGrpSpPr>
            <p:grpSpPr>
              <a:xfrm rot="17239213">
                <a:off x="6033171" y="3265811"/>
                <a:ext cx="499826" cy="320263"/>
                <a:chOff x="4503627" y="2218458"/>
                <a:chExt cx="499826" cy="320263"/>
              </a:xfrm>
            </p:grpSpPr>
            <p:grpSp>
              <p:nvGrpSpPr>
                <p:cNvPr id="83" name="Group 176">
                  <a:extLst>
                    <a:ext uri="{FF2B5EF4-FFF2-40B4-BE49-F238E27FC236}">
                      <a16:creationId xmlns:a16="http://schemas.microsoft.com/office/drawing/2014/main" id="{B6102191-C1DB-42CC-8DA7-77AC1E7ACA44}"/>
                    </a:ext>
                  </a:extLst>
                </p:cNvPr>
                <p:cNvGrpSpPr/>
                <p:nvPr/>
              </p:nvGrpSpPr>
              <p:grpSpPr>
                <a:xfrm>
                  <a:off x="4503627" y="2301538"/>
                  <a:ext cx="300259" cy="237183"/>
                  <a:chOff x="2962956" y="2115885"/>
                  <a:chExt cx="300259" cy="237183"/>
                </a:xfrm>
              </p:grpSpPr>
              <p:pic>
                <p:nvPicPr>
                  <p:cNvPr id="87" name="Picture 24 61">
                    <a:extLst>
                      <a:ext uri="{FF2B5EF4-FFF2-40B4-BE49-F238E27FC236}">
                        <a16:creationId xmlns:a16="http://schemas.microsoft.com/office/drawing/2014/main" id="{EE249111-257F-4FB2-B0AC-925320AF0CAF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8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3076683" y="211667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  <p:pic>
                <p:nvPicPr>
                  <p:cNvPr id="88" name="Picture 24 62">
                    <a:extLst>
                      <a:ext uri="{FF2B5EF4-FFF2-40B4-BE49-F238E27FC236}">
                        <a16:creationId xmlns:a16="http://schemas.microsoft.com/office/drawing/2014/main" id="{08CF579E-1FC0-408D-890F-A06761287BC9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8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2962162" y="2166537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</p:grpSp>
            <p:grpSp>
              <p:nvGrpSpPr>
                <p:cNvPr id="84" name="Group 179">
                  <a:extLst>
                    <a:ext uri="{FF2B5EF4-FFF2-40B4-BE49-F238E27FC236}">
                      <a16:creationId xmlns:a16="http://schemas.microsoft.com/office/drawing/2014/main" id="{77ED4798-01FE-409F-8C4B-5BAA2CD8E36D}"/>
                    </a:ext>
                  </a:extLst>
                </p:cNvPr>
                <p:cNvGrpSpPr/>
                <p:nvPr/>
              </p:nvGrpSpPr>
              <p:grpSpPr>
                <a:xfrm>
                  <a:off x="4719823" y="2218458"/>
                  <a:ext cx="283630" cy="253824"/>
                  <a:chOff x="6986427" y="2972145"/>
                  <a:chExt cx="283630" cy="253824"/>
                </a:xfrm>
              </p:grpSpPr>
              <p:pic>
                <p:nvPicPr>
                  <p:cNvPr id="85" name="Picture 24 63">
                    <a:extLst>
                      <a:ext uri="{FF2B5EF4-FFF2-40B4-BE49-F238E27FC236}">
                        <a16:creationId xmlns:a16="http://schemas.microsoft.com/office/drawing/2014/main" id="{6319A12E-F962-4C9E-8927-0E53A5206418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8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6985633" y="3039438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  <p:pic>
                <p:nvPicPr>
                  <p:cNvPr id="86" name="Picture 24 64">
                    <a:extLst>
                      <a:ext uri="{FF2B5EF4-FFF2-40B4-BE49-F238E27FC236}">
                        <a16:creationId xmlns:a16="http://schemas.microsoft.com/office/drawing/2014/main" id="{70D8DC5B-F510-4AB9-A455-2429886FE906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8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7083525" y="297293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</p:grpSp>
          </p:grpSp>
        </p:grp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051C451E-7035-44D9-B819-F4BF1328D1E6}"/>
              </a:ext>
            </a:extLst>
          </p:cNvPr>
          <p:cNvGrpSpPr/>
          <p:nvPr/>
        </p:nvGrpSpPr>
        <p:grpSpPr>
          <a:xfrm>
            <a:off x="8289898" y="2610778"/>
            <a:ext cx="1557892" cy="1293966"/>
            <a:chOff x="6991903" y="2695004"/>
            <a:chExt cx="1557892" cy="1293966"/>
          </a:xfrm>
        </p:grpSpPr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B2FBBE39-F138-4920-9657-2553670F75FD}"/>
                </a:ext>
              </a:extLst>
            </p:cNvPr>
            <p:cNvGrpSpPr/>
            <p:nvPr/>
          </p:nvGrpSpPr>
          <p:grpSpPr>
            <a:xfrm>
              <a:off x="6991903" y="2695004"/>
              <a:ext cx="657768" cy="378452"/>
              <a:chOff x="4777947" y="3207622"/>
              <a:chExt cx="657768" cy="378452"/>
            </a:xfrm>
          </p:grpSpPr>
          <p:grpSp>
            <p:nvGrpSpPr>
              <p:cNvPr id="246" name="Group 245">
                <a:extLst>
                  <a:ext uri="{FF2B5EF4-FFF2-40B4-BE49-F238E27FC236}">
                    <a16:creationId xmlns:a16="http://schemas.microsoft.com/office/drawing/2014/main" id="{07794D86-6027-4A19-80C2-7929606E0522}"/>
                  </a:ext>
                </a:extLst>
              </p:cNvPr>
              <p:cNvGrpSpPr/>
              <p:nvPr/>
            </p:nvGrpSpPr>
            <p:grpSpPr>
              <a:xfrm>
                <a:off x="4777947" y="3207622"/>
                <a:ext cx="499826" cy="320263"/>
                <a:chOff x="4503627" y="2218458"/>
                <a:chExt cx="499826" cy="320263"/>
              </a:xfrm>
            </p:grpSpPr>
            <p:grpSp>
              <p:nvGrpSpPr>
                <p:cNvPr id="254" name="Group 176">
                  <a:extLst>
                    <a:ext uri="{FF2B5EF4-FFF2-40B4-BE49-F238E27FC236}">
                      <a16:creationId xmlns:a16="http://schemas.microsoft.com/office/drawing/2014/main" id="{E16C0A92-C0A3-4574-B214-8C74861C9067}"/>
                    </a:ext>
                  </a:extLst>
                </p:cNvPr>
                <p:cNvGrpSpPr/>
                <p:nvPr/>
              </p:nvGrpSpPr>
              <p:grpSpPr>
                <a:xfrm>
                  <a:off x="4503627" y="2301538"/>
                  <a:ext cx="300259" cy="237183"/>
                  <a:chOff x="2962956" y="2115885"/>
                  <a:chExt cx="300259" cy="237183"/>
                </a:xfrm>
              </p:grpSpPr>
              <p:pic>
                <p:nvPicPr>
                  <p:cNvPr id="258" name="Picture 24 65">
                    <a:extLst>
                      <a:ext uri="{FF2B5EF4-FFF2-40B4-BE49-F238E27FC236}">
                        <a16:creationId xmlns:a16="http://schemas.microsoft.com/office/drawing/2014/main" id="{5D3CD296-2DE3-4028-A541-5646F7B58F0E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8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3076683" y="211667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  <p:pic>
                <p:nvPicPr>
                  <p:cNvPr id="259" name="Picture 24 66">
                    <a:extLst>
                      <a:ext uri="{FF2B5EF4-FFF2-40B4-BE49-F238E27FC236}">
                        <a16:creationId xmlns:a16="http://schemas.microsoft.com/office/drawing/2014/main" id="{35747ABE-DA66-49E0-8A67-B6B1A15C6227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8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2962162" y="2166537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</p:grpSp>
            <p:grpSp>
              <p:nvGrpSpPr>
                <p:cNvPr id="255" name="Group 179">
                  <a:extLst>
                    <a:ext uri="{FF2B5EF4-FFF2-40B4-BE49-F238E27FC236}">
                      <a16:creationId xmlns:a16="http://schemas.microsoft.com/office/drawing/2014/main" id="{F250C695-1F10-4B73-B895-D3E74047D6A1}"/>
                    </a:ext>
                  </a:extLst>
                </p:cNvPr>
                <p:cNvGrpSpPr/>
                <p:nvPr/>
              </p:nvGrpSpPr>
              <p:grpSpPr>
                <a:xfrm>
                  <a:off x="4719823" y="2218458"/>
                  <a:ext cx="283630" cy="253824"/>
                  <a:chOff x="6986427" y="2972145"/>
                  <a:chExt cx="283630" cy="253824"/>
                </a:xfrm>
              </p:grpSpPr>
              <p:pic>
                <p:nvPicPr>
                  <p:cNvPr id="256" name="Picture 24 67">
                    <a:extLst>
                      <a:ext uri="{FF2B5EF4-FFF2-40B4-BE49-F238E27FC236}">
                        <a16:creationId xmlns:a16="http://schemas.microsoft.com/office/drawing/2014/main" id="{082D385D-C1A0-48AD-9864-A877D15A9A88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8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6985633" y="3039438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  <p:pic>
                <p:nvPicPr>
                  <p:cNvPr id="257" name="Picture 24 68">
                    <a:extLst>
                      <a:ext uri="{FF2B5EF4-FFF2-40B4-BE49-F238E27FC236}">
                        <a16:creationId xmlns:a16="http://schemas.microsoft.com/office/drawing/2014/main" id="{4ED0EF82-3428-4ECB-950E-73E37BAA7DC0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8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7083525" y="297293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</p:grpSp>
          </p:grpSp>
          <p:grpSp>
            <p:nvGrpSpPr>
              <p:cNvPr id="247" name="Group 246">
                <a:extLst>
                  <a:ext uri="{FF2B5EF4-FFF2-40B4-BE49-F238E27FC236}">
                    <a16:creationId xmlns:a16="http://schemas.microsoft.com/office/drawing/2014/main" id="{12CB9D13-5D49-4ABA-8BC7-16BEB71B8459}"/>
                  </a:ext>
                </a:extLst>
              </p:cNvPr>
              <p:cNvGrpSpPr/>
              <p:nvPr/>
            </p:nvGrpSpPr>
            <p:grpSpPr>
              <a:xfrm>
                <a:off x="4935889" y="3265811"/>
                <a:ext cx="499826" cy="320263"/>
                <a:chOff x="4503627" y="2218458"/>
                <a:chExt cx="499826" cy="320263"/>
              </a:xfrm>
            </p:grpSpPr>
            <p:grpSp>
              <p:nvGrpSpPr>
                <p:cNvPr id="248" name="Group 176">
                  <a:extLst>
                    <a:ext uri="{FF2B5EF4-FFF2-40B4-BE49-F238E27FC236}">
                      <a16:creationId xmlns:a16="http://schemas.microsoft.com/office/drawing/2014/main" id="{9FE41DD6-97E8-4E64-92A5-876827450626}"/>
                    </a:ext>
                  </a:extLst>
                </p:cNvPr>
                <p:cNvGrpSpPr/>
                <p:nvPr/>
              </p:nvGrpSpPr>
              <p:grpSpPr>
                <a:xfrm>
                  <a:off x="4503627" y="2301538"/>
                  <a:ext cx="300259" cy="237183"/>
                  <a:chOff x="2962956" y="2115885"/>
                  <a:chExt cx="300259" cy="237183"/>
                </a:xfrm>
              </p:grpSpPr>
              <p:pic>
                <p:nvPicPr>
                  <p:cNvPr id="252" name="Picture 24 69">
                    <a:extLst>
                      <a:ext uri="{FF2B5EF4-FFF2-40B4-BE49-F238E27FC236}">
                        <a16:creationId xmlns:a16="http://schemas.microsoft.com/office/drawing/2014/main" id="{F71C48FA-F3FF-4AAA-BA26-D749FF331860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8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3076683" y="211667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  <p:pic>
                <p:nvPicPr>
                  <p:cNvPr id="253" name="Picture 24 70">
                    <a:extLst>
                      <a:ext uri="{FF2B5EF4-FFF2-40B4-BE49-F238E27FC236}">
                        <a16:creationId xmlns:a16="http://schemas.microsoft.com/office/drawing/2014/main" id="{C78AFA09-9F20-4700-8A86-2EAD61665F42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8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2962162" y="2166537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</p:grpSp>
            <p:grpSp>
              <p:nvGrpSpPr>
                <p:cNvPr id="249" name="Group 179">
                  <a:extLst>
                    <a:ext uri="{FF2B5EF4-FFF2-40B4-BE49-F238E27FC236}">
                      <a16:creationId xmlns:a16="http://schemas.microsoft.com/office/drawing/2014/main" id="{EB983E4D-001E-4891-93A3-480BB375D9BE}"/>
                    </a:ext>
                  </a:extLst>
                </p:cNvPr>
                <p:cNvGrpSpPr/>
                <p:nvPr/>
              </p:nvGrpSpPr>
              <p:grpSpPr>
                <a:xfrm>
                  <a:off x="4719823" y="2218458"/>
                  <a:ext cx="283630" cy="253824"/>
                  <a:chOff x="6986427" y="2972145"/>
                  <a:chExt cx="283630" cy="253824"/>
                </a:xfrm>
              </p:grpSpPr>
              <p:pic>
                <p:nvPicPr>
                  <p:cNvPr id="250" name="Picture 24 71">
                    <a:extLst>
                      <a:ext uri="{FF2B5EF4-FFF2-40B4-BE49-F238E27FC236}">
                        <a16:creationId xmlns:a16="http://schemas.microsoft.com/office/drawing/2014/main" id="{8C4424C1-0946-4CDA-AAF6-B89F3FFB70FC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8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6985633" y="3039438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  <p:pic>
                <p:nvPicPr>
                  <p:cNvPr id="251" name="Picture 24 72">
                    <a:extLst>
                      <a:ext uri="{FF2B5EF4-FFF2-40B4-BE49-F238E27FC236}">
                        <a16:creationId xmlns:a16="http://schemas.microsoft.com/office/drawing/2014/main" id="{B51EDF11-1889-4787-96BC-99EB45FD1B5C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8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7083525" y="297293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</p:grpSp>
          </p:grpSp>
        </p:grpSp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CC98C598-0E92-4370-B491-3DF2884DE3BD}"/>
                </a:ext>
              </a:extLst>
            </p:cNvPr>
            <p:cNvGrpSpPr/>
            <p:nvPr/>
          </p:nvGrpSpPr>
          <p:grpSpPr>
            <a:xfrm>
              <a:off x="7000217" y="2970983"/>
              <a:ext cx="601238" cy="499826"/>
              <a:chOff x="5841977" y="3176030"/>
              <a:chExt cx="601238" cy="499826"/>
            </a:xfrm>
          </p:grpSpPr>
          <p:grpSp>
            <p:nvGrpSpPr>
              <p:cNvPr id="232" name="Group 231">
                <a:extLst>
                  <a:ext uri="{FF2B5EF4-FFF2-40B4-BE49-F238E27FC236}">
                    <a16:creationId xmlns:a16="http://schemas.microsoft.com/office/drawing/2014/main" id="{3EE4D526-1C3A-4C7A-9B39-F1949C1343BC}"/>
                  </a:ext>
                </a:extLst>
              </p:cNvPr>
              <p:cNvGrpSpPr/>
              <p:nvPr/>
            </p:nvGrpSpPr>
            <p:grpSpPr>
              <a:xfrm rot="19742345">
                <a:off x="5841977" y="3207622"/>
                <a:ext cx="499826" cy="320263"/>
                <a:chOff x="4503627" y="2218458"/>
                <a:chExt cx="499826" cy="320263"/>
              </a:xfrm>
            </p:grpSpPr>
            <p:grpSp>
              <p:nvGrpSpPr>
                <p:cNvPr id="240" name="Group 176">
                  <a:extLst>
                    <a:ext uri="{FF2B5EF4-FFF2-40B4-BE49-F238E27FC236}">
                      <a16:creationId xmlns:a16="http://schemas.microsoft.com/office/drawing/2014/main" id="{56137C9D-9BB4-4365-B4F5-9183FE316753}"/>
                    </a:ext>
                  </a:extLst>
                </p:cNvPr>
                <p:cNvGrpSpPr/>
                <p:nvPr/>
              </p:nvGrpSpPr>
              <p:grpSpPr>
                <a:xfrm>
                  <a:off x="4503627" y="2301538"/>
                  <a:ext cx="300259" cy="237183"/>
                  <a:chOff x="2962956" y="2115885"/>
                  <a:chExt cx="300259" cy="237183"/>
                </a:xfrm>
              </p:grpSpPr>
              <p:pic>
                <p:nvPicPr>
                  <p:cNvPr id="244" name="Picture 24 73">
                    <a:extLst>
                      <a:ext uri="{FF2B5EF4-FFF2-40B4-BE49-F238E27FC236}">
                        <a16:creationId xmlns:a16="http://schemas.microsoft.com/office/drawing/2014/main" id="{58B17082-3C60-42BE-AA18-3D116C234E4E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8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3076683" y="211667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  <p:pic>
                <p:nvPicPr>
                  <p:cNvPr id="245" name="Picture 24 74">
                    <a:extLst>
                      <a:ext uri="{FF2B5EF4-FFF2-40B4-BE49-F238E27FC236}">
                        <a16:creationId xmlns:a16="http://schemas.microsoft.com/office/drawing/2014/main" id="{246F840D-BF00-40B2-BF60-ED9BDB3EDC6E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8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2962162" y="2166537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</p:grpSp>
            <p:grpSp>
              <p:nvGrpSpPr>
                <p:cNvPr id="241" name="Group 179">
                  <a:extLst>
                    <a:ext uri="{FF2B5EF4-FFF2-40B4-BE49-F238E27FC236}">
                      <a16:creationId xmlns:a16="http://schemas.microsoft.com/office/drawing/2014/main" id="{789DFAA6-4B80-4072-9B24-9D25C990D96A}"/>
                    </a:ext>
                  </a:extLst>
                </p:cNvPr>
                <p:cNvGrpSpPr/>
                <p:nvPr/>
              </p:nvGrpSpPr>
              <p:grpSpPr>
                <a:xfrm>
                  <a:off x="4719823" y="2218458"/>
                  <a:ext cx="283630" cy="253824"/>
                  <a:chOff x="6986427" y="2972145"/>
                  <a:chExt cx="283630" cy="253824"/>
                </a:xfrm>
              </p:grpSpPr>
              <p:pic>
                <p:nvPicPr>
                  <p:cNvPr id="242" name="Picture 24 75">
                    <a:extLst>
                      <a:ext uri="{FF2B5EF4-FFF2-40B4-BE49-F238E27FC236}">
                        <a16:creationId xmlns:a16="http://schemas.microsoft.com/office/drawing/2014/main" id="{412E4C59-87BF-443F-B255-4841AFE47480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8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6985633" y="3039438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  <p:pic>
                <p:nvPicPr>
                  <p:cNvPr id="243" name="Picture 24 76">
                    <a:extLst>
                      <a:ext uri="{FF2B5EF4-FFF2-40B4-BE49-F238E27FC236}">
                        <a16:creationId xmlns:a16="http://schemas.microsoft.com/office/drawing/2014/main" id="{F0866741-6C30-48A7-8366-11F527A7C2A9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8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7083525" y="297293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</p:grpSp>
          </p:grpSp>
          <p:grpSp>
            <p:nvGrpSpPr>
              <p:cNvPr id="233" name="Group 232">
                <a:extLst>
                  <a:ext uri="{FF2B5EF4-FFF2-40B4-BE49-F238E27FC236}">
                    <a16:creationId xmlns:a16="http://schemas.microsoft.com/office/drawing/2014/main" id="{A71ACDB4-59D3-497F-913A-5B0679F234A8}"/>
                  </a:ext>
                </a:extLst>
              </p:cNvPr>
              <p:cNvGrpSpPr/>
              <p:nvPr/>
            </p:nvGrpSpPr>
            <p:grpSpPr>
              <a:xfrm rot="17239213">
                <a:off x="6033171" y="3265811"/>
                <a:ext cx="499826" cy="320263"/>
                <a:chOff x="4503627" y="2218458"/>
                <a:chExt cx="499826" cy="320263"/>
              </a:xfrm>
            </p:grpSpPr>
            <p:grpSp>
              <p:nvGrpSpPr>
                <p:cNvPr id="234" name="Group 176">
                  <a:extLst>
                    <a:ext uri="{FF2B5EF4-FFF2-40B4-BE49-F238E27FC236}">
                      <a16:creationId xmlns:a16="http://schemas.microsoft.com/office/drawing/2014/main" id="{7E0B37D6-E668-4B40-96CD-AF364D190389}"/>
                    </a:ext>
                  </a:extLst>
                </p:cNvPr>
                <p:cNvGrpSpPr/>
                <p:nvPr/>
              </p:nvGrpSpPr>
              <p:grpSpPr>
                <a:xfrm>
                  <a:off x="4503627" y="2301538"/>
                  <a:ext cx="300259" cy="237183"/>
                  <a:chOff x="2962956" y="2115885"/>
                  <a:chExt cx="300259" cy="237183"/>
                </a:xfrm>
              </p:grpSpPr>
              <p:pic>
                <p:nvPicPr>
                  <p:cNvPr id="238" name="Picture 24 77">
                    <a:extLst>
                      <a:ext uri="{FF2B5EF4-FFF2-40B4-BE49-F238E27FC236}">
                        <a16:creationId xmlns:a16="http://schemas.microsoft.com/office/drawing/2014/main" id="{0DD6DD94-9D6F-4216-A81E-ECE62EE122FA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8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3076683" y="211667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  <p:pic>
                <p:nvPicPr>
                  <p:cNvPr id="239" name="Picture 24 78">
                    <a:extLst>
                      <a:ext uri="{FF2B5EF4-FFF2-40B4-BE49-F238E27FC236}">
                        <a16:creationId xmlns:a16="http://schemas.microsoft.com/office/drawing/2014/main" id="{8DBBAD72-3D39-4376-A67C-7EA7A7060E05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8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2962162" y="2166537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</p:grpSp>
            <p:grpSp>
              <p:nvGrpSpPr>
                <p:cNvPr id="235" name="Group 179">
                  <a:extLst>
                    <a:ext uri="{FF2B5EF4-FFF2-40B4-BE49-F238E27FC236}">
                      <a16:creationId xmlns:a16="http://schemas.microsoft.com/office/drawing/2014/main" id="{3C670494-6E9D-4163-9BFF-61859870CB8E}"/>
                    </a:ext>
                  </a:extLst>
                </p:cNvPr>
                <p:cNvGrpSpPr/>
                <p:nvPr/>
              </p:nvGrpSpPr>
              <p:grpSpPr>
                <a:xfrm>
                  <a:off x="4719823" y="2218458"/>
                  <a:ext cx="283630" cy="253824"/>
                  <a:chOff x="6986427" y="2972145"/>
                  <a:chExt cx="283630" cy="253824"/>
                </a:xfrm>
              </p:grpSpPr>
              <p:pic>
                <p:nvPicPr>
                  <p:cNvPr id="236" name="Picture 24 79">
                    <a:extLst>
                      <a:ext uri="{FF2B5EF4-FFF2-40B4-BE49-F238E27FC236}">
                        <a16:creationId xmlns:a16="http://schemas.microsoft.com/office/drawing/2014/main" id="{0EB033EB-EA00-4537-B239-93E497DAD404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8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6985633" y="3039438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  <p:pic>
                <p:nvPicPr>
                  <p:cNvPr id="237" name="Picture 24 80">
                    <a:extLst>
                      <a:ext uri="{FF2B5EF4-FFF2-40B4-BE49-F238E27FC236}">
                        <a16:creationId xmlns:a16="http://schemas.microsoft.com/office/drawing/2014/main" id="{EBD2967F-151B-4404-A46D-5BB96159BB1C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8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7083525" y="297293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</p:grpSp>
          </p:grpSp>
        </p:grpSp>
        <p:grpSp>
          <p:nvGrpSpPr>
            <p:cNvPr id="140" name="Group 139">
              <a:extLst>
                <a:ext uri="{FF2B5EF4-FFF2-40B4-BE49-F238E27FC236}">
                  <a16:creationId xmlns:a16="http://schemas.microsoft.com/office/drawing/2014/main" id="{DA105C68-2CD4-4B02-B2D1-CB896AB79044}"/>
                </a:ext>
              </a:extLst>
            </p:cNvPr>
            <p:cNvGrpSpPr/>
            <p:nvPr/>
          </p:nvGrpSpPr>
          <p:grpSpPr>
            <a:xfrm>
              <a:off x="7469330" y="2714400"/>
              <a:ext cx="1055948" cy="610380"/>
              <a:chOff x="6261214" y="3135578"/>
              <a:chExt cx="1055948" cy="610380"/>
            </a:xfrm>
          </p:grpSpPr>
          <p:grpSp>
            <p:nvGrpSpPr>
              <p:cNvPr id="202" name="Group 201">
                <a:extLst>
                  <a:ext uri="{FF2B5EF4-FFF2-40B4-BE49-F238E27FC236}">
                    <a16:creationId xmlns:a16="http://schemas.microsoft.com/office/drawing/2014/main" id="{B21D4CEF-286D-4489-AA3A-1FA52D6D93C9}"/>
                  </a:ext>
                </a:extLst>
              </p:cNvPr>
              <p:cNvGrpSpPr/>
              <p:nvPr/>
            </p:nvGrpSpPr>
            <p:grpSpPr>
              <a:xfrm>
                <a:off x="6659394" y="3135578"/>
                <a:ext cx="657768" cy="378452"/>
                <a:chOff x="4777947" y="3207622"/>
                <a:chExt cx="657768" cy="378452"/>
              </a:xfrm>
            </p:grpSpPr>
            <p:grpSp>
              <p:nvGrpSpPr>
                <p:cNvPr id="218" name="Group 217">
                  <a:extLst>
                    <a:ext uri="{FF2B5EF4-FFF2-40B4-BE49-F238E27FC236}">
                      <a16:creationId xmlns:a16="http://schemas.microsoft.com/office/drawing/2014/main" id="{EE198A2E-E266-42AE-812E-78A2E9E1DD8D}"/>
                    </a:ext>
                  </a:extLst>
                </p:cNvPr>
                <p:cNvGrpSpPr/>
                <p:nvPr/>
              </p:nvGrpSpPr>
              <p:grpSpPr>
                <a:xfrm>
                  <a:off x="4777947" y="3207622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226" name="Group 176">
                    <a:extLst>
                      <a:ext uri="{FF2B5EF4-FFF2-40B4-BE49-F238E27FC236}">
                        <a16:creationId xmlns:a16="http://schemas.microsoft.com/office/drawing/2014/main" id="{72CA4B45-2C38-4A1F-AEE9-A27A061CB8A9}"/>
                      </a:ext>
                    </a:extLst>
                  </p:cNvPr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230" name="Picture 24 81">
                      <a:extLst>
                        <a:ext uri="{FF2B5EF4-FFF2-40B4-BE49-F238E27FC236}">
                          <a16:creationId xmlns:a16="http://schemas.microsoft.com/office/drawing/2014/main" id="{2E408AB9-34E9-40D3-A109-03A61294EA55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231" name="Picture 24 82">
                      <a:extLst>
                        <a:ext uri="{FF2B5EF4-FFF2-40B4-BE49-F238E27FC236}">
                          <a16:creationId xmlns:a16="http://schemas.microsoft.com/office/drawing/2014/main" id="{8EE4438D-6687-4A3E-A959-5B400044BF4B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227" name="Group 179">
                    <a:extLst>
                      <a:ext uri="{FF2B5EF4-FFF2-40B4-BE49-F238E27FC236}">
                        <a16:creationId xmlns:a16="http://schemas.microsoft.com/office/drawing/2014/main" id="{2528FF81-8575-4E15-A542-89A7D74F1D06}"/>
                      </a:ext>
                    </a:extLst>
                  </p:cNvPr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228" name="Picture 24 83">
                      <a:extLst>
                        <a:ext uri="{FF2B5EF4-FFF2-40B4-BE49-F238E27FC236}">
                          <a16:creationId xmlns:a16="http://schemas.microsoft.com/office/drawing/2014/main" id="{A82E1805-8954-40BE-8EA2-7D9FE4517927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229" name="Picture 24 84">
                      <a:extLst>
                        <a:ext uri="{FF2B5EF4-FFF2-40B4-BE49-F238E27FC236}">
                          <a16:creationId xmlns:a16="http://schemas.microsoft.com/office/drawing/2014/main" id="{5E0B740F-CAA2-4008-8B1C-DB0427ABDD7B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  <p:grpSp>
              <p:nvGrpSpPr>
                <p:cNvPr id="219" name="Group 218">
                  <a:extLst>
                    <a:ext uri="{FF2B5EF4-FFF2-40B4-BE49-F238E27FC236}">
                      <a16:creationId xmlns:a16="http://schemas.microsoft.com/office/drawing/2014/main" id="{316FE40B-6D3B-486C-BF41-E7FE60A83F6C}"/>
                    </a:ext>
                  </a:extLst>
                </p:cNvPr>
                <p:cNvGrpSpPr/>
                <p:nvPr/>
              </p:nvGrpSpPr>
              <p:grpSpPr>
                <a:xfrm>
                  <a:off x="4935889" y="3265811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220" name="Group 176">
                    <a:extLst>
                      <a:ext uri="{FF2B5EF4-FFF2-40B4-BE49-F238E27FC236}">
                        <a16:creationId xmlns:a16="http://schemas.microsoft.com/office/drawing/2014/main" id="{5FD8429C-A00D-4F00-A296-C7A0522BDC0F}"/>
                      </a:ext>
                    </a:extLst>
                  </p:cNvPr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224" name="Picture 24 85">
                      <a:extLst>
                        <a:ext uri="{FF2B5EF4-FFF2-40B4-BE49-F238E27FC236}">
                          <a16:creationId xmlns:a16="http://schemas.microsoft.com/office/drawing/2014/main" id="{92940314-9729-4B36-9D18-4DAB80BE8EA9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225" name="Picture 24 86">
                      <a:extLst>
                        <a:ext uri="{FF2B5EF4-FFF2-40B4-BE49-F238E27FC236}">
                          <a16:creationId xmlns:a16="http://schemas.microsoft.com/office/drawing/2014/main" id="{1C14014F-BD4F-4F9B-8843-7AB4F678CEAB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221" name="Group 179">
                    <a:extLst>
                      <a:ext uri="{FF2B5EF4-FFF2-40B4-BE49-F238E27FC236}">
                        <a16:creationId xmlns:a16="http://schemas.microsoft.com/office/drawing/2014/main" id="{C519C1F3-BE20-4A88-BAE5-2978D4806118}"/>
                      </a:ext>
                    </a:extLst>
                  </p:cNvPr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222" name="Picture 24 87">
                      <a:extLst>
                        <a:ext uri="{FF2B5EF4-FFF2-40B4-BE49-F238E27FC236}">
                          <a16:creationId xmlns:a16="http://schemas.microsoft.com/office/drawing/2014/main" id="{BFF4DF87-91BE-4333-9E01-503F94B23873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223" name="Picture 24 88">
                      <a:extLst>
                        <a:ext uri="{FF2B5EF4-FFF2-40B4-BE49-F238E27FC236}">
                          <a16:creationId xmlns:a16="http://schemas.microsoft.com/office/drawing/2014/main" id="{03318FDE-30AB-4A76-B79A-0215C6993AED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</p:grpSp>
          <p:grpSp>
            <p:nvGrpSpPr>
              <p:cNvPr id="203" name="Group 202">
                <a:extLst>
                  <a:ext uri="{FF2B5EF4-FFF2-40B4-BE49-F238E27FC236}">
                    <a16:creationId xmlns:a16="http://schemas.microsoft.com/office/drawing/2014/main" id="{500C5675-F75F-49EB-A97D-D07F03648D20}"/>
                  </a:ext>
                </a:extLst>
              </p:cNvPr>
              <p:cNvGrpSpPr/>
              <p:nvPr/>
            </p:nvGrpSpPr>
            <p:grpSpPr>
              <a:xfrm rot="18877668">
                <a:off x="6210508" y="3195426"/>
                <a:ext cx="601238" cy="499826"/>
                <a:chOff x="5841977" y="3176030"/>
                <a:chExt cx="601238" cy="499826"/>
              </a:xfrm>
            </p:grpSpPr>
            <p:grpSp>
              <p:nvGrpSpPr>
                <p:cNvPr id="204" name="Group 203">
                  <a:extLst>
                    <a:ext uri="{FF2B5EF4-FFF2-40B4-BE49-F238E27FC236}">
                      <a16:creationId xmlns:a16="http://schemas.microsoft.com/office/drawing/2014/main" id="{19C00AFD-270B-47AA-884B-02C557B86183}"/>
                    </a:ext>
                  </a:extLst>
                </p:cNvPr>
                <p:cNvGrpSpPr/>
                <p:nvPr/>
              </p:nvGrpSpPr>
              <p:grpSpPr>
                <a:xfrm rot="19742345">
                  <a:off x="5841977" y="3207622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212" name="Group 176">
                    <a:extLst>
                      <a:ext uri="{FF2B5EF4-FFF2-40B4-BE49-F238E27FC236}">
                        <a16:creationId xmlns:a16="http://schemas.microsoft.com/office/drawing/2014/main" id="{B691CCD9-5F47-4200-9B8E-791B70BB6371}"/>
                      </a:ext>
                    </a:extLst>
                  </p:cNvPr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216" name="Picture 24 89">
                      <a:extLst>
                        <a:ext uri="{FF2B5EF4-FFF2-40B4-BE49-F238E27FC236}">
                          <a16:creationId xmlns:a16="http://schemas.microsoft.com/office/drawing/2014/main" id="{0342A46A-10C8-4FAB-B0DC-ED2617C44FB9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217" name="Picture 24 90">
                      <a:extLst>
                        <a:ext uri="{FF2B5EF4-FFF2-40B4-BE49-F238E27FC236}">
                          <a16:creationId xmlns:a16="http://schemas.microsoft.com/office/drawing/2014/main" id="{254FCCB3-217F-4614-9478-357C1DC4A1A6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213" name="Group 179">
                    <a:extLst>
                      <a:ext uri="{FF2B5EF4-FFF2-40B4-BE49-F238E27FC236}">
                        <a16:creationId xmlns:a16="http://schemas.microsoft.com/office/drawing/2014/main" id="{1F9CC16E-15C7-4F38-98C3-941DF8E85DB0}"/>
                      </a:ext>
                    </a:extLst>
                  </p:cNvPr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214" name="Picture 24 91">
                      <a:extLst>
                        <a:ext uri="{FF2B5EF4-FFF2-40B4-BE49-F238E27FC236}">
                          <a16:creationId xmlns:a16="http://schemas.microsoft.com/office/drawing/2014/main" id="{B15C9D28-E65E-4AB2-83BD-EE5DFD0361CF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215" name="Picture 24 92">
                      <a:extLst>
                        <a:ext uri="{FF2B5EF4-FFF2-40B4-BE49-F238E27FC236}">
                          <a16:creationId xmlns:a16="http://schemas.microsoft.com/office/drawing/2014/main" id="{41265BB9-E83B-4491-B909-4F1C04EB0C68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  <p:grpSp>
              <p:nvGrpSpPr>
                <p:cNvPr id="205" name="Group 204">
                  <a:extLst>
                    <a:ext uri="{FF2B5EF4-FFF2-40B4-BE49-F238E27FC236}">
                      <a16:creationId xmlns:a16="http://schemas.microsoft.com/office/drawing/2014/main" id="{886810A4-15C5-49BA-8B1E-6A571AA03CC4}"/>
                    </a:ext>
                  </a:extLst>
                </p:cNvPr>
                <p:cNvGrpSpPr/>
                <p:nvPr/>
              </p:nvGrpSpPr>
              <p:grpSpPr>
                <a:xfrm rot="17239213">
                  <a:off x="6033171" y="3265811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206" name="Group 205">
                    <a:extLst>
                      <a:ext uri="{FF2B5EF4-FFF2-40B4-BE49-F238E27FC236}">
                        <a16:creationId xmlns:a16="http://schemas.microsoft.com/office/drawing/2014/main" id="{76949125-AE49-4042-9A82-BC265A559CBA}"/>
                      </a:ext>
                    </a:extLst>
                  </p:cNvPr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210" name="Picture 24 93">
                      <a:extLst>
                        <a:ext uri="{FF2B5EF4-FFF2-40B4-BE49-F238E27FC236}">
                          <a16:creationId xmlns:a16="http://schemas.microsoft.com/office/drawing/2014/main" id="{4D6EBA88-FFAC-42EF-B99C-EB73A8732256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211" name="Picture 24 94">
                      <a:extLst>
                        <a:ext uri="{FF2B5EF4-FFF2-40B4-BE49-F238E27FC236}">
                          <a16:creationId xmlns:a16="http://schemas.microsoft.com/office/drawing/2014/main" id="{23141415-A017-4C84-9630-F8169F7D8AAD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207" name="Group 179">
                    <a:extLst>
                      <a:ext uri="{FF2B5EF4-FFF2-40B4-BE49-F238E27FC236}">
                        <a16:creationId xmlns:a16="http://schemas.microsoft.com/office/drawing/2014/main" id="{8E04F115-489B-4505-B54F-339B8121084E}"/>
                      </a:ext>
                    </a:extLst>
                  </p:cNvPr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208" name="Picture 24 95">
                      <a:extLst>
                        <a:ext uri="{FF2B5EF4-FFF2-40B4-BE49-F238E27FC236}">
                          <a16:creationId xmlns:a16="http://schemas.microsoft.com/office/drawing/2014/main" id="{C16582CF-78AF-4F95-AE52-D1EE466EC9B3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209" name="Picture 24 96">
                      <a:extLst>
                        <a:ext uri="{FF2B5EF4-FFF2-40B4-BE49-F238E27FC236}">
                          <a16:creationId xmlns:a16="http://schemas.microsoft.com/office/drawing/2014/main" id="{99F7C972-F7B7-4981-8CEA-10CB364FD96B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</p:grpSp>
        </p:grpSp>
        <p:grpSp>
          <p:nvGrpSpPr>
            <p:cNvPr id="141" name="Group 140">
              <a:extLst>
                <a:ext uri="{FF2B5EF4-FFF2-40B4-BE49-F238E27FC236}">
                  <a16:creationId xmlns:a16="http://schemas.microsoft.com/office/drawing/2014/main" id="{39E9DC31-FD52-481E-8297-5BF42E807E96}"/>
                </a:ext>
              </a:extLst>
            </p:cNvPr>
            <p:cNvGrpSpPr/>
            <p:nvPr/>
          </p:nvGrpSpPr>
          <p:grpSpPr>
            <a:xfrm>
              <a:off x="7443561" y="3019258"/>
              <a:ext cx="1106234" cy="969712"/>
              <a:chOff x="6792398" y="2509410"/>
              <a:chExt cx="1106234" cy="969712"/>
            </a:xfrm>
          </p:grpSpPr>
          <p:grpSp>
            <p:nvGrpSpPr>
              <p:cNvPr id="142" name="Group 141">
                <a:extLst>
                  <a:ext uri="{FF2B5EF4-FFF2-40B4-BE49-F238E27FC236}">
                    <a16:creationId xmlns:a16="http://schemas.microsoft.com/office/drawing/2014/main" id="{B2883E1C-0278-405F-B488-ED742FDEAB55}"/>
                  </a:ext>
                </a:extLst>
              </p:cNvPr>
              <p:cNvGrpSpPr/>
              <p:nvPr/>
            </p:nvGrpSpPr>
            <p:grpSpPr>
              <a:xfrm>
                <a:off x="6792398" y="2703317"/>
                <a:ext cx="657768" cy="378452"/>
                <a:chOff x="4777947" y="3207622"/>
                <a:chExt cx="657768" cy="378452"/>
              </a:xfrm>
            </p:grpSpPr>
            <p:grpSp>
              <p:nvGrpSpPr>
                <p:cNvPr id="188" name="Group 187">
                  <a:extLst>
                    <a:ext uri="{FF2B5EF4-FFF2-40B4-BE49-F238E27FC236}">
                      <a16:creationId xmlns:a16="http://schemas.microsoft.com/office/drawing/2014/main" id="{FE40AFF0-B300-4F60-AC13-3B2D7C61CE40}"/>
                    </a:ext>
                  </a:extLst>
                </p:cNvPr>
                <p:cNvGrpSpPr/>
                <p:nvPr/>
              </p:nvGrpSpPr>
              <p:grpSpPr>
                <a:xfrm>
                  <a:off x="4777947" y="3207622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196" name="Group 176">
                    <a:extLst>
                      <a:ext uri="{FF2B5EF4-FFF2-40B4-BE49-F238E27FC236}">
                        <a16:creationId xmlns:a16="http://schemas.microsoft.com/office/drawing/2014/main" id="{9C3CAE31-7A49-4A27-A6EF-B86B217C4DC0}"/>
                      </a:ext>
                    </a:extLst>
                  </p:cNvPr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200" name="Picture 24 97">
                      <a:extLst>
                        <a:ext uri="{FF2B5EF4-FFF2-40B4-BE49-F238E27FC236}">
                          <a16:creationId xmlns:a16="http://schemas.microsoft.com/office/drawing/2014/main" id="{C1A3B19A-2E63-4E63-82DE-1999548CFB20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201" name="Picture 24 98">
                      <a:extLst>
                        <a:ext uri="{FF2B5EF4-FFF2-40B4-BE49-F238E27FC236}">
                          <a16:creationId xmlns:a16="http://schemas.microsoft.com/office/drawing/2014/main" id="{B99BCA84-C548-4411-BCC3-0342FEBB5DE6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197" name="Group 179">
                    <a:extLst>
                      <a:ext uri="{FF2B5EF4-FFF2-40B4-BE49-F238E27FC236}">
                        <a16:creationId xmlns:a16="http://schemas.microsoft.com/office/drawing/2014/main" id="{C2ED1A6F-5CD9-4AF0-98AE-2C83ECAA32E0}"/>
                      </a:ext>
                    </a:extLst>
                  </p:cNvPr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198" name="Picture 24 99">
                      <a:extLst>
                        <a:ext uri="{FF2B5EF4-FFF2-40B4-BE49-F238E27FC236}">
                          <a16:creationId xmlns:a16="http://schemas.microsoft.com/office/drawing/2014/main" id="{25B558DD-2E65-4CE7-B087-2AA1FD7E76A0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199" name="Picture 24 100">
                      <a:extLst>
                        <a:ext uri="{FF2B5EF4-FFF2-40B4-BE49-F238E27FC236}">
                          <a16:creationId xmlns:a16="http://schemas.microsoft.com/office/drawing/2014/main" id="{85DFBB10-95E3-4440-9709-0B740BC8B1EF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  <p:grpSp>
              <p:nvGrpSpPr>
                <p:cNvPr id="189" name="Group 188">
                  <a:extLst>
                    <a:ext uri="{FF2B5EF4-FFF2-40B4-BE49-F238E27FC236}">
                      <a16:creationId xmlns:a16="http://schemas.microsoft.com/office/drawing/2014/main" id="{23AA4A61-3AEB-4B5A-9D99-33F408420EE3}"/>
                    </a:ext>
                  </a:extLst>
                </p:cNvPr>
                <p:cNvGrpSpPr/>
                <p:nvPr/>
              </p:nvGrpSpPr>
              <p:grpSpPr>
                <a:xfrm>
                  <a:off x="4935889" y="3265811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190" name="Group 176">
                    <a:extLst>
                      <a:ext uri="{FF2B5EF4-FFF2-40B4-BE49-F238E27FC236}">
                        <a16:creationId xmlns:a16="http://schemas.microsoft.com/office/drawing/2014/main" id="{FC58D275-6960-440E-A65C-1DF2ED9123AD}"/>
                      </a:ext>
                    </a:extLst>
                  </p:cNvPr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194" name="Picture 24 101">
                      <a:extLst>
                        <a:ext uri="{FF2B5EF4-FFF2-40B4-BE49-F238E27FC236}">
                          <a16:creationId xmlns:a16="http://schemas.microsoft.com/office/drawing/2014/main" id="{A32E609B-B581-4AA7-B998-7E02D3111EA9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195" name="Picture 24 102">
                      <a:extLst>
                        <a:ext uri="{FF2B5EF4-FFF2-40B4-BE49-F238E27FC236}">
                          <a16:creationId xmlns:a16="http://schemas.microsoft.com/office/drawing/2014/main" id="{86A08D5A-7F18-4457-A7C1-668E3668CDC4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191" name="Group 179">
                    <a:extLst>
                      <a:ext uri="{FF2B5EF4-FFF2-40B4-BE49-F238E27FC236}">
                        <a16:creationId xmlns:a16="http://schemas.microsoft.com/office/drawing/2014/main" id="{891A2DE5-ED06-474A-A77D-09D0D07830D2}"/>
                      </a:ext>
                    </a:extLst>
                  </p:cNvPr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192" name="Picture 24 103">
                      <a:extLst>
                        <a:ext uri="{FF2B5EF4-FFF2-40B4-BE49-F238E27FC236}">
                          <a16:creationId xmlns:a16="http://schemas.microsoft.com/office/drawing/2014/main" id="{FEA250CE-27DB-47AE-861D-07BC08ED661D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193" name="Picture 24 104">
                      <a:extLst>
                        <a:ext uri="{FF2B5EF4-FFF2-40B4-BE49-F238E27FC236}">
                          <a16:creationId xmlns:a16="http://schemas.microsoft.com/office/drawing/2014/main" id="{90641C7F-19DD-4BD6-935F-594B2BB81954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</p:grpSp>
          <p:grpSp>
            <p:nvGrpSpPr>
              <p:cNvPr id="143" name="Group 142">
                <a:extLst>
                  <a:ext uri="{FF2B5EF4-FFF2-40B4-BE49-F238E27FC236}">
                    <a16:creationId xmlns:a16="http://schemas.microsoft.com/office/drawing/2014/main" id="{5F29643B-9297-4628-AE29-F7EB76F60856}"/>
                  </a:ext>
                </a:extLst>
              </p:cNvPr>
              <p:cNvGrpSpPr/>
              <p:nvPr/>
            </p:nvGrpSpPr>
            <p:grpSpPr>
              <a:xfrm rot="19661454">
                <a:off x="6800712" y="2979296"/>
                <a:ext cx="601238" cy="499826"/>
                <a:chOff x="5841977" y="3176030"/>
                <a:chExt cx="601238" cy="499826"/>
              </a:xfrm>
            </p:grpSpPr>
            <p:grpSp>
              <p:nvGrpSpPr>
                <p:cNvPr id="174" name="Group 173">
                  <a:extLst>
                    <a:ext uri="{FF2B5EF4-FFF2-40B4-BE49-F238E27FC236}">
                      <a16:creationId xmlns:a16="http://schemas.microsoft.com/office/drawing/2014/main" id="{69C7A78A-8FAF-406D-8B0C-2A28CF522356}"/>
                    </a:ext>
                  </a:extLst>
                </p:cNvPr>
                <p:cNvGrpSpPr/>
                <p:nvPr/>
              </p:nvGrpSpPr>
              <p:grpSpPr>
                <a:xfrm rot="19742345">
                  <a:off x="5841977" y="3207622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182" name="Group 176">
                    <a:extLst>
                      <a:ext uri="{FF2B5EF4-FFF2-40B4-BE49-F238E27FC236}">
                        <a16:creationId xmlns:a16="http://schemas.microsoft.com/office/drawing/2014/main" id="{B8F03ADE-3767-480C-8188-D8CE4DCC6FEB}"/>
                      </a:ext>
                    </a:extLst>
                  </p:cNvPr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186" name="Picture 24 105">
                      <a:extLst>
                        <a:ext uri="{FF2B5EF4-FFF2-40B4-BE49-F238E27FC236}">
                          <a16:creationId xmlns:a16="http://schemas.microsoft.com/office/drawing/2014/main" id="{24B5DDDB-F632-4191-8952-8A1A41900A83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187" name="Picture 24 106">
                      <a:extLst>
                        <a:ext uri="{FF2B5EF4-FFF2-40B4-BE49-F238E27FC236}">
                          <a16:creationId xmlns:a16="http://schemas.microsoft.com/office/drawing/2014/main" id="{7670A03C-C788-42AF-87E4-DD02E3A70F9F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183" name="Group 179">
                    <a:extLst>
                      <a:ext uri="{FF2B5EF4-FFF2-40B4-BE49-F238E27FC236}">
                        <a16:creationId xmlns:a16="http://schemas.microsoft.com/office/drawing/2014/main" id="{869B36A4-8E52-4D37-90CE-54EA67B5C4C2}"/>
                      </a:ext>
                    </a:extLst>
                  </p:cNvPr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184" name="Picture 24 107">
                      <a:extLst>
                        <a:ext uri="{FF2B5EF4-FFF2-40B4-BE49-F238E27FC236}">
                          <a16:creationId xmlns:a16="http://schemas.microsoft.com/office/drawing/2014/main" id="{F3714F7D-4F46-44E4-9AF0-5A90FA093323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185" name="Picture 24 108">
                      <a:extLst>
                        <a:ext uri="{FF2B5EF4-FFF2-40B4-BE49-F238E27FC236}">
                          <a16:creationId xmlns:a16="http://schemas.microsoft.com/office/drawing/2014/main" id="{D3F0FBDF-62AD-477E-B921-87AEE5A1A55D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  <p:grpSp>
              <p:nvGrpSpPr>
                <p:cNvPr id="175" name="Group 174">
                  <a:extLst>
                    <a:ext uri="{FF2B5EF4-FFF2-40B4-BE49-F238E27FC236}">
                      <a16:creationId xmlns:a16="http://schemas.microsoft.com/office/drawing/2014/main" id="{CAF86E6A-68C5-48B1-8144-B7AF25F2FC53}"/>
                    </a:ext>
                  </a:extLst>
                </p:cNvPr>
                <p:cNvGrpSpPr/>
                <p:nvPr/>
              </p:nvGrpSpPr>
              <p:grpSpPr>
                <a:xfrm rot="17239213">
                  <a:off x="6033171" y="3265811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176" name="Group 176">
                    <a:extLst>
                      <a:ext uri="{FF2B5EF4-FFF2-40B4-BE49-F238E27FC236}">
                        <a16:creationId xmlns:a16="http://schemas.microsoft.com/office/drawing/2014/main" id="{8F991104-B0DD-466F-9FFE-7D8BD1680199}"/>
                      </a:ext>
                    </a:extLst>
                  </p:cNvPr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180" name="Picture 24 109">
                      <a:extLst>
                        <a:ext uri="{FF2B5EF4-FFF2-40B4-BE49-F238E27FC236}">
                          <a16:creationId xmlns:a16="http://schemas.microsoft.com/office/drawing/2014/main" id="{5EF697E4-3BBF-4EEC-938C-9582B2B42DB9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181" name="Picture 24 110">
                      <a:extLst>
                        <a:ext uri="{FF2B5EF4-FFF2-40B4-BE49-F238E27FC236}">
                          <a16:creationId xmlns:a16="http://schemas.microsoft.com/office/drawing/2014/main" id="{63C34F59-E28C-4B36-91FC-71F4952C1A4C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177" name="Group 179">
                    <a:extLst>
                      <a:ext uri="{FF2B5EF4-FFF2-40B4-BE49-F238E27FC236}">
                        <a16:creationId xmlns:a16="http://schemas.microsoft.com/office/drawing/2014/main" id="{8B4567D8-B8F8-45EA-A516-005375FC5DD7}"/>
                      </a:ext>
                    </a:extLst>
                  </p:cNvPr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178" name="Picture 24 111">
                      <a:extLst>
                        <a:ext uri="{FF2B5EF4-FFF2-40B4-BE49-F238E27FC236}">
                          <a16:creationId xmlns:a16="http://schemas.microsoft.com/office/drawing/2014/main" id="{7CF791D6-4079-4BDA-8F16-D6EBE8A7E102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179" name="Picture 24 112">
                      <a:extLst>
                        <a:ext uri="{FF2B5EF4-FFF2-40B4-BE49-F238E27FC236}">
                          <a16:creationId xmlns:a16="http://schemas.microsoft.com/office/drawing/2014/main" id="{98FE0EBC-F824-4176-9DA2-9CE21CDDC0FA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</p:grpSp>
          <p:grpSp>
            <p:nvGrpSpPr>
              <p:cNvPr id="144" name="Group 143">
                <a:extLst>
                  <a:ext uri="{FF2B5EF4-FFF2-40B4-BE49-F238E27FC236}">
                    <a16:creationId xmlns:a16="http://schemas.microsoft.com/office/drawing/2014/main" id="{A66BC7A6-1C7B-4AAD-8EB7-DBF282EE023A}"/>
                  </a:ext>
                </a:extLst>
              </p:cNvPr>
              <p:cNvGrpSpPr/>
              <p:nvPr/>
            </p:nvGrpSpPr>
            <p:grpSpPr>
              <a:xfrm rot="2171672">
                <a:off x="7240864" y="2945788"/>
                <a:ext cx="657768" cy="378452"/>
                <a:chOff x="4777947" y="3207622"/>
                <a:chExt cx="657768" cy="378452"/>
              </a:xfrm>
            </p:grpSpPr>
            <p:grpSp>
              <p:nvGrpSpPr>
                <p:cNvPr id="160" name="Group 159">
                  <a:extLst>
                    <a:ext uri="{FF2B5EF4-FFF2-40B4-BE49-F238E27FC236}">
                      <a16:creationId xmlns:a16="http://schemas.microsoft.com/office/drawing/2014/main" id="{A710370C-47E8-4767-8A10-8F03E6B23373}"/>
                    </a:ext>
                  </a:extLst>
                </p:cNvPr>
                <p:cNvGrpSpPr/>
                <p:nvPr/>
              </p:nvGrpSpPr>
              <p:grpSpPr>
                <a:xfrm>
                  <a:off x="4777947" y="3207622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168" name="Group 176">
                    <a:extLst>
                      <a:ext uri="{FF2B5EF4-FFF2-40B4-BE49-F238E27FC236}">
                        <a16:creationId xmlns:a16="http://schemas.microsoft.com/office/drawing/2014/main" id="{946D064A-01C8-40E7-8CF8-C4578E04C756}"/>
                      </a:ext>
                    </a:extLst>
                  </p:cNvPr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172" name="Picture 24 113">
                      <a:extLst>
                        <a:ext uri="{FF2B5EF4-FFF2-40B4-BE49-F238E27FC236}">
                          <a16:creationId xmlns:a16="http://schemas.microsoft.com/office/drawing/2014/main" id="{1CF0E56A-C73C-449F-B843-9C3AB2DFE5D5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173" name="Picture 24 114">
                      <a:extLst>
                        <a:ext uri="{FF2B5EF4-FFF2-40B4-BE49-F238E27FC236}">
                          <a16:creationId xmlns:a16="http://schemas.microsoft.com/office/drawing/2014/main" id="{825E9A59-5D94-4DAB-BD1D-9A9B8A421C26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169" name="Group 179">
                    <a:extLst>
                      <a:ext uri="{FF2B5EF4-FFF2-40B4-BE49-F238E27FC236}">
                        <a16:creationId xmlns:a16="http://schemas.microsoft.com/office/drawing/2014/main" id="{2AED1DE8-81AA-41EF-9D3A-8F690185733B}"/>
                      </a:ext>
                    </a:extLst>
                  </p:cNvPr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170" name="Picture 24 115">
                      <a:extLst>
                        <a:ext uri="{FF2B5EF4-FFF2-40B4-BE49-F238E27FC236}">
                          <a16:creationId xmlns:a16="http://schemas.microsoft.com/office/drawing/2014/main" id="{F5E8061B-D470-43CB-973D-4D0F527D3FCA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171" name="Picture 24 116">
                      <a:extLst>
                        <a:ext uri="{FF2B5EF4-FFF2-40B4-BE49-F238E27FC236}">
                          <a16:creationId xmlns:a16="http://schemas.microsoft.com/office/drawing/2014/main" id="{C61CA4A5-B403-47B8-A8FB-862E17CDC7C7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  <p:grpSp>
              <p:nvGrpSpPr>
                <p:cNvPr id="161" name="Group 160">
                  <a:extLst>
                    <a:ext uri="{FF2B5EF4-FFF2-40B4-BE49-F238E27FC236}">
                      <a16:creationId xmlns:a16="http://schemas.microsoft.com/office/drawing/2014/main" id="{CB731A3F-0CB3-42E7-892A-18736DBF7B86}"/>
                    </a:ext>
                  </a:extLst>
                </p:cNvPr>
                <p:cNvGrpSpPr/>
                <p:nvPr/>
              </p:nvGrpSpPr>
              <p:grpSpPr>
                <a:xfrm>
                  <a:off x="4935889" y="3265811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162" name="Group 176">
                    <a:extLst>
                      <a:ext uri="{FF2B5EF4-FFF2-40B4-BE49-F238E27FC236}">
                        <a16:creationId xmlns:a16="http://schemas.microsoft.com/office/drawing/2014/main" id="{4FDBB0D3-355D-494D-B4EF-8E0113267427}"/>
                      </a:ext>
                    </a:extLst>
                  </p:cNvPr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166" name="Picture 24 117">
                      <a:extLst>
                        <a:ext uri="{FF2B5EF4-FFF2-40B4-BE49-F238E27FC236}">
                          <a16:creationId xmlns:a16="http://schemas.microsoft.com/office/drawing/2014/main" id="{842E287F-DDF4-43E1-8AC8-67041CEE4C18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167" name="Picture 24 118">
                      <a:extLst>
                        <a:ext uri="{FF2B5EF4-FFF2-40B4-BE49-F238E27FC236}">
                          <a16:creationId xmlns:a16="http://schemas.microsoft.com/office/drawing/2014/main" id="{D75B81C9-9138-4CB9-AD53-6DFF9B1EC18D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163" name="Group 179">
                    <a:extLst>
                      <a:ext uri="{FF2B5EF4-FFF2-40B4-BE49-F238E27FC236}">
                        <a16:creationId xmlns:a16="http://schemas.microsoft.com/office/drawing/2014/main" id="{55A1CC7B-9CD1-45F5-92AA-B5358232249D}"/>
                      </a:ext>
                    </a:extLst>
                  </p:cNvPr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164" name="Picture 24 119">
                      <a:extLst>
                        <a:ext uri="{FF2B5EF4-FFF2-40B4-BE49-F238E27FC236}">
                          <a16:creationId xmlns:a16="http://schemas.microsoft.com/office/drawing/2014/main" id="{B7B84758-E06E-4C43-8DD7-27D0C486E15C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165" name="Picture 24 120">
                      <a:extLst>
                        <a:ext uri="{FF2B5EF4-FFF2-40B4-BE49-F238E27FC236}">
                          <a16:creationId xmlns:a16="http://schemas.microsoft.com/office/drawing/2014/main" id="{AEF90960-FAD8-4540-8DAE-EE03A14AA030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</p:grpSp>
          <p:grpSp>
            <p:nvGrpSpPr>
              <p:cNvPr id="145" name="Group 144">
                <a:extLst>
                  <a:ext uri="{FF2B5EF4-FFF2-40B4-BE49-F238E27FC236}">
                    <a16:creationId xmlns:a16="http://schemas.microsoft.com/office/drawing/2014/main" id="{161903F2-40BB-4503-B479-E8F05BD21963}"/>
                  </a:ext>
                </a:extLst>
              </p:cNvPr>
              <p:cNvGrpSpPr/>
              <p:nvPr/>
            </p:nvGrpSpPr>
            <p:grpSpPr>
              <a:xfrm rot="21049340">
                <a:off x="7270080" y="2509410"/>
                <a:ext cx="601238" cy="499826"/>
                <a:chOff x="5841977" y="3176030"/>
                <a:chExt cx="601238" cy="499826"/>
              </a:xfrm>
            </p:grpSpPr>
            <p:grpSp>
              <p:nvGrpSpPr>
                <p:cNvPr id="146" name="Group 145">
                  <a:extLst>
                    <a:ext uri="{FF2B5EF4-FFF2-40B4-BE49-F238E27FC236}">
                      <a16:creationId xmlns:a16="http://schemas.microsoft.com/office/drawing/2014/main" id="{E5D11DFE-C2D4-4FD8-82D7-8601F2F2F01C}"/>
                    </a:ext>
                  </a:extLst>
                </p:cNvPr>
                <p:cNvGrpSpPr/>
                <p:nvPr/>
              </p:nvGrpSpPr>
              <p:grpSpPr>
                <a:xfrm rot="19742345">
                  <a:off x="5841977" y="3207622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154" name="Group 176">
                    <a:extLst>
                      <a:ext uri="{FF2B5EF4-FFF2-40B4-BE49-F238E27FC236}">
                        <a16:creationId xmlns:a16="http://schemas.microsoft.com/office/drawing/2014/main" id="{3685B6E1-2597-416F-9313-B4DA22F79E97}"/>
                      </a:ext>
                    </a:extLst>
                  </p:cNvPr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158" name="Picture 24 121">
                      <a:extLst>
                        <a:ext uri="{FF2B5EF4-FFF2-40B4-BE49-F238E27FC236}">
                          <a16:creationId xmlns:a16="http://schemas.microsoft.com/office/drawing/2014/main" id="{BEA4333E-AF44-4E48-A434-F3482DCD0932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159" name="Picture 24 122">
                      <a:extLst>
                        <a:ext uri="{FF2B5EF4-FFF2-40B4-BE49-F238E27FC236}">
                          <a16:creationId xmlns:a16="http://schemas.microsoft.com/office/drawing/2014/main" id="{1389EA5D-DF06-40CF-AF34-372587A25652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155" name="Group 179">
                    <a:extLst>
                      <a:ext uri="{FF2B5EF4-FFF2-40B4-BE49-F238E27FC236}">
                        <a16:creationId xmlns:a16="http://schemas.microsoft.com/office/drawing/2014/main" id="{300E63D2-42A8-436F-9148-8E057FC27CE1}"/>
                      </a:ext>
                    </a:extLst>
                  </p:cNvPr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156" name="Picture 24 123">
                      <a:extLst>
                        <a:ext uri="{FF2B5EF4-FFF2-40B4-BE49-F238E27FC236}">
                          <a16:creationId xmlns:a16="http://schemas.microsoft.com/office/drawing/2014/main" id="{423CED21-2977-4679-80A3-BACF39BA6417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157" name="Picture 24 124">
                      <a:extLst>
                        <a:ext uri="{FF2B5EF4-FFF2-40B4-BE49-F238E27FC236}">
                          <a16:creationId xmlns:a16="http://schemas.microsoft.com/office/drawing/2014/main" id="{20A2BC90-A6F8-4462-9CF7-39F20DEBCDCD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  <p:grpSp>
              <p:nvGrpSpPr>
                <p:cNvPr id="147" name="Group 146">
                  <a:extLst>
                    <a:ext uri="{FF2B5EF4-FFF2-40B4-BE49-F238E27FC236}">
                      <a16:creationId xmlns:a16="http://schemas.microsoft.com/office/drawing/2014/main" id="{1FEC216B-2B08-4290-921E-F229709E3592}"/>
                    </a:ext>
                  </a:extLst>
                </p:cNvPr>
                <p:cNvGrpSpPr/>
                <p:nvPr/>
              </p:nvGrpSpPr>
              <p:grpSpPr>
                <a:xfrm rot="17239213">
                  <a:off x="6033171" y="3265811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148" name="Group 176">
                    <a:extLst>
                      <a:ext uri="{FF2B5EF4-FFF2-40B4-BE49-F238E27FC236}">
                        <a16:creationId xmlns:a16="http://schemas.microsoft.com/office/drawing/2014/main" id="{F1D12783-3816-4CF9-A73E-811A5AA61B85}"/>
                      </a:ext>
                    </a:extLst>
                  </p:cNvPr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152" name="Picture 24 125">
                      <a:extLst>
                        <a:ext uri="{FF2B5EF4-FFF2-40B4-BE49-F238E27FC236}">
                          <a16:creationId xmlns:a16="http://schemas.microsoft.com/office/drawing/2014/main" id="{FB123935-9004-4500-8E04-590761837A02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153" name="Picture 24 126">
                      <a:extLst>
                        <a:ext uri="{FF2B5EF4-FFF2-40B4-BE49-F238E27FC236}">
                          <a16:creationId xmlns:a16="http://schemas.microsoft.com/office/drawing/2014/main" id="{E1CE89A0-41C3-4305-B6D8-B89D6F5F441E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149" name="Group 179">
                    <a:extLst>
                      <a:ext uri="{FF2B5EF4-FFF2-40B4-BE49-F238E27FC236}">
                        <a16:creationId xmlns:a16="http://schemas.microsoft.com/office/drawing/2014/main" id="{ABBD0D53-921D-4281-91B4-0AC6930AAA01}"/>
                      </a:ext>
                    </a:extLst>
                  </p:cNvPr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150" name="Picture 24 127">
                      <a:extLst>
                        <a:ext uri="{FF2B5EF4-FFF2-40B4-BE49-F238E27FC236}">
                          <a16:creationId xmlns:a16="http://schemas.microsoft.com/office/drawing/2014/main" id="{9FBB5AE4-3E3D-4888-88A3-FD66B65BB573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151" name="Picture 24 128">
                      <a:extLst>
                        <a:ext uri="{FF2B5EF4-FFF2-40B4-BE49-F238E27FC236}">
                          <a16:creationId xmlns:a16="http://schemas.microsoft.com/office/drawing/2014/main" id="{148B7EC7-8138-4099-8380-43D69DE2CA16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</p:grpSp>
        </p:grpSp>
      </p:grpSp>
      <p:grpSp>
        <p:nvGrpSpPr>
          <p:cNvPr id="260" name="Group 259">
            <a:extLst>
              <a:ext uri="{FF2B5EF4-FFF2-40B4-BE49-F238E27FC236}">
                <a16:creationId xmlns:a16="http://schemas.microsoft.com/office/drawing/2014/main" id="{58016073-F9EE-4DE6-8021-1E52611F6BE4}"/>
              </a:ext>
            </a:extLst>
          </p:cNvPr>
          <p:cNvGrpSpPr/>
          <p:nvPr/>
        </p:nvGrpSpPr>
        <p:grpSpPr>
          <a:xfrm rot="8694084">
            <a:off x="9171047" y="2400984"/>
            <a:ext cx="2516626" cy="1922962"/>
            <a:chOff x="4930347" y="2731026"/>
            <a:chExt cx="2516626" cy="1922962"/>
          </a:xfrm>
        </p:grpSpPr>
        <p:grpSp>
          <p:nvGrpSpPr>
            <p:cNvPr id="261" name="Group 260">
              <a:extLst>
                <a:ext uri="{FF2B5EF4-FFF2-40B4-BE49-F238E27FC236}">
                  <a16:creationId xmlns:a16="http://schemas.microsoft.com/office/drawing/2014/main" id="{37BA3668-AE91-4BB8-B37D-EE1083BAD36B}"/>
                </a:ext>
              </a:extLst>
            </p:cNvPr>
            <p:cNvGrpSpPr/>
            <p:nvPr/>
          </p:nvGrpSpPr>
          <p:grpSpPr>
            <a:xfrm>
              <a:off x="4930347" y="3360022"/>
              <a:ext cx="657768" cy="378452"/>
              <a:chOff x="4777947" y="3207622"/>
              <a:chExt cx="657768" cy="378452"/>
            </a:xfrm>
          </p:grpSpPr>
          <p:grpSp>
            <p:nvGrpSpPr>
              <p:cNvPr id="492" name="Group 491">
                <a:extLst>
                  <a:ext uri="{FF2B5EF4-FFF2-40B4-BE49-F238E27FC236}">
                    <a16:creationId xmlns:a16="http://schemas.microsoft.com/office/drawing/2014/main" id="{B8CF38F1-0C65-49B6-8B3E-C2B687C41A66}"/>
                  </a:ext>
                </a:extLst>
              </p:cNvPr>
              <p:cNvGrpSpPr/>
              <p:nvPr/>
            </p:nvGrpSpPr>
            <p:grpSpPr>
              <a:xfrm>
                <a:off x="4777947" y="3207622"/>
                <a:ext cx="499826" cy="320263"/>
                <a:chOff x="4503627" y="2218458"/>
                <a:chExt cx="499826" cy="320263"/>
              </a:xfrm>
            </p:grpSpPr>
            <p:grpSp>
              <p:nvGrpSpPr>
                <p:cNvPr id="500" name="Group 176">
                  <a:extLst>
                    <a:ext uri="{FF2B5EF4-FFF2-40B4-BE49-F238E27FC236}">
                      <a16:creationId xmlns:a16="http://schemas.microsoft.com/office/drawing/2014/main" id="{74B628A1-3E7F-4642-9829-B6E08E49DBB7}"/>
                    </a:ext>
                  </a:extLst>
                </p:cNvPr>
                <p:cNvGrpSpPr/>
                <p:nvPr/>
              </p:nvGrpSpPr>
              <p:grpSpPr>
                <a:xfrm>
                  <a:off x="4503627" y="2301538"/>
                  <a:ext cx="300259" cy="237183"/>
                  <a:chOff x="2962956" y="2115885"/>
                  <a:chExt cx="300259" cy="237183"/>
                </a:xfrm>
              </p:grpSpPr>
              <p:pic>
                <p:nvPicPr>
                  <p:cNvPr id="504" name="Picture 24 129">
                    <a:extLst>
                      <a:ext uri="{FF2B5EF4-FFF2-40B4-BE49-F238E27FC236}">
                        <a16:creationId xmlns:a16="http://schemas.microsoft.com/office/drawing/2014/main" id="{71D27031-C28B-46A5-90D5-B699D72BCEE3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8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3076683" y="211667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  <p:pic>
                <p:nvPicPr>
                  <p:cNvPr id="505" name="Picture 24 130">
                    <a:extLst>
                      <a:ext uri="{FF2B5EF4-FFF2-40B4-BE49-F238E27FC236}">
                        <a16:creationId xmlns:a16="http://schemas.microsoft.com/office/drawing/2014/main" id="{6AD77574-148F-4456-BFD0-4C7591BFC50A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8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2962162" y="2166537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</p:grpSp>
            <p:grpSp>
              <p:nvGrpSpPr>
                <p:cNvPr id="501" name="Group 179">
                  <a:extLst>
                    <a:ext uri="{FF2B5EF4-FFF2-40B4-BE49-F238E27FC236}">
                      <a16:creationId xmlns:a16="http://schemas.microsoft.com/office/drawing/2014/main" id="{0FA002E4-9CA7-4F27-B9B2-833AA6481D06}"/>
                    </a:ext>
                  </a:extLst>
                </p:cNvPr>
                <p:cNvGrpSpPr/>
                <p:nvPr/>
              </p:nvGrpSpPr>
              <p:grpSpPr>
                <a:xfrm>
                  <a:off x="4719823" y="2218458"/>
                  <a:ext cx="283630" cy="253824"/>
                  <a:chOff x="6986427" y="2972145"/>
                  <a:chExt cx="283630" cy="253824"/>
                </a:xfrm>
              </p:grpSpPr>
              <p:pic>
                <p:nvPicPr>
                  <p:cNvPr id="502" name="Picture 24 131">
                    <a:extLst>
                      <a:ext uri="{FF2B5EF4-FFF2-40B4-BE49-F238E27FC236}">
                        <a16:creationId xmlns:a16="http://schemas.microsoft.com/office/drawing/2014/main" id="{77A34E35-D5C9-49BC-81A6-1CA40F2D6E52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8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6985633" y="3039438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  <p:pic>
                <p:nvPicPr>
                  <p:cNvPr id="503" name="Picture 24 132">
                    <a:extLst>
                      <a:ext uri="{FF2B5EF4-FFF2-40B4-BE49-F238E27FC236}">
                        <a16:creationId xmlns:a16="http://schemas.microsoft.com/office/drawing/2014/main" id="{D806E019-1E81-42EE-9B72-098285C746D6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8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7083525" y="297293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</p:grpSp>
          </p:grpSp>
          <p:grpSp>
            <p:nvGrpSpPr>
              <p:cNvPr id="493" name="Group 492">
                <a:extLst>
                  <a:ext uri="{FF2B5EF4-FFF2-40B4-BE49-F238E27FC236}">
                    <a16:creationId xmlns:a16="http://schemas.microsoft.com/office/drawing/2014/main" id="{AD4095EF-84E5-4782-80DF-B774709506DF}"/>
                  </a:ext>
                </a:extLst>
              </p:cNvPr>
              <p:cNvGrpSpPr/>
              <p:nvPr/>
            </p:nvGrpSpPr>
            <p:grpSpPr>
              <a:xfrm>
                <a:off x="4935889" y="3265811"/>
                <a:ext cx="499826" cy="320263"/>
                <a:chOff x="4503627" y="2218458"/>
                <a:chExt cx="499826" cy="320263"/>
              </a:xfrm>
            </p:grpSpPr>
            <p:grpSp>
              <p:nvGrpSpPr>
                <p:cNvPr id="494" name="Group 176">
                  <a:extLst>
                    <a:ext uri="{FF2B5EF4-FFF2-40B4-BE49-F238E27FC236}">
                      <a16:creationId xmlns:a16="http://schemas.microsoft.com/office/drawing/2014/main" id="{E61C049A-8A27-4A22-BFE5-635AE9482055}"/>
                    </a:ext>
                  </a:extLst>
                </p:cNvPr>
                <p:cNvGrpSpPr/>
                <p:nvPr/>
              </p:nvGrpSpPr>
              <p:grpSpPr>
                <a:xfrm>
                  <a:off x="4503627" y="2301538"/>
                  <a:ext cx="300259" cy="237183"/>
                  <a:chOff x="2962956" y="2115885"/>
                  <a:chExt cx="300259" cy="237183"/>
                </a:xfrm>
              </p:grpSpPr>
              <p:pic>
                <p:nvPicPr>
                  <p:cNvPr id="498" name="Picture 24 133">
                    <a:extLst>
                      <a:ext uri="{FF2B5EF4-FFF2-40B4-BE49-F238E27FC236}">
                        <a16:creationId xmlns:a16="http://schemas.microsoft.com/office/drawing/2014/main" id="{4A2582C7-E17D-442B-ABF6-AC2BADCD8897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8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3076683" y="211667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  <p:pic>
                <p:nvPicPr>
                  <p:cNvPr id="499" name="Picture 24 134">
                    <a:extLst>
                      <a:ext uri="{FF2B5EF4-FFF2-40B4-BE49-F238E27FC236}">
                        <a16:creationId xmlns:a16="http://schemas.microsoft.com/office/drawing/2014/main" id="{A7580494-2A38-4128-B969-DB284D801DAB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8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2962162" y="2166537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</p:grpSp>
            <p:grpSp>
              <p:nvGrpSpPr>
                <p:cNvPr id="495" name="Group 179">
                  <a:extLst>
                    <a:ext uri="{FF2B5EF4-FFF2-40B4-BE49-F238E27FC236}">
                      <a16:creationId xmlns:a16="http://schemas.microsoft.com/office/drawing/2014/main" id="{7F8A3665-A820-44A9-B569-132F324950EF}"/>
                    </a:ext>
                  </a:extLst>
                </p:cNvPr>
                <p:cNvGrpSpPr/>
                <p:nvPr/>
              </p:nvGrpSpPr>
              <p:grpSpPr>
                <a:xfrm>
                  <a:off x="4719823" y="2218458"/>
                  <a:ext cx="283630" cy="253824"/>
                  <a:chOff x="6986427" y="2972145"/>
                  <a:chExt cx="283630" cy="253824"/>
                </a:xfrm>
              </p:grpSpPr>
              <p:pic>
                <p:nvPicPr>
                  <p:cNvPr id="496" name="Picture 24 135">
                    <a:extLst>
                      <a:ext uri="{FF2B5EF4-FFF2-40B4-BE49-F238E27FC236}">
                        <a16:creationId xmlns:a16="http://schemas.microsoft.com/office/drawing/2014/main" id="{CE387DA3-2E15-4FAF-8BA9-B068C6C5ADB3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8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6985633" y="3039438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  <p:pic>
                <p:nvPicPr>
                  <p:cNvPr id="497" name="Picture 24 136">
                    <a:extLst>
                      <a:ext uri="{FF2B5EF4-FFF2-40B4-BE49-F238E27FC236}">
                        <a16:creationId xmlns:a16="http://schemas.microsoft.com/office/drawing/2014/main" id="{2B3776B5-E23F-44AF-AD38-9AEB81444AC4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8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7083525" y="297293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</p:grpSp>
          </p:grpSp>
        </p:grpSp>
        <p:grpSp>
          <p:nvGrpSpPr>
            <p:cNvPr id="262" name="Group 261">
              <a:extLst>
                <a:ext uri="{FF2B5EF4-FFF2-40B4-BE49-F238E27FC236}">
                  <a16:creationId xmlns:a16="http://schemas.microsoft.com/office/drawing/2014/main" id="{89461745-A00C-4B52-8371-C949F33ADBDA}"/>
                </a:ext>
              </a:extLst>
            </p:cNvPr>
            <p:cNvGrpSpPr/>
            <p:nvPr/>
          </p:nvGrpSpPr>
          <p:grpSpPr>
            <a:xfrm>
              <a:off x="4938661" y="3636001"/>
              <a:ext cx="601238" cy="499826"/>
              <a:chOff x="5841977" y="3176030"/>
              <a:chExt cx="601238" cy="499826"/>
            </a:xfrm>
          </p:grpSpPr>
          <p:grpSp>
            <p:nvGrpSpPr>
              <p:cNvPr id="478" name="Group 477">
                <a:extLst>
                  <a:ext uri="{FF2B5EF4-FFF2-40B4-BE49-F238E27FC236}">
                    <a16:creationId xmlns:a16="http://schemas.microsoft.com/office/drawing/2014/main" id="{4CB25BB8-BC8A-429E-A9E7-CBE07491D8FF}"/>
                  </a:ext>
                </a:extLst>
              </p:cNvPr>
              <p:cNvGrpSpPr/>
              <p:nvPr/>
            </p:nvGrpSpPr>
            <p:grpSpPr>
              <a:xfrm rot="19742345">
                <a:off x="5841977" y="3207622"/>
                <a:ext cx="499826" cy="320263"/>
                <a:chOff x="4503627" y="2218458"/>
                <a:chExt cx="499826" cy="320263"/>
              </a:xfrm>
            </p:grpSpPr>
            <p:grpSp>
              <p:nvGrpSpPr>
                <p:cNvPr id="486" name="Group 176">
                  <a:extLst>
                    <a:ext uri="{FF2B5EF4-FFF2-40B4-BE49-F238E27FC236}">
                      <a16:creationId xmlns:a16="http://schemas.microsoft.com/office/drawing/2014/main" id="{51010DD2-452D-445A-9A1F-21A08A2C465C}"/>
                    </a:ext>
                  </a:extLst>
                </p:cNvPr>
                <p:cNvGrpSpPr/>
                <p:nvPr/>
              </p:nvGrpSpPr>
              <p:grpSpPr>
                <a:xfrm>
                  <a:off x="4503627" y="2301538"/>
                  <a:ext cx="300259" cy="237183"/>
                  <a:chOff x="2962956" y="2115885"/>
                  <a:chExt cx="300259" cy="237183"/>
                </a:xfrm>
              </p:grpSpPr>
              <p:pic>
                <p:nvPicPr>
                  <p:cNvPr id="490" name="Picture 24 137">
                    <a:extLst>
                      <a:ext uri="{FF2B5EF4-FFF2-40B4-BE49-F238E27FC236}">
                        <a16:creationId xmlns:a16="http://schemas.microsoft.com/office/drawing/2014/main" id="{FF232B0B-D413-467C-A6BC-8F75C740D205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8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3076683" y="211667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  <p:pic>
                <p:nvPicPr>
                  <p:cNvPr id="491" name="Picture 24 138">
                    <a:extLst>
                      <a:ext uri="{FF2B5EF4-FFF2-40B4-BE49-F238E27FC236}">
                        <a16:creationId xmlns:a16="http://schemas.microsoft.com/office/drawing/2014/main" id="{C76F4E54-8A10-42CF-996D-5C28637EA718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8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2962162" y="2166537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</p:grpSp>
            <p:grpSp>
              <p:nvGrpSpPr>
                <p:cNvPr id="487" name="Group 179">
                  <a:extLst>
                    <a:ext uri="{FF2B5EF4-FFF2-40B4-BE49-F238E27FC236}">
                      <a16:creationId xmlns:a16="http://schemas.microsoft.com/office/drawing/2014/main" id="{D4893B78-250A-4015-8EAC-26A9BF78FBE3}"/>
                    </a:ext>
                  </a:extLst>
                </p:cNvPr>
                <p:cNvGrpSpPr/>
                <p:nvPr/>
              </p:nvGrpSpPr>
              <p:grpSpPr>
                <a:xfrm>
                  <a:off x="4719823" y="2218458"/>
                  <a:ext cx="283630" cy="253824"/>
                  <a:chOff x="6986427" y="2972145"/>
                  <a:chExt cx="283630" cy="253824"/>
                </a:xfrm>
              </p:grpSpPr>
              <p:pic>
                <p:nvPicPr>
                  <p:cNvPr id="488" name="Picture 24 139">
                    <a:extLst>
                      <a:ext uri="{FF2B5EF4-FFF2-40B4-BE49-F238E27FC236}">
                        <a16:creationId xmlns:a16="http://schemas.microsoft.com/office/drawing/2014/main" id="{93CD8D10-E31A-488D-8D31-D18362993E3C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8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6985633" y="3039438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  <p:pic>
                <p:nvPicPr>
                  <p:cNvPr id="489" name="Picture 24 140">
                    <a:extLst>
                      <a:ext uri="{FF2B5EF4-FFF2-40B4-BE49-F238E27FC236}">
                        <a16:creationId xmlns:a16="http://schemas.microsoft.com/office/drawing/2014/main" id="{0B675AB9-52BA-4373-AFDC-8F5B29BA0A9D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8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7083525" y="297293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</p:grpSp>
          </p:grpSp>
          <p:grpSp>
            <p:nvGrpSpPr>
              <p:cNvPr id="479" name="Group 478">
                <a:extLst>
                  <a:ext uri="{FF2B5EF4-FFF2-40B4-BE49-F238E27FC236}">
                    <a16:creationId xmlns:a16="http://schemas.microsoft.com/office/drawing/2014/main" id="{39CAC0C9-F850-4224-B301-89FBE28F5282}"/>
                  </a:ext>
                </a:extLst>
              </p:cNvPr>
              <p:cNvGrpSpPr/>
              <p:nvPr/>
            </p:nvGrpSpPr>
            <p:grpSpPr>
              <a:xfrm rot="17239213">
                <a:off x="6033171" y="3265811"/>
                <a:ext cx="499826" cy="320263"/>
                <a:chOff x="4503627" y="2218458"/>
                <a:chExt cx="499826" cy="320263"/>
              </a:xfrm>
            </p:grpSpPr>
            <p:grpSp>
              <p:nvGrpSpPr>
                <p:cNvPr id="480" name="Group 176">
                  <a:extLst>
                    <a:ext uri="{FF2B5EF4-FFF2-40B4-BE49-F238E27FC236}">
                      <a16:creationId xmlns:a16="http://schemas.microsoft.com/office/drawing/2014/main" id="{8151D7D6-2253-4F1D-8DD5-6BF063A612F4}"/>
                    </a:ext>
                  </a:extLst>
                </p:cNvPr>
                <p:cNvGrpSpPr/>
                <p:nvPr/>
              </p:nvGrpSpPr>
              <p:grpSpPr>
                <a:xfrm>
                  <a:off x="4503627" y="2301538"/>
                  <a:ext cx="300259" cy="237183"/>
                  <a:chOff x="2962956" y="2115885"/>
                  <a:chExt cx="300259" cy="237183"/>
                </a:xfrm>
              </p:grpSpPr>
              <p:pic>
                <p:nvPicPr>
                  <p:cNvPr id="484" name="Picture 24 141">
                    <a:extLst>
                      <a:ext uri="{FF2B5EF4-FFF2-40B4-BE49-F238E27FC236}">
                        <a16:creationId xmlns:a16="http://schemas.microsoft.com/office/drawing/2014/main" id="{89EAAA83-CE26-4337-8FC2-5D1B62399AA2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8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3076683" y="211667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  <p:pic>
                <p:nvPicPr>
                  <p:cNvPr id="485" name="Picture 24 142">
                    <a:extLst>
                      <a:ext uri="{FF2B5EF4-FFF2-40B4-BE49-F238E27FC236}">
                        <a16:creationId xmlns:a16="http://schemas.microsoft.com/office/drawing/2014/main" id="{50BF74A4-1126-46F8-9815-CD6EB90E7575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8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2962162" y="2166537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</p:grpSp>
            <p:grpSp>
              <p:nvGrpSpPr>
                <p:cNvPr id="481" name="Group 179">
                  <a:extLst>
                    <a:ext uri="{FF2B5EF4-FFF2-40B4-BE49-F238E27FC236}">
                      <a16:creationId xmlns:a16="http://schemas.microsoft.com/office/drawing/2014/main" id="{56BE2CAC-F434-493C-B9F7-EA4E0972B2AE}"/>
                    </a:ext>
                  </a:extLst>
                </p:cNvPr>
                <p:cNvGrpSpPr/>
                <p:nvPr/>
              </p:nvGrpSpPr>
              <p:grpSpPr>
                <a:xfrm>
                  <a:off x="4719823" y="2218458"/>
                  <a:ext cx="283630" cy="253824"/>
                  <a:chOff x="6986427" y="2972145"/>
                  <a:chExt cx="283630" cy="253824"/>
                </a:xfrm>
              </p:grpSpPr>
              <p:pic>
                <p:nvPicPr>
                  <p:cNvPr id="482" name="Picture 24 143">
                    <a:extLst>
                      <a:ext uri="{FF2B5EF4-FFF2-40B4-BE49-F238E27FC236}">
                        <a16:creationId xmlns:a16="http://schemas.microsoft.com/office/drawing/2014/main" id="{650E923C-A304-4A5E-9B14-B2A14EE92894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8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6985633" y="3039438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  <p:pic>
                <p:nvPicPr>
                  <p:cNvPr id="483" name="Picture 24 144">
                    <a:extLst>
                      <a:ext uri="{FF2B5EF4-FFF2-40B4-BE49-F238E27FC236}">
                        <a16:creationId xmlns:a16="http://schemas.microsoft.com/office/drawing/2014/main" id="{15C5A062-6718-4F5F-AC70-727735011917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8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7083525" y="297293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</p:grpSp>
          </p:grpSp>
        </p:grpSp>
        <p:grpSp>
          <p:nvGrpSpPr>
            <p:cNvPr id="263" name="Group 262">
              <a:extLst>
                <a:ext uri="{FF2B5EF4-FFF2-40B4-BE49-F238E27FC236}">
                  <a16:creationId xmlns:a16="http://schemas.microsoft.com/office/drawing/2014/main" id="{D334C408-3181-473F-95C8-35FA11B6413E}"/>
                </a:ext>
              </a:extLst>
            </p:cNvPr>
            <p:cNvGrpSpPr/>
            <p:nvPr/>
          </p:nvGrpSpPr>
          <p:grpSpPr>
            <a:xfrm>
              <a:off x="5407774" y="3379418"/>
              <a:ext cx="1055948" cy="610380"/>
              <a:chOff x="6261214" y="3135578"/>
              <a:chExt cx="1055948" cy="610380"/>
            </a:xfrm>
          </p:grpSpPr>
          <p:grpSp>
            <p:nvGrpSpPr>
              <p:cNvPr id="448" name="Group 447">
                <a:extLst>
                  <a:ext uri="{FF2B5EF4-FFF2-40B4-BE49-F238E27FC236}">
                    <a16:creationId xmlns:a16="http://schemas.microsoft.com/office/drawing/2014/main" id="{06E16B0E-C85D-4B37-9E90-74373822ACFD}"/>
                  </a:ext>
                </a:extLst>
              </p:cNvPr>
              <p:cNvGrpSpPr/>
              <p:nvPr/>
            </p:nvGrpSpPr>
            <p:grpSpPr>
              <a:xfrm>
                <a:off x="6659394" y="3135578"/>
                <a:ext cx="657768" cy="378452"/>
                <a:chOff x="4777947" y="3207622"/>
                <a:chExt cx="657768" cy="378452"/>
              </a:xfrm>
            </p:grpSpPr>
            <p:grpSp>
              <p:nvGrpSpPr>
                <p:cNvPr id="464" name="Group 463">
                  <a:extLst>
                    <a:ext uri="{FF2B5EF4-FFF2-40B4-BE49-F238E27FC236}">
                      <a16:creationId xmlns:a16="http://schemas.microsoft.com/office/drawing/2014/main" id="{273E294E-269E-4B58-A50C-8CC1FFFC5E60}"/>
                    </a:ext>
                  </a:extLst>
                </p:cNvPr>
                <p:cNvGrpSpPr/>
                <p:nvPr/>
              </p:nvGrpSpPr>
              <p:grpSpPr>
                <a:xfrm>
                  <a:off x="4777947" y="3207622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472" name="Group 176">
                    <a:extLst>
                      <a:ext uri="{FF2B5EF4-FFF2-40B4-BE49-F238E27FC236}">
                        <a16:creationId xmlns:a16="http://schemas.microsoft.com/office/drawing/2014/main" id="{0C17844B-6017-4D7C-A212-387C700A19BF}"/>
                      </a:ext>
                    </a:extLst>
                  </p:cNvPr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476" name="Picture 24 145">
                      <a:extLst>
                        <a:ext uri="{FF2B5EF4-FFF2-40B4-BE49-F238E27FC236}">
                          <a16:creationId xmlns:a16="http://schemas.microsoft.com/office/drawing/2014/main" id="{6F251290-351A-4366-8B00-041CA2D28E0D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477" name="Picture 24 146">
                      <a:extLst>
                        <a:ext uri="{FF2B5EF4-FFF2-40B4-BE49-F238E27FC236}">
                          <a16:creationId xmlns:a16="http://schemas.microsoft.com/office/drawing/2014/main" id="{CF00F3CF-80E9-4DA4-BCC1-BDDD021CED9E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473" name="Group 179">
                    <a:extLst>
                      <a:ext uri="{FF2B5EF4-FFF2-40B4-BE49-F238E27FC236}">
                        <a16:creationId xmlns:a16="http://schemas.microsoft.com/office/drawing/2014/main" id="{B9B811EB-DE67-4FB5-A442-180F56C93C16}"/>
                      </a:ext>
                    </a:extLst>
                  </p:cNvPr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474" name="Picture 24 147">
                      <a:extLst>
                        <a:ext uri="{FF2B5EF4-FFF2-40B4-BE49-F238E27FC236}">
                          <a16:creationId xmlns:a16="http://schemas.microsoft.com/office/drawing/2014/main" id="{6795CF7B-A60A-4804-9515-7C480F174AA4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475" name="Picture 24 148">
                      <a:extLst>
                        <a:ext uri="{FF2B5EF4-FFF2-40B4-BE49-F238E27FC236}">
                          <a16:creationId xmlns:a16="http://schemas.microsoft.com/office/drawing/2014/main" id="{D80FA2C1-29B3-4484-9F29-E1A113BA87C7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  <p:grpSp>
              <p:nvGrpSpPr>
                <p:cNvPr id="465" name="Group 464">
                  <a:extLst>
                    <a:ext uri="{FF2B5EF4-FFF2-40B4-BE49-F238E27FC236}">
                      <a16:creationId xmlns:a16="http://schemas.microsoft.com/office/drawing/2014/main" id="{D4987164-64C6-45CA-AF8C-45D174DC52F1}"/>
                    </a:ext>
                  </a:extLst>
                </p:cNvPr>
                <p:cNvGrpSpPr/>
                <p:nvPr/>
              </p:nvGrpSpPr>
              <p:grpSpPr>
                <a:xfrm>
                  <a:off x="4935889" y="3265811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466" name="Group 176">
                    <a:extLst>
                      <a:ext uri="{FF2B5EF4-FFF2-40B4-BE49-F238E27FC236}">
                        <a16:creationId xmlns:a16="http://schemas.microsoft.com/office/drawing/2014/main" id="{1F741484-B922-4524-A717-B5C062D6EDC0}"/>
                      </a:ext>
                    </a:extLst>
                  </p:cNvPr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470" name="Picture 24 149">
                      <a:extLst>
                        <a:ext uri="{FF2B5EF4-FFF2-40B4-BE49-F238E27FC236}">
                          <a16:creationId xmlns:a16="http://schemas.microsoft.com/office/drawing/2014/main" id="{FDA6BB6C-5A39-47B1-A833-D66232897F4B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471" name="Picture 24 150">
                      <a:extLst>
                        <a:ext uri="{FF2B5EF4-FFF2-40B4-BE49-F238E27FC236}">
                          <a16:creationId xmlns:a16="http://schemas.microsoft.com/office/drawing/2014/main" id="{A56D5EEC-A60F-4A04-BD8B-9A7AC9A8AC04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467" name="Group 179">
                    <a:extLst>
                      <a:ext uri="{FF2B5EF4-FFF2-40B4-BE49-F238E27FC236}">
                        <a16:creationId xmlns:a16="http://schemas.microsoft.com/office/drawing/2014/main" id="{A842919F-A1E2-4249-B71F-024FE5ECBE35}"/>
                      </a:ext>
                    </a:extLst>
                  </p:cNvPr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468" name="Picture 24 151">
                      <a:extLst>
                        <a:ext uri="{FF2B5EF4-FFF2-40B4-BE49-F238E27FC236}">
                          <a16:creationId xmlns:a16="http://schemas.microsoft.com/office/drawing/2014/main" id="{E27EFE2E-57DA-4BDC-BA75-CF7E1C8F5BAA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469" name="Picture 24 152">
                      <a:extLst>
                        <a:ext uri="{FF2B5EF4-FFF2-40B4-BE49-F238E27FC236}">
                          <a16:creationId xmlns:a16="http://schemas.microsoft.com/office/drawing/2014/main" id="{641CFE65-FAD7-4608-9322-CD5799D3B004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</p:grpSp>
          <p:grpSp>
            <p:nvGrpSpPr>
              <p:cNvPr id="449" name="Group 448">
                <a:extLst>
                  <a:ext uri="{FF2B5EF4-FFF2-40B4-BE49-F238E27FC236}">
                    <a16:creationId xmlns:a16="http://schemas.microsoft.com/office/drawing/2014/main" id="{34E5C0A2-AC0F-463A-8766-A031F9D684B9}"/>
                  </a:ext>
                </a:extLst>
              </p:cNvPr>
              <p:cNvGrpSpPr/>
              <p:nvPr/>
            </p:nvGrpSpPr>
            <p:grpSpPr>
              <a:xfrm rot="18877668">
                <a:off x="6210508" y="3195426"/>
                <a:ext cx="601238" cy="499826"/>
                <a:chOff x="5841977" y="3176030"/>
                <a:chExt cx="601238" cy="499826"/>
              </a:xfrm>
            </p:grpSpPr>
            <p:grpSp>
              <p:nvGrpSpPr>
                <p:cNvPr id="450" name="Group 449">
                  <a:extLst>
                    <a:ext uri="{FF2B5EF4-FFF2-40B4-BE49-F238E27FC236}">
                      <a16:creationId xmlns:a16="http://schemas.microsoft.com/office/drawing/2014/main" id="{B938D6D1-37CF-490C-BD2C-D30C957A1476}"/>
                    </a:ext>
                  </a:extLst>
                </p:cNvPr>
                <p:cNvGrpSpPr/>
                <p:nvPr/>
              </p:nvGrpSpPr>
              <p:grpSpPr>
                <a:xfrm rot="19742345">
                  <a:off x="5841977" y="3207622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458" name="Group 176">
                    <a:extLst>
                      <a:ext uri="{FF2B5EF4-FFF2-40B4-BE49-F238E27FC236}">
                        <a16:creationId xmlns:a16="http://schemas.microsoft.com/office/drawing/2014/main" id="{50540518-68AF-4285-92BF-AD9B04AE0508}"/>
                      </a:ext>
                    </a:extLst>
                  </p:cNvPr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462" name="Picture 24 153">
                      <a:extLst>
                        <a:ext uri="{FF2B5EF4-FFF2-40B4-BE49-F238E27FC236}">
                          <a16:creationId xmlns:a16="http://schemas.microsoft.com/office/drawing/2014/main" id="{F627E8E4-725E-4463-97EA-48C1E8CC154C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463" name="Picture 24 154">
                      <a:extLst>
                        <a:ext uri="{FF2B5EF4-FFF2-40B4-BE49-F238E27FC236}">
                          <a16:creationId xmlns:a16="http://schemas.microsoft.com/office/drawing/2014/main" id="{F854BB21-6987-4406-8035-7E5F5D70CD38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459" name="Group 179">
                    <a:extLst>
                      <a:ext uri="{FF2B5EF4-FFF2-40B4-BE49-F238E27FC236}">
                        <a16:creationId xmlns:a16="http://schemas.microsoft.com/office/drawing/2014/main" id="{5F3B9B7A-2279-4E18-85DD-460B8A47EFCC}"/>
                      </a:ext>
                    </a:extLst>
                  </p:cNvPr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460" name="Picture 24 155">
                      <a:extLst>
                        <a:ext uri="{FF2B5EF4-FFF2-40B4-BE49-F238E27FC236}">
                          <a16:creationId xmlns:a16="http://schemas.microsoft.com/office/drawing/2014/main" id="{19F665F1-FD3E-4F82-AB04-D9E728DFC060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461" name="Picture 24 156">
                      <a:extLst>
                        <a:ext uri="{FF2B5EF4-FFF2-40B4-BE49-F238E27FC236}">
                          <a16:creationId xmlns:a16="http://schemas.microsoft.com/office/drawing/2014/main" id="{A534741F-453B-484E-9B36-EE07EFE15567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  <p:grpSp>
              <p:nvGrpSpPr>
                <p:cNvPr id="451" name="Group 450">
                  <a:extLst>
                    <a:ext uri="{FF2B5EF4-FFF2-40B4-BE49-F238E27FC236}">
                      <a16:creationId xmlns:a16="http://schemas.microsoft.com/office/drawing/2014/main" id="{EC38A3AF-665E-404E-B559-BDF59ED535E1}"/>
                    </a:ext>
                  </a:extLst>
                </p:cNvPr>
                <p:cNvGrpSpPr/>
                <p:nvPr/>
              </p:nvGrpSpPr>
              <p:grpSpPr>
                <a:xfrm rot="17239213">
                  <a:off x="6033171" y="3265811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452" name="Group 176">
                    <a:extLst>
                      <a:ext uri="{FF2B5EF4-FFF2-40B4-BE49-F238E27FC236}">
                        <a16:creationId xmlns:a16="http://schemas.microsoft.com/office/drawing/2014/main" id="{C20006A3-60C7-44D5-96B5-44658DE94D1C}"/>
                      </a:ext>
                    </a:extLst>
                  </p:cNvPr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456" name="Picture 24 157">
                      <a:extLst>
                        <a:ext uri="{FF2B5EF4-FFF2-40B4-BE49-F238E27FC236}">
                          <a16:creationId xmlns:a16="http://schemas.microsoft.com/office/drawing/2014/main" id="{DDA48536-E610-4090-A0A4-4951A538816F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457" name="Picture 24 158">
                      <a:extLst>
                        <a:ext uri="{FF2B5EF4-FFF2-40B4-BE49-F238E27FC236}">
                          <a16:creationId xmlns:a16="http://schemas.microsoft.com/office/drawing/2014/main" id="{0E401F19-8502-4341-8751-D50CC9B752DD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453" name="Group 179">
                    <a:extLst>
                      <a:ext uri="{FF2B5EF4-FFF2-40B4-BE49-F238E27FC236}">
                        <a16:creationId xmlns:a16="http://schemas.microsoft.com/office/drawing/2014/main" id="{F0464809-E28A-4C8F-B61A-562E25D98B46}"/>
                      </a:ext>
                    </a:extLst>
                  </p:cNvPr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454" name="Picture 24 159">
                      <a:extLst>
                        <a:ext uri="{FF2B5EF4-FFF2-40B4-BE49-F238E27FC236}">
                          <a16:creationId xmlns:a16="http://schemas.microsoft.com/office/drawing/2014/main" id="{F4CCE65F-2EA2-42E8-94D8-3AF4270CE74F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455" name="Picture 24 160">
                      <a:extLst>
                        <a:ext uri="{FF2B5EF4-FFF2-40B4-BE49-F238E27FC236}">
                          <a16:creationId xmlns:a16="http://schemas.microsoft.com/office/drawing/2014/main" id="{38F08FF5-D4B3-4A49-94B9-58F011FF5933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</p:grpSp>
        </p:grpSp>
        <p:grpSp>
          <p:nvGrpSpPr>
            <p:cNvPr id="264" name="Group 263">
              <a:extLst>
                <a:ext uri="{FF2B5EF4-FFF2-40B4-BE49-F238E27FC236}">
                  <a16:creationId xmlns:a16="http://schemas.microsoft.com/office/drawing/2014/main" id="{1A7863E6-C25D-49E9-BC76-ED30ECB9F872}"/>
                </a:ext>
              </a:extLst>
            </p:cNvPr>
            <p:cNvGrpSpPr/>
            <p:nvPr/>
          </p:nvGrpSpPr>
          <p:grpSpPr>
            <a:xfrm>
              <a:off x="5382005" y="3684276"/>
              <a:ext cx="1106234" cy="969712"/>
              <a:chOff x="6792398" y="2509410"/>
              <a:chExt cx="1106234" cy="969712"/>
            </a:xfrm>
          </p:grpSpPr>
          <p:grpSp>
            <p:nvGrpSpPr>
              <p:cNvPr id="388" name="Group 387">
                <a:extLst>
                  <a:ext uri="{FF2B5EF4-FFF2-40B4-BE49-F238E27FC236}">
                    <a16:creationId xmlns:a16="http://schemas.microsoft.com/office/drawing/2014/main" id="{D025A31A-5FF4-4B05-998F-0A979355718C}"/>
                  </a:ext>
                </a:extLst>
              </p:cNvPr>
              <p:cNvGrpSpPr/>
              <p:nvPr/>
            </p:nvGrpSpPr>
            <p:grpSpPr>
              <a:xfrm>
                <a:off x="6792398" y="2703317"/>
                <a:ext cx="657768" cy="378452"/>
                <a:chOff x="4777947" y="3207622"/>
                <a:chExt cx="657768" cy="378452"/>
              </a:xfrm>
            </p:grpSpPr>
            <p:grpSp>
              <p:nvGrpSpPr>
                <p:cNvPr id="434" name="Group 433">
                  <a:extLst>
                    <a:ext uri="{FF2B5EF4-FFF2-40B4-BE49-F238E27FC236}">
                      <a16:creationId xmlns:a16="http://schemas.microsoft.com/office/drawing/2014/main" id="{5A013DF9-6F7D-44B0-8087-0C8ED930C7B9}"/>
                    </a:ext>
                  </a:extLst>
                </p:cNvPr>
                <p:cNvGrpSpPr/>
                <p:nvPr/>
              </p:nvGrpSpPr>
              <p:grpSpPr>
                <a:xfrm>
                  <a:off x="4777947" y="3207622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442" name="Group 176">
                    <a:extLst>
                      <a:ext uri="{FF2B5EF4-FFF2-40B4-BE49-F238E27FC236}">
                        <a16:creationId xmlns:a16="http://schemas.microsoft.com/office/drawing/2014/main" id="{CB1ED9E3-379A-4CD4-B583-935716DFB1EF}"/>
                      </a:ext>
                    </a:extLst>
                  </p:cNvPr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446" name="Picture 24 161">
                      <a:extLst>
                        <a:ext uri="{FF2B5EF4-FFF2-40B4-BE49-F238E27FC236}">
                          <a16:creationId xmlns:a16="http://schemas.microsoft.com/office/drawing/2014/main" id="{94FEE3C3-0885-4ABD-88EE-1D9F518CC099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447" name="Picture 24 162">
                      <a:extLst>
                        <a:ext uri="{FF2B5EF4-FFF2-40B4-BE49-F238E27FC236}">
                          <a16:creationId xmlns:a16="http://schemas.microsoft.com/office/drawing/2014/main" id="{810ED103-C29F-48B4-A776-5FF2ADE9A655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443" name="Group 179">
                    <a:extLst>
                      <a:ext uri="{FF2B5EF4-FFF2-40B4-BE49-F238E27FC236}">
                        <a16:creationId xmlns:a16="http://schemas.microsoft.com/office/drawing/2014/main" id="{BEB59DB4-B5CC-4647-ADF4-40FA45C59907}"/>
                      </a:ext>
                    </a:extLst>
                  </p:cNvPr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444" name="Picture 24 163">
                      <a:extLst>
                        <a:ext uri="{FF2B5EF4-FFF2-40B4-BE49-F238E27FC236}">
                          <a16:creationId xmlns:a16="http://schemas.microsoft.com/office/drawing/2014/main" id="{99814584-E170-48BF-9889-09AEF49F47D2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445" name="Picture 24 164">
                      <a:extLst>
                        <a:ext uri="{FF2B5EF4-FFF2-40B4-BE49-F238E27FC236}">
                          <a16:creationId xmlns:a16="http://schemas.microsoft.com/office/drawing/2014/main" id="{EB778E8E-9A20-42E6-9EBE-BB7405AAC521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  <p:grpSp>
              <p:nvGrpSpPr>
                <p:cNvPr id="435" name="Group 434">
                  <a:extLst>
                    <a:ext uri="{FF2B5EF4-FFF2-40B4-BE49-F238E27FC236}">
                      <a16:creationId xmlns:a16="http://schemas.microsoft.com/office/drawing/2014/main" id="{5FD14BEE-2C65-41E8-A089-3B3E31EC3374}"/>
                    </a:ext>
                  </a:extLst>
                </p:cNvPr>
                <p:cNvGrpSpPr/>
                <p:nvPr/>
              </p:nvGrpSpPr>
              <p:grpSpPr>
                <a:xfrm>
                  <a:off x="4935889" y="3265811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436" name="Group 176">
                    <a:extLst>
                      <a:ext uri="{FF2B5EF4-FFF2-40B4-BE49-F238E27FC236}">
                        <a16:creationId xmlns:a16="http://schemas.microsoft.com/office/drawing/2014/main" id="{B085314F-B5F6-4F83-9CE7-73E0EE175948}"/>
                      </a:ext>
                    </a:extLst>
                  </p:cNvPr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440" name="Picture 24 165">
                      <a:extLst>
                        <a:ext uri="{FF2B5EF4-FFF2-40B4-BE49-F238E27FC236}">
                          <a16:creationId xmlns:a16="http://schemas.microsoft.com/office/drawing/2014/main" id="{4D3ADC3E-3976-4202-B549-05BE70757D5C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441" name="Picture 24 166">
                      <a:extLst>
                        <a:ext uri="{FF2B5EF4-FFF2-40B4-BE49-F238E27FC236}">
                          <a16:creationId xmlns:a16="http://schemas.microsoft.com/office/drawing/2014/main" id="{B9C92C7E-B9D9-4C32-8A2A-157BC51C60F7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437" name="Group 179">
                    <a:extLst>
                      <a:ext uri="{FF2B5EF4-FFF2-40B4-BE49-F238E27FC236}">
                        <a16:creationId xmlns:a16="http://schemas.microsoft.com/office/drawing/2014/main" id="{7F65D1FF-41A1-4D63-B850-31CE1D303BA8}"/>
                      </a:ext>
                    </a:extLst>
                  </p:cNvPr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438" name="Picture 24 167">
                      <a:extLst>
                        <a:ext uri="{FF2B5EF4-FFF2-40B4-BE49-F238E27FC236}">
                          <a16:creationId xmlns:a16="http://schemas.microsoft.com/office/drawing/2014/main" id="{BEBE063F-ED16-411B-96CA-24166652C70C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439" name="Picture 24 168">
                      <a:extLst>
                        <a:ext uri="{FF2B5EF4-FFF2-40B4-BE49-F238E27FC236}">
                          <a16:creationId xmlns:a16="http://schemas.microsoft.com/office/drawing/2014/main" id="{E3D0E99D-3B98-4FEB-BB65-B1D435268C2A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</p:grpSp>
          <p:grpSp>
            <p:nvGrpSpPr>
              <p:cNvPr id="389" name="Group 388">
                <a:extLst>
                  <a:ext uri="{FF2B5EF4-FFF2-40B4-BE49-F238E27FC236}">
                    <a16:creationId xmlns:a16="http://schemas.microsoft.com/office/drawing/2014/main" id="{0A313BB3-06E7-4B4B-A423-1B54A6170F29}"/>
                  </a:ext>
                </a:extLst>
              </p:cNvPr>
              <p:cNvGrpSpPr/>
              <p:nvPr/>
            </p:nvGrpSpPr>
            <p:grpSpPr>
              <a:xfrm rot="19661454">
                <a:off x="6800712" y="2979296"/>
                <a:ext cx="601238" cy="499826"/>
                <a:chOff x="5841977" y="3176030"/>
                <a:chExt cx="601238" cy="499826"/>
              </a:xfrm>
            </p:grpSpPr>
            <p:grpSp>
              <p:nvGrpSpPr>
                <p:cNvPr id="420" name="Group 419">
                  <a:extLst>
                    <a:ext uri="{FF2B5EF4-FFF2-40B4-BE49-F238E27FC236}">
                      <a16:creationId xmlns:a16="http://schemas.microsoft.com/office/drawing/2014/main" id="{F291E4D9-DEE0-46B7-BFF7-030DEB95B8FC}"/>
                    </a:ext>
                  </a:extLst>
                </p:cNvPr>
                <p:cNvGrpSpPr/>
                <p:nvPr/>
              </p:nvGrpSpPr>
              <p:grpSpPr>
                <a:xfrm rot="19742345">
                  <a:off x="5841977" y="3207622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428" name="Group 176">
                    <a:extLst>
                      <a:ext uri="{FF2B5EF4-FFF2-40B4-BE49-F238E27FC236}">
                        <a16:creationId xmlns:a16="http://schemas.microsoft.com/office/drawing/2014/main" id="{C8D2D6F1-5720-4872-A32A-36B007B23A32}"/>
                      </a:ext>
                    </a:extLst>
                  </p:cNvPr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432" name="Picture 24 169">
                      <a:extLst>
                        <a:ext uri="{FF2B5EF4-FFF2-40B4-BE49-F238E27FC236}">
                          <a16:creationId xmlns:a16="http://schemas.microsoft.com/office/drawing/2014/main" id="{B45CF110-E280-4C5F-A4A7-25864BC3B71D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433" name="Picture 24 170">
                      <a:extLst>
                        <a:ext uri="{FF2B5EF4-FFF2-40B4-BE49-F238E27FC236}">
                          <a16:creationId xmlns:a16="http://schemas.microsoft.com/office/drawing/2014/main" id="{03950607-A165-4107-B03E-1B97154C23B9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429" name="Group 179">
                    <a:extLst>
                      <a:ext uri="{FF2B5EF4-FFF2-40B4-BE49-F238E27FC236}">
                        <a16:creationId xmlns:a16="http://schemas.microsoft.com/office/drawing/2014/main" id="{8CD4E07D-0298-4621-9943-9C1A47E27FD4}"/>
                      </a:ext>
                    </a:extLst>
                  </p:cNvPr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430" name="Picture 24 171">
                      <a:extLst>
                        <a:ext uri="{FF2B5EF4-FFF2-40B4-BE49-F238E27FC236}">
                          <a16:creationId xmlns:a16="http://schemas.microsoft.com/office/drawing/2014/main" id="{18D74FA1-E693-4248-A02A-4CD14BD2A13D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431" name="Picture 24 172">
                      <a:extLst>
                        <a:ext uri="{FF2B5EF4-FFF2-40B4-BE49-F238E27FC236}">
                          <a16:creationId xmlns:a16="http://schemas.microsoft.com/office/drawing/2014/main" id="{A4E9A796-E7CB-479E-B0ED-735F74E6A825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  <p:grpSp>
              <p:nvGrpSpPr>
                <p:cNvPr id="421" name="Group 420">
                  <a:extLst>
                    <a:ext uri="{FF2B5EF4-FFF2-40B4-BE49-F238E27FC236}">
                      <a16:creationId xmlns:a16="http://schemas.microsoft.com/office/drawing/2014/main" id="{DCE24B74-F644-4C2F-AAA3-656599EC10DB}"/>
                    </a:ext>
                  </a:extLst>
                </p:cNvPr>
                <p:cNvGrpSpPr/>
                <p:nvPr/>
              </p:nvGrpSpPr>
              <p:grpSpPr>
                <a:xfrm rot="17239213">
                  <a:off x="6033171" y="3265811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422" name="Group 176">
                    <a:extLst>
                      <a:ext uri="{FF2B5EF4-FFF2-40B4-BE49-F238E27FC236}">
                        <a16:creationId xmlns:a16="http://schemas.microsoft.com/office/drawing/2014/main" id="{90EAC717-EEBD-4D37-B5B2-B5104EFAA7B8}"/>
                      </a:ext>
                    </a:extLst>
                  </p:cNvPr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426" name="Picture 24 173">
                      <a:extLst>
                        <a:ext uri="{FF2B5EF4-FFF2-40B4-BE49-F238E27FC236}">
                          <a16:creationId xmlns:a16="http://schemas.microsoft.com/office/drawing/2014/main" id="{74ADB037-BDAE-4632-9E94-3C95EDC50985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427" name="Picture 24 174">
                      <a:extLst>
                        <a:ext uri="{FF2B5EF4-FFF2-40B4-BE49-F238E27FC236}">
                          <a16:creationId xmlns:a16="http://schemas.microsoft.com/office/drawing/2014/main" id="{94A76F03-3EFF-4F95-8F4A-05257B4B1BDD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423" name="Group 179">
                    <a:extLst>
                      <a:ext uri="{FF2B5EF4-FFF2-40B4-BE49-F238E27FC236}">
                        <a16:creationId xmlns:a16="http://schemas.microsoft.com/office/drawing/2014/main" id="{1E06F2A4-3681-4718-AC22-0FEB2290BFA8}"/>
                      </a:ext>
                    </a:extLst>
                  </p:cNvPr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424" name="Picture 24 175">
                      <a:extLst>
                        <a:ext uri="{FF2B5EF4-FFF2-40B4-BE49-F238E27FC236}">
                          <a16:creationId xmlns:a16="http://schemas.microsoft.com/office/drawing/2014/main" id="{46DBA5EF-F996-4C82-AE49-382102464EDB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425" name="Picture 24 176">
                      <a:extLst>
                        <a:ext uri="{FF2B5EF4-FFF2-40B4-BE49-F238E27FC236}">
                          <a16:creationId xmlns:a16="http://schemas.microsoft.com/office/drawing/2014/main" id="{73231D06-7CCE-4598-853E-7CB76833F0ED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</p:grpSp>
          <p:grpSp>
            <p:nvGrpSpPr>
              <p:cNvPr id="390" name="Group 389">
                <a:extLst>
                  <a:ext uri="{FF2B5EF4-FFF2-40B4-BE49-F238E27FC236}">
                    <a16:creationId xmlns:a16="http://schemas.microsoft.com/office/drawing/2014/main" id="{959C3CF9-B1CE-4F4F-8A7D-2ACF5DE3457E}"/>
                  </a:ext>
                </a:extLst>
              </p:cNvPr>
              <p:cNvGrpSpPr/>
              <p:nvPr/>
            </p:nvGrpSpPr>
            <p:grpSpPr>
              <a:xfrm rot="2171672">
                <a:off x="7240864" y="2945788"/>
                <a:ext cx="657768" cy="378452"/>
                <a:chOff x="4777947" y="3207622"/>
                <a:chExt cx="657768" cy="378452"/>
              </a:xfrm>
            </p:grpSpPr>
            <p:grpSp>
              <p:nvGrpSpPr>
                <p:cNvPr id="406" name="Group 405">
                  <a:extLst>
                    <a:ext uri="{FF2B5EF4-FFF2-40B4-BE49-F238E27FC236}">
                      <a16:creationId xmlns:a16="http://schemas.microsoft.com/office/drawing/2014/main" id="{ABB275B6-B983-4223-95E6-39A69BD36BF7}"/>
                    </a:ext>
                  </a:extLst>
                </p:cNvPr>
                <p:cNvGrpSpPr/>
                <p:nvPr/>
              </p:nvGrpSpPr>
              <p:grpSpPr>
                <a:xfrm>
                  <a:off x="4777947" y="3207622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414" name="Group 176">
                    <a:extLst>
                      <a:ext uri="{FF2B5EF4-FFF2-40B4-BE49-F238E27FC236}">
                        <a16:creationId xmlns:a16="http://schemas.microsoft.com/office/drawing/2014/main" id="{C49FEB57-C3C9-4907-A10C-47EB77BE3BCC}"/>
                      </a:ext>
                    </a:extLst>
                  </p:cNvPr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418" name="Picture 24 177">
                      <a:extLst>
                        <a:ext uri="{FF2B5EF4-FFF2-40B4-BE49-F238E27FC236}">
                          <a16:creationId xmlns:a16="http://schemas.microsoft.com/office/drawing/2014/main" id="{990572D5-7041-4CE1-BA84-27427B7ADE1D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419" name="Picture 24 178">
                      <a:extLst>
                        <a:ext uri="{FF2B5EF4-FFF2-40B4-BE49-F238E27FC236}">
                          <a16:creationId xmlns:a16="http://schemas.microsoft.com/office/drawing/2014/main" id="{16F2A927-7B74-4262-8174-2BC3775CE30A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415" name="Group 179">
                    <a:extLst>
                      <a:ext uri="{FF2B5EF4-FFF2-40B4-BE49-F238E27FC236}">
                        <a16:creationId xmlns:a16="http://schemas.microsoft.com/office/drawing/2014/main" id="{7E3666D8-3F31-4C2B-B87E-8F2D924E1120}"/>
                      </a:ext>
                    </a:extLst>
                  </p:cNvPr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416" name="Picture 24 179">
                      <a:extLst>
                        <a:ext uri="{FF2B5EF4-FFF2-40B4-BE49-F238E27FC236}">
                          <a16:creationId xmlns:a16="http://schemas.microsoft.com/office/drawing/2014/main" id="{48BF58BC-7419-403E-8656-DF71B96FA304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417" name="Picture 24 180">
                      <a:extLst>
                        <a:ext uri="{FF2B5EF4-FFF2-40B4-BE49-F238E27FC236}">
                          <a16:creationId xmlns:a16="http://schemas.microsoft.com/office/drawing/2014/main" id="{7013E7E9-9B86-47E3-BDD3-667CA4845505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  <p:grpSp>
              <p:nvGrpSpPr>
                <p:cNvPr id="407" name="Group 406">
                  <a:extLst>
                    <a:ext uri="{FF2B5EF4-FFF2-40B4-BE49-F238E27FC236}">
                      <a16:creationId xmlns:a16="http://schemas.microsoft.com/office/drawing/2014/main" id="{B7CE3893-0B0E-427B-BCD4-9CED8EE87C6F}"/>
                    </a:ext>
                  </a:extLst>
                </p:cNvPr>
                <p:cNvGrpSpPr/>
                <p:nvPr/>
              </p:nvGrpSpPr>
              <p:grpSpPr>
                <a:xfrm>
                  <a:off x="4935889" y="3265811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408" name="Group 176">
                    <a:extLst>
                      <a:ext uri="{FF2B5EF4-FFF2-40B4-BE49-F238E27FC236}">
                        <a16:creationId xmlns:a16="http://schemas.microsoft.com/office/drawing/2014/main" id="{2B8EDB19-F845-4F31-BE82-0D818536EF28}"/>
                      </a:ext>
                    </a:extLst>
                  </p:cNvPr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412" name="Picture 24 181">
                      <a:extLst>
                        <a:ext uri="{FF2B5EF4-FFF2-40B4-BE49-F238E27FC236}">
                          <a16:creationId xmlns:a16="http://schemas.microsoft.com/office/drawing/2014/main" id="{56CDC19A-A607-4A54-94C9-AE98270C1F66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413" name="Picture 24 182">
                      <a:extLst>
                        <a:ext uri="{FF2B5EF4-FFF2-40B4-BE49-F238E27FC236}">
                          <a16:creationId xmlns:a16="http://schemas.microsoft.com/office/drawing/2014/main" id="{D6FDEE78-E3CA-4EAD-B23A-F7A5F4C31C90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409" name="Group 179">
                    <a:extLst>
                      <a:ext uri="{FF2B5EF4-FFF2-40B4-BE49-F238E27FC236}">
                        <a16:creationId xmlns:a16="http://schemas.microsoft.com/office/drawing/2014/main" id="{AC9FCBA9-54AC-4ECE-9F2C-B10A69B87E2F}"/>
                      </a:ext>
                    </a:extLst>
                  </p:cNvPr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410" name="Picture 24 183">
                      <a:extLst>
                        <a:ext uri="{FF2B5EF4-FFF2-40B4-BE49-F238E27FC236}">
                          <a16:creationId xmlns:a16="http://schemas.microsoft.com/office/drawing/2014/main" id="{13787B75-A4D8-42D0-B49C-F4AF44CA7BD8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411" name="Picture 24 184">
                      <a:extLst>
                        <a:ext uri="{FF2B5EF4-FFF2-40B4-BE49-F238E27FC236}">
                          <a16:creationId xmlns:a16="http://schemas.microsoft.com/office/drawing/2014/main" id="{8E2881C5-3C33-46A6-A9D3-AEB5839EAD77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</p:grpSp>
          <p:grpSp>
            <p:nvGrpSpPr>
              <p:cNvPr id="391" name="Group 390">
                <a:extLst>
                  <a:ext uri="{FF2B5EF4-FFF2-40B4-BE49-F238E27FC236}">
                    <a16:creationId xmlns:a16="http://schemas.microsoft.com/office/drawing/2014/main" id="{0A87868C-1951-4FEE-AD6A-8649B2250538}"/>
                  </a:ext>
                </a:extLst>
              </p:cNvPr>
              <p:cNvGrpSpPr/>
              <p:nvPr/>
            </p:nvGrpSpPr>
            <p:grpSpPr>
              <a:xfrm rot="21049340">
                <a:off x="7270080" y="2509410"/>
                <a:ext cx="601238" cy="499826"/>
                <a:chOff x="5841977" y="3176030"/>
                <a:chExt cx="601238" cy="499826"/>
              </a:xfrm>
            </p:grpSpPr>
            <p:grpSp>
              <p:nvGrpSpPr>
                <p:cNvPr id="392" name="Group 391">
                  <a:extLst>
                    <a:ext uri="{FF2B5EF4-FFF2-40B4-BE49-F238E27FC236}">
                      <a16:creationId xmlns:a16="http://schemas.microsoft.com/office/drawing/2014/main" id="{8DA53337-4580-47D5-A6ED-08DB86B95A78}"/>
                    </a:ext>
                  </a:extLst>
                </p:cNvPr>
                <p:cNvGrpSpPr/>
                <p:nvPr/>
              </p:nvGrpSpPr>
              <p:grpSpPr>
                <a:xfrm rot="19742345">
                  <a:off x="5841977" y="3207622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400" name="Group 176">
                    <a:extLst>
                      <a:ext uri="{FF2B5EF4-FFF2-40B4-BE49-F238E27FC236}">
                        <a16:creationId xmlns:a16="http://schemas.microsoft.com/office/drawing/2014/main" id="{63D8E639-D971-40E1-A2FC-6846C1D231E7}"/>
                      </a:ext>
                    </a:extLst>
                  </p:cNvPr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404" name="Picture 24 185">
                      <a:extLst>
                        <a:ext uri="{FF2B5EF4-FFF2-40B4-BE49-F238E27FC236}">
                          <a16:creationId xmlns:a16="http://schemas.microsoft.com/office/drawing/2014/main" id="{7F2BA5E0-29C9-4ABA-BF2D-1819780937F0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405" name="Picture 24 186">
                      <a:extLst>
                        <a:ext uri="{FF2B5EF4-FFF2-40B4-BE49-F238E27FC236}">
                          <a16:creationId xmlns:a16="http://schemas.microsoft.com/office/drawing/2014/main" id="{A2C19EF1-295A-4D40-9A67-6BAD501299A1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401" name="Group 179">
                    <a:extLst>
                      <a:ext uri="{FF2B5EF4-FFF2-40B4-BE49-F238E27FC236}">
                        <a16:creationId xmlns:a16="http://schemas.microsoft.com/office/drawing/2014/main" id="{20926CDD-6B8F-4418-84DF-1DAFBB8B3730}"/>
                      </a:ext>
                    </a:extLst>
                  </p:cNvPr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402" name="Picture 24 187">
                      <a:extLst>
                        <a:ext uri="{FF2B5EF4-FFF2-40B4-BE49-F238E27FC236}">
                          <a16:creationId xmlns:a16="http://schemas.microsoft.com/office/drawing/2014/main" id="{3D8C580C-188D-4F49-96AC-A5E52E887851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403" name="Picture 24 188">
                      <a:extLst>
                        <a:ext uri="{FF2B5EF4-FFF2-40B4-BE49-F238E27FC236}">
                          <a16:creationId xmlns:a16="http://schemas.microsoft.com/office/drawing/2014/main" id="{27765AA3-5258-4FD4-8755-2DBD7D71CD9D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  <p:grpSp>
              <p:nvGrpSpPr>
                <p:cNvPr id="393" name="Group 392">
                  <a:extLst>
                    <a:ext uri="{FF2B5EF4-FFF2-40B4-BE49-F238E27FC236}">
                      <a16:creationId xmlns:a16="http://schemas.microsoft.com/office/drawing/2014/main" id="{EE913491-F713-48B4-B020-E213A4E36EFE}"/>
                    </a:ext>
                  </a:extLst>
                </p:cNvPr>
                <p:cNvGrpSpPr/>
                <p:nvPr/>
              </p:nvGrpSpPr>
              <p:grpSpPr>
                <a:xfrm rot="17239213">
                  <a:off x="6033171" y="3265811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394" name="Group 176">
                    <a:extLst>
                      <a:ext uri="{FF2B5EF4-FFF2-40B4-BE49-F238E27FC236}">
                        <a16:creationId xmlns:a16="http://schemas.microsoft.com/office/drawing/2014/main" id="{8E08CF60-4568-4F5C-A0D0-1E2EFC71DF77}"/>
                      </a:ext>
                    </a:extLst>
                  </p:cNvPr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398" name="Picture 24 189">
                      <a:extLst>
                        <a:ext uri="{FF2B5EF4-FFF2-40B4-BE49-F238E27FC236}">
                          <a16:creationId xmlns:a16="http://schemas.microsoft.com/office/drawing/2014/main" id="{6D3F9448-D250-4E40-8D61-2321B3F8918E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399" name="Picture 24 190">
                      <a:extLst>
                        <a:ext uri="{FF2B5EF4-FFF2-40B4-BE49-F238E27FC236}">
                          <a16:creationId xmlns:a16="http://schemas.microsoft.com/office/drawing/2014/main" id="{8E053CC1-1127-4DF5-B4A7-D9727F36E132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395" name="Group 179">
                    <a:extLst>
                      <a:ext uri="{FF2B5EF4-FFF2-40B4-BE49-F238E27FC236}">
                        <a16:creationId xmlns:a16="http://schemas.microsoft.com/office/drawing/2014/main" id="{E2B4C1D2-FFED-414D-8241-5BD5BAB7F561}"/>
                      </a:ext>
                    </a:extLst>
                  </p:cNvPr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396" name="Picture 24 191">
                      <a:extLst>
                        <a:ext uri="{FF2B5EF4-FFF2-40B4-BE49-F238E27FC236}">
                          <a16:creationId xmlns:a16="http://schemas.microsoft.com/office/drawing/2014/main" id="{C34110CD-3031-409C-8E22-34847435A863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397" name="Picture 24 192">
                      <a:extLst>
                        <a:ext uri="{FF2B5EF4-FFF2-40B4-BE49-F238E27FC236}">
                          <a16:creationId xmlns:a16="http://schemas.microsoft.com/office/drawing/2014/main" id="{869F0084-1311-414D-98B3-751F14039DFD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</p:grpSp>
        </p:grpSp>
        <p:grpSp>
          <p:nvGrpSpPr>
            <p:cNvPr id="265" name="Group 264">
              <a:extLst>
                <a:ext uri="{FF2B5EF4-FFF2-40B4-BE49-F238E27FC236}">
                  <a16:creationId xmlns:a16="http://schemas.microsoft.com/office/drawing/2014/main" id="{FDC4856D-29D9-4BE5-91B9-ECACCD4EDB8C}"/>
                </a:ext>
              </a:extLst>
            </p:cNvPr>
            <p:cNvGrpSpPr/>
            <p:nvPr/>
          </p:nvGrpSpPr>
          <p:grpSpPr>
            <a:xfrm>
              <a:off x="5889081" y="2731026"/>
              <a:ext cx="1557892" cy="1293966"/>
              <a:chOff x="6991903" y="2695004"/>
              <a:chExt cx="1557892" cy="1293966"/>
            </a:xfrm>
          </p:grpSpPr>
          <p:grpSp>
            <p:nvGrpSpPr>
              <p:cNvPr id="266" name="Group 265">
                <a:extLst>
                  <a:ext uri="{FF2B5EF4-FFF2-40B4-BE49-F238E27FC236}">
                    <a16:creationId xmlns:a16="http://schemas.microsoft.com/office/drawing/2014/main" id="{30108C1D-731A-428E-B5CF-36E91CED37E5}"/>
                  </a:ext>
                </a:extLst>
              </p:cNvPr>
              <p:cNvGrpSpPr/>
              <p:nvPr/>
            </p:nvGrpSpPr>
            <p:grpSpPr>
              <a:xfrm>
                <a:off x="6991903" y="2695004"/>
                <a:ext cx="657768" cy="378452"/>
                <a:chOff x="4777947" y="3207622"/>
                <a:chExt cx="657768" cy="378452"/>
              </a:xfrm>
            </p:grpSpPr>
            <p:grpSp>
              <p:nvGrpSpPr>
                <p:cNvPr id="374" name="Group 373">
                  <a:extLst>
                    <a:ext uri="{FF2B5EF4-FFF2-40B4-BE49-F238E27FC236}">
                      <a16:creationId xmlns:a16="http://schemas.microsoft.com/office/drawing/2014/main" id="{63096C23-F4B7-4DCA-9931-6280D7B7AA7E}"/>
                    </a:ext>
                  </a:extLst>
                </p:cNvPr>
                <p:cNvGrpSpPr/>
                <p:nvPr/>
              </p:nvGrpSpPr>
              <p:grpSpPr>
                <a:xfrm>
                  <a:off x="4777947" y="3207622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382" name="Group 176">
                    <a:extLst>
                      <a:ext uri="{FF2B5EF4-FFF2-40B4-BE49-F238E27FC236}">
                        <a16:creationId xmlns:a16="http://schemas.microsoft.com/office/drawing/2014/main" id="{80A03D26-3378-4E10-B1B4-061B6FDD8266}"/>
                      </a:ext>
                    </a:extLst>
                  </p:cNvPr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386" name="Picture 24 193">
                      <a:extLst>
                        <a:ext uri="{FF2B5EF4-FFF2-40B4-BE49-F238E27FC236}">
                          <a16:creationId xmlns:a16="http://schemas.microsoft.com/office/drawing/2014/main" id="{83988F31-D0D8-471B-BB27-E3FCF5A3E178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387" name="Picture 24 194">
                      <a:extLst>
                        <a:ext uri="{FF2B5EF4-FFF2-40B4-BE49-F238E27FC236}">
                          <a16:creationId xmlns:a16="http://schemas.microsoft.com/office/drawing/2014/main" id="{5646C035-E944-409F-B6C9-16570B3CAD35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383" name="Group 179">
                    <a:extLst>
                      <a:ext uri="{FF2B5EF4-FFF2-40B4-BE49-F238E27FC236}">
                        <a16:creationId xmlns:a16="http://schemas.microsoft.com/office/drawing/2014/main" id="{2DE9821D-05D5-42CA-A5C0-944C4411F2FF}"/>
                      </a:ext>
                    </a:extLst>
                  </p:cNvPr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384" name="Picture 24 195">
                      <a:extLst>
                        <a:ext uri="{FF2B5EF4-FFF2-40B4-BE49-F238E27FC236}">
                          <a16:creationId xmlns:a16="http://schemas.microsoft.com/office/drawing/2014/main" id="{EA7ED002-936D-40C7-8DE5-7C26790F88F2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385" name="Picture 24 196">
                      <a:extLst>
                        <a:ext uri="{FF2B5EF4-FFF2-40B4-BE49-F238E27FC236}">
                          <a16:creationId xmlns:a16="http://schemas.microsoft.com/office/drawing/2014/main" id="{905798F6-A055-40A2-84FB-4F8CF8D7ACAC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  <p:grpSp>
              <p:nvGrpSpPr>
                <p:cNvPr id="375" name="Group 374">
                  <a:extLst>
                    <a:ext uri="{FF2B5EF4-FFF2-40B4-BE49-F238E27FC236}">
                      <a16:creationId xmlns:a16="http://schemas.microsoft.com/office/drawing/2014/main" id="{8DE77D65-2C4D-4A6B-A8E8-0C117D999326}"/>
                    </a:ext>
                  </a:extLst>
                </p:cNvPr>
                <p:cNvGrpSpPr/>
                <p:nvPr/>
              </p:nvGrpSpPr>
              <p:grpSpPr>
                <a:xfrm>
                  <a:off x="4935889" y="3265811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376" name="Group 176">
                    <a:extLst>
                      <a:ext uri="{FF2B5EF4-FFF2-40B4-BE49-F238E27FC236}">
                        <a16:creationId xmlns:a16="http://schemas.microsoft.com/office/drawing/2014/main" id="{273F5AF2-E06C-4385-B540-72CEACADA013}"/>
                      </a:ext>
                    </a:extLst>
                  </p:cNvPr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380" name="Picture 24 197">
                      <a:extLst>
                        <a:ext uri="{FF2B5EF4-FFF2-40B4-BE49-F238E27FC236}">
                          <a16:creationId xmlns:a16="http://schemas.microsoft.com/office/drawing/2014/main" id="{15D5BE0B-6B20-4CC7-9CCD-B70FA201B59F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381" name="Picture 24 198">
                      <a:extLst>
                        <a:ext uri="{FF2B5EF4-FFF2-40B4-BE49-F238E27FC236}">
                          <a16:creationId xmlns:a16="http://schemas.microsoft.com/office/drawing/2014/main" id="{46995127-4649-420E-8716-91F6A8714EEB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377" name="Group 179">
                    <a:extLst>
                      <a:ext uri="{FF2B5EF4-FFF2-40B4-BE49-F238E27FC236}">
                        <a16:creationId xmlns:a16="http://schemas.microsoft.com/office/drawing/2014/main" id="{C82CB7D1-F1BC-4A88-8593-17F5A6C53E95}"/>
                      </a:ext>
                    </a:extLst>
                  </p:cNvPr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378" name="Picture 24 199">
                      <a:extLst>
                        <a:ext uri="{FF2B5EF4-FFF2-40B4-BE49-F238E27FC236}">
                          <a16:creationId xmlns:a16="http://schemas.microsoft.com/office/drawing/2014/main" id="{C53AFAF7-165A-4320-BA69-17AD674E830F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379" name="Picture 24 200">
                      <a:extLst>
                        <a:ext uri="{FF2B5EF4-FFF2-40B4-BE49-F238E27FC236}">
                          <a16:creationId xmlns:a16="http://schemas.microsoft.com/office/drawing/2014/main" id="{8A97AF3A-8384-4575-A07A-D1B8E74C77FD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</p:grpSp>
          <p:grpSp>
            <p:nvGrpSpPr>
              <p:cNvPr id="267" name="Group 266">
                <a:extLst>
                  <a:ext uri="{FF2B5EF4-FFF2-40B4-BE49-F238E27FC236}">
                    <a16:creationId xmlns:a16="http://schemas.microsoft.com/office/drawing/2014/main" id="{3498AC6F-B02C-4B5A-B61A-F0527EAF22A4}"/>
                  </a:ext>
                </a:extLst>
              </p:cNvPr>
              <p:cNvGrpSpPr/>
              <p:nvPr/>
            </p:nvGrpSpPr>
            <p:grpSpPr>
              <a:xfrm>
                <a:off x="7000217" y="2970983"/>
                <a:ext cx="601238" cy="499826"/>
                <a:chOff x="5841977" y="3176030"/>
                <a:chExt cx="601238" cy="499826"/>
              </a:xfrm>
            </p:grpSpPr>
            <p:grpSp>
              <p:nvGrpSpPr>
                <p:cNvPr id="360" name="Group 359">
                  <a:extLst>
                    <a:ext uri="{FF2B5EF4-FFF2-40B4-BE49-F238E27FC236}">
                      <a16:creationId xmlns:a16="http://schemas.microsoft.com/office/drawing/2014/main" id="{E90EDC12-CE69-46C6-A091-AD66935634E9}"/>
                    </a:ext>
                  </a:extLst>
                </p:cNvPr>
                <p:cNvGrpSpPr/>
                <p:nvPr/>
              </p:nvGrpSpPr>
              <p:grpSpPr>
                <a:xfrm rot="19742345">
                  <a:off x="5841977" y="3207622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368" name="Group 176">
                    <a:extLst>
                      <a:ext uri="{FF2B5EF4-FFF2-40B4-BE49-F238E27FC236}">
                        <a16:creationId xmlns:a16="http://schemas.microsoft.com/office/drawing/2014/main" id="{A6687EC4-C664-4696-9EBC-261EE95D358B}"/>
                      </a:ext>
                    </a:extLst>
                  </p:cNvPr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372" name="Picture 24 201">
                      <a:extLst>
                        <a:ext uri="{FF2B5EF4-FFF2-40B4-BE49-F238E27FC236}">
                          <a16:creationId xmlns:a16="http://schemas.microsoft.com/office/drawing/2014/main" id="{0CA64F63-9498-4ABA-8358-59EC101D7580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373" name="Picture 24 202">
                      <a:extLst>
                        <a:ext uri="{FF2B5EF4-FFF2-40B4-BE49-F238E27FC236}">
                          <a16:creationId xmlns:a16="http://schemas.microsoft.com/office/drawing/2014/main" id="{F2BA1F9C-CFA8-4A31-9C75-5A44B8E53BEB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369" name="Group 179">
                    <a:extLst>
                      <a:ext uri="{FF2B5EF4-FFF2-40B4-BE49-F238E27FC236}">
                        <a16:creationId xmlns:a16="http://schemas.microsoft.com/office/drawing/2014/main" id="{E82E185B-E404-4112-A7CB-D7367DE981F0}"/>
                      </a:ext>
                    </a:extLst>
                  </p:cNvPr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370" name="Picture 24 203">
                      <a:extLst>
                        <a:ext uri="{FF2B5EF4-FFF2-40B4-BE49-F238E27FC236}">
                          <a16:creationId xmlns:a16="http://schemas.microsoft.com/office/drawing/2014/main" id="{3AC51CDC-D240-45ED-ADC7-FF053AFA12E8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371" name="Picture 24 204">
                      <a:extLst>
                        <a:ext uri="{FF2B5EF4-FFF2-40B4-BE49-F238E27FC236}">
                          <a16:creationId xmlns:a16="http://schemas.microsoft.com/office/drawing/2014/main" id="{F6A7519C-D34C-4B0B-8780-45313CA00914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  <p:grpSp>
              <p:nvGrpSpPr>
                <p:cNvPr id="361" name="Group 360">
                  <a:extLst>
                    <a:ext uri="{FF2B5EF4-FFF2-40B4-BE49-F238E27FC236}">
                      <a16:creationId xmlns:a16="http://schemas.microsoft.com/office/drawing/2014/main" id="{BABEB58B-2EB1-4654-900F-82338399A865}"/>
                    </a:ext>
                  </a:extLst>
                </p:cNvPr>
                <p:cNvGrpSpPr/>
                <p:nvPr/>
              </p:nvGrpSpPr>
              <p:grpSpPr>
                <a:xfrm rot="17239213">
                  <a:off x="6033171" y="3265811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362" name="Group 176">
                    <a:extLst>
                      <a:ext uri="{FF2B5EF4-FFF2-40B4-BE49-F238E27FC236}">
                        <a16:creationId xmlns:a16="http://schemas.microsoft.com/office/drawing/2014/main" id="{DBF19D59-D6FC-4274-953F-1D22FE294C56}"/>
                      </a:ext>
                    </a:extLst>
                  </p:cNvPr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366" name="Picture 24 205">
                      <a:extLst>
                        <a:ext uri="{FF2B5EF4-FFF2-40B4-BE49-F238E27FC236}">
                          <a16:creationId xmlns:a16="http://schemas.microsoft.com/office/drawing/2014/main" id="{16AC285A-4E9B-4079-8DDB-275BB4BD6B71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367" name="Picture 24 206">
                      <a:extLst>
                        <a:ext uri="{FF2B5EF4-FFF2-40B4-BE49-F238E27FC236}">
                          <a16:creationId xmlns:a16="http://schemas.microsoft.com/office/drawing/2014/main" id="{A782A184-027D-4D6B-8B01-46B12BA8F45A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363" name="Group 179">
                    <a:extLst>
                      <a:ext uri="{FF2B5EF4-FFF2-40B4-BE49-F238E27FC236}">
                        <a16:creationId xmlns:a16="http://schemas.microsoft.com/office/drawing/2014/main" id="{D8F19ADA-10C7-4B55-8CB7-2F55AC4349C9}"/>
                      </a:ext>
                    </a:extLst>
                  </p:cNvPr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364" name="Picture 24 207">
                      <a:extLst>
                        <a:ext uri="{FF2B5EF4-FFF2-40B4-BE49-F238E27FC236}">
                          <a16:creationId xmlns:a16="http://schemas.microsoft.com/office/drawing/2014/main" id="{0550E1FF-9AED-4933-8440-90B88CAD0D80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365" name="Picture 24 208">
                      <a:extLst>
                        <a:ext uri="{FF2B5EF4-FFF2-40B4-BE49-F238E27FC236}">
                          <a16:creationId xmlns:a16="http://schemas.microsoft.com/office/drawing/2014/main" id="{5464DF51-AD9C-43FA-B4F4-81EE8245EE83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</p:grpSp>
          <p:grpSp>
            <p:nvGrpSpPr>
              <p:cNvPr id="268" name="Group 267">
                <a:extLst>
                  <a:ext uri="{FF2B5EF4-FFF2-40B4-BE49-F238E27FC236}">
                    <a16:creationId xmlns:a16="http://schemas.microsoft.com/office/drawing/2014/main" id="{8C6C516A-9593-402F-A359-C6389EE9CA66}"/>
                  </a:ext>
                </a:extLst>
              </p:cNvPr>
              <p:cNvGrpSpPr/>
              <p:nvPr/>
            </p:nvGrpSpPr>
            <p:grpSpPr>
              <a:xfrm>
                <a:off x="7469330" y="2714400"/>
                <a:ext cx="1055948" cy="610380"/>
                <a:chOff x="6261214" y="3135578"/>
                <a:chExt cx="1055948" cy="610380"/>
              </a:xfrm>
            </p:grpSpPr>
            <p:grpSp>
              <p:nvGrpSpPr>
                <p:cNvPr id="330" name="Group 329">
                  <a:extLst>
                    <a:ext uri="{FF2B5EF4-FFF2-40B4-BE49-F238E27FC236}">
                      <a16:creationId xmlns:a16="http://schemas.microsoft.com/office/drawing/2014/main" id="{79D439F1-4902-4BC3-8032-894BC01E4F12}"/>
                    </a:ext>
                  </a:extLst>
                </p:cNvPr>
                <p:cNvGrpSpPr/>
                <p:nvPr/>
              </p:nvGrpSpPr>
              <p:grpSpPr>
                <a:xfrm>
                  <a:off x="6659394" y="3135578"/>
                  <a:ext cx="657768" cy="378452"/>
                  <a:chOff x="4777947" y="3207622"/>
                  <a:chExt cx="657768" cy="378452"/>
                </a:xfrm>
              </p:grpSpPr>
              <p:grpSp>
                <p:nvGrpSpPr>
                  <p:cNvPr id="346" name="Group 345">
                    <a:extLst>
                      <a:ext uri="{FF2B5EF4-FFF2-40B4-BE49-F238E27FC236}">
                        <a16:creationId xmlns:a16="http://schemas.microsoft.com/office/drawing/2014/main" id="{723FDA1C-5A41-4C5E-98FE-4890E9F69CFE}"/>
                      </a:ext>
                    </a:extLst>
                  </p:cNvPr>
                  <p:cNvGrpSpPr/>
                  <p:nvPr/>
                </p:nvGrpSpPr>
                <p:grpSpPr>
                  <a:xfrm>
                    <a:off x="4777947" y="3207622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354" name="Group 176">
                      <a:extLst>
                        <a:ext uri="{FF2B5EF4-FFF2-40B4-BE49-F238E27FC236}">
                          <a16:creationId xmlns:a16="http://schemas.microsoft.com/office/drawing/2014/main" id="{DFA40C77-D7E7-46D3-A112-CFDB15EBBB6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358" name="Picture 24 209">
                        <a:extLst>
                          <a:ext uri="{FF2B5EF4-FFF2-40B4-BE49-F238E27FC236}">
                            <a16:creationId xmlns:a16="http://schemas.microsoft.com/office/drawing/2014/main" id="{C4302220-84E5-454E-B948-1BB23FBFD80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359" name="Picture 24 210">
                        <a:extLst>
                          <a:ext uri="{FF2B5EF4-FFF2-40B4-BE49-F238E27FC236}">
                            <a16:creationId xmlns:a16="http://schemas.microsoft.com/office/drawing/2014/main" id="{2A587E41-C5D9-4C2F-BE52-EFE7C4AB7FC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355" name="Group 179">
                      <a:extLst>
                        <a:ext uri="{FF2B5EF4-FFF2-40B4-BE49-F238E27FC236}">
                          <a16:creationId xmlns:a16="http://schemas.microsoft.com/office/drawing/2014/main" id="{80C26FF7-E0E6-4C38-BD30-B07A0B9CFF2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356" name="Picture 24 211">
                        <a:extLst>
                          <a:ext uri="{FF2B5EF4-FFF2-40B4-BE49-F238E27FC236}">
                            <a16:creationId xmlns:a16="http://schemas.microsoft.com/office/drawing/2014/main" id="{ABF2D133-B32F-476C-8235-15DAEEFF27E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357" name="Picture 24 212">
                        <a:extLst>
                          <a:ext uri="{FF2B5EF4-FFF2-40B4-BE49-F238E27FC236}">
                            <a16:creationId xmlns:a16="http://schemas.microsoft.com/office/drawing/2014/main" id="{BECCDC6F-1976-4717-AA31-A357B8CD8D5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  <p:grpSp>
                <p:nvGrpSpPr>
                  <p:cNvPr id="347" name="Group 346">
                    <a:extLst>
                      <a:ext uri="{FF2B5EF4-FFF2-40B4-BE49-F238E27FC236}">
                        <a16:creationId xmlns:a16="http://schemas.microsoft.com/office/drawing/2014/main" id="{B455DFFF-3EC1-4A6B-B789-1E05CF9C22B6}"/>
                      </a:ext>
                    </a:extLst>
                  </p:cNvPr>
                  <p:cNvGrpSpPr/>
                  <p:nvPr/>
                </p:nvGrpSpPr>
                <p:grpSpPr>
                  <a:xfrm>
                    <a:off x="4935889" y="3265811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348" name="Group 176">
                      <a:extLst>
                        <a:ext uri="{FF2B5EF4-FFF2-40B4-BE49-F238E27FC236}">
                          <a16:creationId xmlns:a16="http://schemas.microsoft.com/office/drawing/2014/main" id="{A36976C5-93AA-4133-8BF5-8D7B344A92C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352" name="Picture 24 213">
                        <a:extLst>
                          <a:ext uri="{FF2B5EF4-FFF2-40B4-BE49-F238E27FC236}">
                            <a16:creationId xmlns:a16="http://schemas.microsoft.com/office/drawing/2014/main" id="{C5A4E7FA-0529-4832-B7A9-32CC314764D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353" name="Picture 24 214">
                        <a:extLst>
                          <a:ext uri="{FF2B5EF4-FFF2-40B4-BE49-F238E27FC236}">
                            <a16:creationId xmlns:a16="http://schemas.microsoft.com/office/drawing/2014/main" id="{77C7C7E7-6200-4A2F-9E8B-404C334F25E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349" name="Group 179">
                      <a:extLst>
                        <a:ext uri="{FF2B5EF4-FFF2-40B4-BE49-F238E27FC236}">
                          <a16:creationId xmlns:a16="http://schemas.microsoft.com/office/drawing/2014/main" id="{89B653CB-DEBD-4505-8EBB-9DBC21DAA28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350" name="Picture 24 215">
                        <a:extLst>
                          <a:ext uri="{FF2B5EF4-FFF2-40B4-BE49-F238E27FC236}">
                            <a16:creationId xmlns:a16="http://schemas.microsoft.com/office/drawing/2014/main" id="{20A590ED-057F-4493-AFCC-50FEFFE9F6A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351" name="Picture 24 216">
                        <a:extLst>
                          <a:ext uri="{FF2B5EF4-FFF2-40B4-BE49-F238E27FC236}">
                            <a16:creationId xmlns:a16="http://schemas.microsoft.com/office/drawing/2014/main" id="{DFD5FB75-2540-438F-BAE1-CF6FC8C60C5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</p:grpSp>
            <p:grpSp>
              <p:nvGrpSpPr>
                <p:cNvPr id="331" name="Group 330">
                  <a:extLst>
                    <a:ext uri="{FF2B5EF4-FFF2-40B4-BE49-F238E27FC236}">
                      <a16:creationId xmlns:a16="http://schemas.microsoft.com/office/drawing/2014/main" id="{5EF93B7D-B47C-4519-8243-2E3499DDA2AB}"/>
                    </a:ext>
                  </a:extLst>
                </p:cNvPr>
                <p:cNvGrpSpPr/>
                <p:nvPr/>
              </p:nvGrpSpPr>
              <p:grpSpPr>
                <a:xfrm rot="18877668">
                  <a:off x="6210508" y="3195426"/>
                  <a:ext cx="601238" cy="499826"/>
                  <a:chOff x="5841977" y="3176030"/>
                  <a:chExt cx="601238" cy="499826"/>
                </a:xfrm>
              </p:grpSpPr>
              <p:grpSp>
                <p:nvGrpSpPr>
                  <p:cNvPr id="332" name="Group 331">
                    <a:extLst>
                      <a:ext uri="{FF2B5EF4-FFF2-40B4-BE49-F238E27FC236}">
                        <a16:creationId xmlns:a16="http://schemas.microsoft.com/office/drawing/2014/main" id="{BFB7EFF9-5D14-41A1-9415-D446305CE788}"/>
                      </a:ext>
                    </a:extLst>
                  </p:cNvPr>
                  <p:cNvGrpSpPr/>
                  <p:nvPr/>
                </p:nvGrpSpPr>
                <p:grpSpPr>
                  <a:xfrm rot="19742345">
                    <a:off x="5841977" y="3207622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340" name="Group 176">
                      <a:extLst>
                        <a:ext uri="{FF2B5EF4-FFF2-40B4-BE49-F238E27FC236}">
                          <a16:creationId xmlns:a16="http://schemas.microsoft.com/office/drawing/2014/main" id="{CB545768-1B06-4917-859E-A580007B081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344" name="Picture 24 217">
                        <a:extLst>
                          <a:ext uri="{FF2B5EF4-FFF2-40B4-BE49-F238E27FC236}">
                            <a16:creationId xmlns:a16="http://schemas.microsoft.com/office/drawing/2014/main" id="{E151034E-0BC3-4334-AF31-C18F98739BC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345" name="Picture 24 218">
                        <a:extLst>
                          <a:ext uri="{FF2B5EF4-FFF2-40B4-BE49-F238E27FC236}">
                            <a16:creationId xmlns:a16="http://schemas.microsoft.com/office/drawing/2014/main" id="{198AA482-10D1-412D-9F2A-BF1BB32D27F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341" name="Group 179">
                      <a:extLst>
                        <a:ext uri="{FF2B5EF4-FFF2-40B4-BE49-F238E27FC236}">
                          <a16:creationId xmlns:a16="http://schemas.microsoft.com/office/drawing/2014/main" id="{845B1E3C-ADCC-40FD-86BC-8BEB8DA78FC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342" name="Picture 24 219">
                        <a:extLst>
                          <a:ext uri="{FF2B5EF4-FFF2-40B4-BE49-F238E27FC236}">
                            <a16:creationId xmlns:a16="http://schemas.microsoft.com/office/drawing/2014/main" id="{F2D2919B-BC28-4057-A409-52D85E29E61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343" name="Picture 24 220">
                        <a:extLst>
                          <a:ext uri="{FF2B5EF4-FFF2-40B4-BE49-F238E27FC236}">
                            <a16:creationId xmlns:a16="http://schemas.microsoft.com/office/drawing/2014/main" id="{9DFFF686-8F78-41D4-9303-3D19067516F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  <p:grpSp>
                <p:nvGrpSpPr>
                  <p:cNvPr id="333" name="Group 332">
                    <a:extLst>
                      <a:ext uri="{FF2B5EF4-FFF2-40B4-BE49-F238E27FC236}">
                        <a16:creationId xmlns:a16="http://schemas.microsoft.com/office/drawing/2014/main" id="{1592DC4E-B505-4319-997C-D6A3209BF090}"/>
                      </a:ext>
                    </a:extLst>
                  </p:cNvPr>
                  <p:cNvGrpSpPr/>
                  <p:nvPr/>
                </p:nvGrpSpPr>
                <p:grpSpPr>
                  <a:xfrm rot="17239213">
                    <a:off x="6033171" y="3265811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334" name="Group 333">
                      <a:extLst>
                        <a:ext uri="{FF2B5EF4-FFF2-40B4-BE49-F238E27FC236}">
                          <a16:creationId xmlns:a16="http://schemas.microsoft.com/office/drawing/2014/main" id="{1CB2B645-CBD5-461A-A105-73B46759132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338" name="Picture 24 221">
                        <a:extLst>
                          <a:ext uri="{FF2B5EF4-FFF2-40B4-BE49-F238E27FC236}">
                            <a16:creationId xmlns:a16="http://schemas.microsoft.com/office/drawing/2014/main" id="{9C745D7F-2EB2-4D37-A3E7-81EF5BE5FD1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339" name="Picture 24 222">
                        <a:extLst>
                          <a:ext uri="{FF2B5EF4-FFF2-40B4-BE49-F238E27FC236}">
                            <a16:creationId xmlns:a16="http://schemas.microsoft.com/office/drawing/2014/main" id="{C151D430-4330-4B1B-A39B-A7379F0A8A6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335" name="Group 179">
                      <a:extLst>
                        <a:ext uri="{FF2B5EF4-FFF2-40B4-BE49-F238E27FC236}">
                          <a16:creationId xmlns:a16="http://schemas.microsoft.com/office/drawing/2014/main" id="{DE3CCEAF-C433-4511-B19A-EF34826B5D3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336" name="Picture 24 223">
                        <a:extLst>
                          <a:ext uri="{FF2B5EF4-FFF2-40B4-BE49-F238E27FC236}">
                            <a16:creationId xmlns:a16="http://schemas.microsoft.com/office/drawing/2014/main" id="{DDD878AB-AEA4-4100-A2CA-130C79D5D68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337" name="Picture 24 224">
                        <a:extLst>
                          <a:ext uri="{FF2B5EF4-FFF2-40B4-BE49-F238E27FC236}">
                            <a16:creationId xmlns:a16="http://schemas.microsoft.com/office/drawing/2014/main" id="{581E9C21-003E-477F-9B6E-15AE6DA7059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</p:grpSp>
          </p:grpSp>
          <p:grpSp>
            <p:nvGrpSpPr>
              <p:cNvPr id="269" name="Group 268">
                <a:extLst>
                  <a:ext uri="{FF2B5EF4-FFF2-40B4-BE49-F238E27FC236}">
                    <a16:creationId xmlns:a16="http://schemas.microsoft.com/office/drawing/2014/main" id="{184D8114-228A-4A6B-A1B1-8FD7B3C3584A}"/>
                  </a:ext>
                </a:extLst>
              </p:cNvPr>
              <p:cNvGrpSpPr/>
              <p:nvPr/>
            </p:nvGrpSpPr>
            <p:grpSpPr>
              <a:xfrm>
                <a:off x="7443561" y="3019258"/>
                <a:ext cx="1106234" cy="969712"/>
                <a:chOff x="6792398" y="2509410"/>
                <a:chExt cx="1106234" cy="969712"/>
              </a:xfrm>
            </p:grpSpPr>
            <p:grpSp>
              <p:nvGrpSpPr>
                <p:cNvPr id="270" name="Group 269">
                  <a:extLst>
                    <a:ext uri="{FF2B5EF4-FFF2-40B4-BE49-F238E27FC236}">
                      <a16:creationId xmlns:a16="http://schemas.microsoft.com/office/drawing/2014/main" id="{9CDA0EF9-C1E6-420D-8112-004AF0A44741}"/>
                    </a:ext>
                  </a:extLst>
                </p:cNvPr>
                <p:cNvGrpSpPr/>
                <p:nvPr/>
              </p:nvGrpSpPr>
              <p:grpSpPr>
                <a:xfrm>
                  <a:off x="6792398" y="2703317"/>
                  <a:ext cx="657768" cy="378452"/>
                  <a:chOff x="4777947" y="3207622"/>
                  <a:chExt cx="657768" cy="378452"/>
                </a:xfrm>
              </p:grpSpPr>
              <p:grpSp>
                <p:nvGrpSpPr>
                  <p:cNvPr id="316" name="Group 315">
                    <a:extLst>
                      <a:ext uri="{FF2B5EF4-FFF2-40B4-BE49-F238E27FC236}">
                        <a16:creationId xmlns:a16="http://schemas.microsoft.com/office/drawing/2014/main" id="{53D5820C-7252-48F6-B432-305F443F7030}"/>
                      </a:ext>
                    </a:extLst>
                  </p:cNvPr>
                  <p:cNvGrpSpPr/>
                  <p:nvPr/>
                </p:nvGrpSpPr>
                <p:grpSpPr>
                  <a:xfrm>
                    <a:off x="4777947" y="3207622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324" name="Group 176">
                      <a:extLst>
                        <a:ext uri="{FF2B5EF4-FFF2-40B4-BE49-F238E27FC236}">
                          <a16:creationId xmlns:a16="http://schemas.microsoft.com/office/drawing/2014/main" id="{15158D8D-4296-4A5F-9F39-288CE0288F3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328" name="Picture 24 225">
                        <a:extLst>
                          <a:ext uri="{FF2B5EF4-FFF2-40B4-BE49-F238E27FC236}">
                            <a16:creationId xmlns:a16="http://schemas.microsoft.com/office/drawing/2014/main" id="{5498DDAB-0BB8-4FDB-943C-2389F0FD28F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329" name="Picture 24 226">
                        <a:extLst>
                          <a:ext uri="{FF2B5EF4-FFF2-40B4-BE49-F238E27FC236}">
                            <a16:creationId xmlns:a16="http://schemas.microsoft.com/office/drawing/2014/main" id="{8BD1D6E4-CD9C-4DF0-80C9-B906F91D15B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325" name="Group 179">
                      <a:extLst>
                        <a:ext uri="{FF2B5EF4-FFF2-40B4-BE49-F238E27FC236}">
                          <a16:creationId xmlns:a16="http://schemas.microsoft.com/office/drawing/2014/main" id="{FBF1CCD5-5D9A-461E-BA54-A28C786336D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326" name="Picture 24 227">
                        <a:extLst>
                          <a:ext uri="{FF2B5EF4-FFF2-40B4-BE49-F238E27FC236}">
                            <a16:creationId xmlns:a16="http://schemas.microsoft.com/office/drawing/2014/main" id="{84BAC810-76A8-4803-BD87-6097FBC70DB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327" name="Picture 24 228">
                        <a:extLst>
                          <a:ext uri="{FF2B5EF4-FFF2-40B4-BE49-F238E27FC236}">
                            <a16:creationId xmlns:a16="http://schemas.microsoft.com/office/drawing/2014/main" id="{7A8F65D1-4A0D-494D-B2E2-03AE3FBB606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  <p:grpSp>
                <p:nvGrpSpPr>
                  <p:cNvPr id="317" name="Group 316">
                    <a:extLst>
                      <a:ext uri="{FF2B5EF4-FFF2-40B4-BE49-F238E27FC236}">
                        <a16:creationId xmlns:a16="http://schemas.microsoft.com/office/drawing/2014/main" id="{8D71802D-C779-4D47-88BA-CE6A1B886510}"/>
                      </a:ext>
                    </a:extLst>
                  </p:cNvPr>
                  <p:cNvGrpSpPr/>
                  <p:nvPr/>
                </p:nvGrpSpPr>
                <p:grpSpPr>
                  <a:xfrm>
                    <a:off x="4935889" y="3265811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318" name="Group 176">
                      <a:extLst>
                        <a:ext uri="{FF2B5EF4-FFF2-40B4-BE49-F238E27FC236}">
                          <a16:creationId xmlns:a16="http://schemas.microsoft.com/office/drawing/2014/main" id="{B89994A6-39E7-43D6-AE32-093CED10B0C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322" name="Picture 24 229">
                        <a:extLst>
                          <a:ext uri="{FF2B5EF4-FFF2-40B4-BE49-F238E27FC236}">
                            <a16:creationId xmlns:a16="http://schemas.microsoft.com/office/drawing/2014/main" id="{8D2B583E-20CF-4DD2-9C8B-F15C28108E8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323" name="Picture 24 230">
                        <a:extLst>
                          <a:ext uri="{FF2B5EF4-FFF2-40B4-BE49-F238E27FC236}">
                            <a16:creationId xmlns:a16="http://schemas.microsoft.com/office/drawing/2014/main" id="{E4B2BBF1-8065-43D9-9F8C-5A8C907EF85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319" name="Group 179">
                      <a:extLst>
                        <a:ext uri="{FF2B5EF4-FFF2-40B4-BE49-F238E27FC236}">
                          <a16:creationId xmlns:a16="http://schemas.microsoft.com/office/drawing/2014/main" id="{9DC9E0E5-494C-45A9-B494-D56A4BF837E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320" name="Picture 24 231">
                        <a:extLst>
                          <a:ext uri="{FF2B5EF4-FFF2-40B4-BE49-F238E27FC236}">
                            <a16:creationId xmlns:a16="http://schemas.microsoft.com/office/drawing/2014/main" id="{9122D2E5-59A6-45E3-8C2C-65C8543BA10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321" name="Picture 24 232">
                        <a:extLst>
                          <a:ext uri="{FF2B5EF4-FFF2-40B4-BE49-F238E27FC236}">
                            <a16:creationId xmlns:a16="http://schemas.microsoft.com/office/drawing/2014/main" id="{B4F78D74-D2B4-47B8-AB7C-58E269C14B2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</p:grpSp>
            <p:grpSp>
              <p:nvGrpSpPr>
                <p:cNvPr id="271" name="Group 270">
                  <a:extLst>
                    <a:ext uri="{FF2B5EF4-FFF2-40B4-BE49-F238E27FC236}">
                      <a16:creationId xmlns:a16="http://schemas.microsoft.com/office/drawing/2014/main" id="{D0A479F8-60A6-41CC-B820-6B0B015783D0}"/>
                    </a:ext>
                  </a:extLst>
                </p:cNvPr>
                <p:cNvGrpSpPr/>
                <p:nvPr/>
              </p:nvGrpSpPr>
              <p:grpSpPr>
                <a:xfrm rot="19661454">
                  <a:off x="6800712" y="2979296"/>
                  <a:ext cx="601238" cy="499826"/>
                  <a:chOff x="5841977" y="3176030"/>
                  <a:chExt cx="601238" cy="499826"/>
                </a:xfrm>
              </p:grpSpPr>
              <p:grpSp>
                <p:nvGrpSpPr>
                  <p:cNvPr id="302" name="Group 301">
                    <a:extLst>
                      <a:ext uri="{FF2B5EF4-FFF2-40B4-BE49-F238E27FC236}">
                        <a16:creationId xmlns:a16="http://schemas.microsoft.com/office/drawing/2014/main" id="{A366E217-1DE4-4173-9DEF-375C51571F2D}"/>
                      </a:ext>
                    </a:extLst>
                  </p:cNvPr>
                  <p:cNvGrpSpPr/>
                  <p:nvPr/>
                </p:nvGrpSpPr>
                <p:grpSpPr>
                  <a:xfrm rot="19742345">
                    <a:off x="5841977" y="3207622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310" name="Group 176">
                      <a:extLst>
                        <a:ext uri="{FF2B5EF4-FFF2-40B4-BE49-F238E27FC236}">
                          <a16:creationId xmlns:a16="http://schemas.microsoft.com/office/drawing/2014/main" id="{7C09985C-6A61-48F2-A164-E563032C5FE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314" name="Picture 24 233">
                        <a:extLst>
                          <a:ext uri="{FF2B5EF4-FFF2-40B4-BE49-F238E27FC236}">
                            <a16:creationId xmlns:a16="http://schemas.microsoft.com/office/drawing/2014/main" id="{207367C5-559F-43C3-99B2-439D22891D6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315" name="Picture 24 234">
                        <a:extLst>
                          <a:ext uri="{FF2B5EF4-FFF2-40B4-BE49-F238E27FC236}">
                            <a16:creationId xmlns:a16="http://schemas.microsoft.com/office/drawing/2014/main" id="{C4939052-BD90-42C5-AB2A-70F043124D5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311" name="Group 179">
                      <a:extLst>
                        <a:ext uri="{FF2B5EF4-FFF2-40B4-BE49-F238E27FC236}">
                          <a16:creationId xmlns:a16="http://schemas.microsoft.com/office/drawing/2014/main" id="{8E94F4E1-6745-4BD0-A662-F70F8547889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312" name="Picture 24 235">
                        <a:extLst>
                          <a:ext uri="{FF2B5EF4-FFF2-40B4-BE49-F238E27FC236}">
                            <a16:creationId xmlns:a16="http://schemas.microsoft.com/office/drawing/2014/main" id="{0B582BA5-2D8C-4A31-8D9A-04E9AD7497C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313" name="Picture 24 236">
                        <a:extLst>
                          <a:ext uri="{FF2B5EF4-FFF2-40B4-BE49-F238E27FC236}">
                            <a16:creationId xmlns:a16="http://schemas.microsoft.com/office/drawing/2014/main" id="{FEB1F2A5-3DC3-44D9-A86A-AE10B77464E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  <p:grpSp>
                <p:nvGrpSpPr>
                  <p:cNvPr id="303" name="Group 302">
                    <a:extLst>
                      <a:ext uri="{FF2B5EF4-FFF2-40B4-BE49-F238E27FC236}">
                        <a16:creationId xmlns:a16="http://schemas.microsoft.com/office/drawing/2014/main" id="{8D242E37-FD58-4D5D-8352-39DE658E2FC2}"/>
                      </a:ext>
                    </a:extLst>
                  </p:cNvPr>
                  <p:cNvGrpSpPr/>
                  <p:nvPr/>
                </p:nvGrpSpPr>
                <p:grpSpPr>
                  <a:xfrm rot="17239213">
                    <a:off x="6033171" y="3265811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304" name="Group 176">
                      <a:extLst>
                        <a:ext uri="{FF2B5EF4-FFF2-40B4-BE49-F238E27FC236}">
                          <a16:creationId xmlns:a16="http://schemas.microsoft.com/office/drawing/2014/main" id="{E4733FC4-8F44-49D7-82B5-6E09CCD34F8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308" name="Picture 24 237">
                        <a:extLst>
                          <a:ext uri="{FF2B5EF4-FFF2-40B4-BE49-F238E27FC236}">
                            <a16:creationId xmlns:a16="http://schemas.microsoft.com/office/drawing/2014/main" id="{29612984-EB80-4DD2-A930-CFDD59A0DEC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309" name="Picture 24 238">
                        <a:extLst>
                          <a:ext uri="{FF2B5EF4-FFF2-40B4-BE49-F238E27FC236}">
                            <a16:creationId xmlns:a16="http://schemas.microsoft.com/office/drawing/2014/main" id="{5E2FE251-EE65-4F72-9C44-9D568CA7BC5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305" name="Group 179">
                      <a:extLst>
                        <a:ext uri="{FF2B5EF4-FFF2-40B4-BE49-F238E27FC236}">
                          <a16:creationId xmlns:a16="http://schemas.microsoft.com/office/drawing/2014/main" id="{01B0A17D-0200-4FF4-96C2-52B4909055D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306" name="Picture 24 239">
                        <a:extLst>
                          <a:ext uri="{FF2B5EF4-FFF2-40B4-BE49-F238E27FC236}">
                            <a16:creationId xmlns:a16="http://schemas.microsoft.com/office/drawing/2014/main" id="{7B4AC06F-28AE-4B29-BC4B-E9697B31228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307" name="Picture 24 240">
                        <a:extLst>
                          <a:ext uri="{FF2B5EF4-FFF2-40B4-BE49-F238E27FC236}">
                            <a16:creationId xmlns:a16="http://schemas.microsoft.com/office/drawing/2014/main" id="{2ABD3236-E81C-4324-89A7-C8ED213CF33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</p:grpSp>
            <p:grpSp>
              <p:nvGrpSpPr>
                <p:cNvPr id="272" name="Group 271">
                  <a:extLst>
                    <a:ext uri="{FF2B5EF4-FFF2-40B4-BE49-F238E27FC236}">
                      <a16:creationId xmlns:a16="http://schemas.microsoft.com/office/drawing/2014/main" id="{4345874F-AE48-4511-81CE-F2C4DD86FFC0}"/>
                    </a:ext>
                  </a:extLst>
                </p:cNvPr>
                <p:cNvGrpSpPr/>
                <p:nvPr/>
              </p:nvGrpSpPr>
              <p:grpSpPr>
                <a:xfrm rot="2171672">
                  <a:off x="7240864" y="2945788"/>
                  <a:ext cx="657768" cy="378452"/>
                  <a:chOff x="4777947" y="3207622"/>
                  <a:chExt cx="657768" cy="378452"/>
                </a:xfrm>
              </p:grpSpPr>
              <p:grpSp>
                <p:nvGrpSpPr>
                  <p:cNvPr id="288" name="Group 287">
                    <a:extLst>
                      <a:ext uri="{FF2B5EF4-FFF2-40B4-BE49-F238E27FC236}">
                        <a16:creationId xmlns:a16="http://schemas.microsoft.com/office/drawing/2014/main" id="{6E139188-93DC-4415-8824-8E4E81EEED62}"/>
                      </a:ext>
                    </a:extLst>
                  </p:cNvPr>
                  <p:cNvGrpSpPr/>
                  <p:nvPr/>
                </p:nvGrpSpPr>
                <p:grpSpPr>
                  <a:xfrm>
                    <a:off x="4777947" y="3207622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296" name="Group 176">
                      <a:extLst>
                        <a:ext uri="{FF2B5EF4-FFF2-40B4-BE49-F238E27FC236}">
                          <a16:creationId xmlns:a16="http://schemas.microsoft.com/office/drawing/2014/main" id="{76F5C1FF-831A-48E5-B9DD-492639BF29D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300" name="Picture 24 241">
                        <a:extLst>
                          <a:ext uri="{FF2B5EF4-FFF2-40B4-BE49-F238E27FC236}">
                            <a16:creationId xmlns:a16="http://schemas.microsoft.com/office/drawing/2014/main" id="{112F4375-93F3-4DDD-AA2A-5B34FA45E1B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301" name="Picture 24 242">
                        <a:extLst>
                          <a:ext uri="{FF2B5EF4-FFF2-40B4-BE49-F238E27FC236}">
                            <a16:creationId xmlns:a16="http://schemas.microsoft.com/office/drawing/2014/main" id="{FE4D0486-E926-45CB-B7EE-A1A94768817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297" name="Group 179">
                      <a:extLst>
                        <a:ext uri="{FF2B5EF4-FFF2-40B4-BE49-F238E27FC236}">
                          <a16:creationId xmlns:a16="http://schemas.microsoft.com/office/drawing/2014/main" id="{51FCDC8A-679E-4B6B-BCFD-FD3D2D840C3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298" name="Picture 24 243">
                        <a:extLst>
                          <a:ext uri="{FF2B5EF4-FFF2-40B4-BE49-F238E27FC236}">
                            <a16:creationId xmlns:a16="http://schemas.microsoft.com/office/drawing/2014/main" id="{CC007314-EB52-446B-8936-5C7C6CDD7B4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299" name="Picture 24 244">
                        <a:extLst>
                          <a:ext uri="{FF2B5EF4-FFF2-40B4-BE49-F238E27FC236}">
                            <a16:creationId xmlns:a16="http://schemas.microsoft.com/office/drawing/2014/main" id="{F95FA5D6-DD21-4346-BB53-C297346E9DA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  <p:grpSp>
                <p:nvGrpSpPr>
                  <p:cNvPr id="289" name="Group 288">
                    <a:extLst>
                      <a:ext uri="{FF2B5EF4-FFF2-40B4-BE49-F238E27FC236}">
                        <a16:creationId xmlns:a16="http://schemas.microsoft.com/office/drawing/2014/main" id="{BB28C7B1-95AB-4773-8FBC-22175906DA82}"/>
                      </a:ext>
                    </a:extLst>
                  </p:cNvPr>
                  <p:cNvGrpSpPr/>
                  <p:nvPr/>
                </p:nvGrpSpPr>
                <p:grpSpPr>
                  <a:xfrm>
                    <a:off x="4935889" y="3265811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290" name="Group 176">
                      <a:extLst>
                        <a:ext uri="{FF2B5EF4-FFF2-40B4-BE49-F238E27FC236}">
                          <a16:creationId xmlns:a16="http://schemas.microsoft.com/office/drawing/2014/main" id="{4B6E34AD-CA0D-4CBD-9D07-2EFDF5F0637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294" name="Picture 24 245">
                        <a:extLst>
                          <a:ext uri="{FF2B5EF4-FFF2-40B4-BE49-F238E27FC236}">
                            <a16:creationId xmlns:a16="http://schemas.microsoft.com/office/drawing/2014/main" id="{BBBCD06A-6CA8-43B8-9C0F-161226588F9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295" name="Picture 24 246">
                        <a:extLst>
                          <a:ext uri="{FF2B5EF4-FFF2-40B4-BE49-F238E27FC236}">
                            <a16:creationId xmlns:a16="http://schemas.microsoft.com/office/drawing/2014/main" id="{E2B58FE8-E243-46C9-A2A2-3E1A6DCFE1E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291" name="Group 179">
                      <a:extLst>
                        <a:ext uri="{FF2B5EF4-FFF2-40B4-BE49-F238E27FC236}">
                          <a16:creationId xmlns:a16="http://schemas.microsoft.com/office/drawing/2014/main" id="{95769EE7-D6A7-47C0-B79E-397788BC235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292" name="Picture 24 247">
                        <a:extLst>
                          <a:ext uri="{FF2B5EF4-FFF2-40B4-BE49-F238E27FC236}">
                            <a16:creationId xmlns:a16="http://schemas.microsoft.com/office/drawing/2014/main" id="{FAA8CD5A-994C-47C5-B8FA-02BCBBEF835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293" name="Picture 24 248">
                        <a:extLst>
                          <a:ext uri="{FF2B5EF4-FFF2-40B4-BE49-F238E27FC236}">
                            <a16:creationId xmlns:a16="http://schemas.microsoft.com/office/drawing/2014/main" id="{F10ED196-11D8-45E0-B5DC-6E172A94E4E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</p:grpSp>
            <p:grpSp>
              <p:nvGrpSpPr>
                <p:cNvPr id="273" name="Group 272">
                  <a:extLst>
                    <a:ext uri="{FF2B5EF4-FFF2-40B4-BE49-F238E27FC236}">
                      <a16:creationId xmlns:a16="http://schemas.microsoft.com/office/drawing/2014/main" id="{AADCBCBE-9D5F-43A1-91F8-8A1160F19315}"/>
                    </a:ext>
                  </a:extLst>
                </p:cNvPr>
                <p:cNvGrpSpPr/>
                <p:nvPr/>
              </p:nvGrpSpPr>
              <p:grpSpPr>
                <a:xfrm rot="21049340">
                  <a:off x="7270080" y="2509410"/>
                  <a:ext cx="601238" cy="499826"/>
                  <a:chOff x="5841977" y="3176030"/>
                  <a:chExt cx="601238" cy="499826"/>
                </a:xfrm>
              </p:grpSpPr>
              <p:grpSp>
                <p:nvGrpSpPr>
                  <p:cNvPr id="274" name="Group 273">
                    <a:extLst>
                      <a:ext uri="{FF2B5EF4-FFF2-40B4-BE49-F238E27FC236}">
                        <a16:creationId xmlns:a16="http://schemas.microsoft.com/office/drawing/2014/main" id="{700F104A-D3A3-432F-AC18-22E55273E1E4}"/>
                      </a:ext>
                    </a:extLst>
                  </p:cNvPr>
                  <p:cNvGrpSpPr/>
                  <p:nvPr/>
                </p:nvGrpSpPr>
                <p:grpSpPr>
                  <a:xfrm rot="19742345">
                    <a:off x="5841977" y="3207622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282" name="Group 176">
                      <a:extLst>
                        <a:ext uri="{FF2B5EF4-FFF2-40B4-BE49-F238E27FC236}">
                          <a16:creationId xmlns:a16="http://schemas.microsoft.com/office/drawing/2014/main" id="{C40D516D-A685-4581-AC32-38A84568144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286" name="Picture 24 249">
                        <a:extLst>
                          <a:ext uri="{FF2B5EF4-FFF2-40B4-BE49-F238E27FC236}">
                            <a16:creationId xmlns:a16="http://schemas.microsoft.com/office/drawing/2014/main" id="{E9ADAB06-9F6B-4C07-AF76-67139F5C351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287" name="Picture 24 250">
                        <a:extLst>
                          <a:ext uri="{FF2B5EF4-FFF2-40B4-BE49-F238E27FC236}">
                            <a16:creationId xmlns:a16="http://schemas.microsoft.com/office/drawing/2014/main" id="{D831D9C7-897A-48EB-8B12-8CD9A14CD2C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283" name="Group 179">
                      <a:extLst>
                        <a:ext uri="{FF2B5EF4-FFF2-40B4-BE49-F238E27FC236}">
                          <a16:creationId xmlns:a16="http://schemas.microsoft.com/office/drawing/2014/main" id="{A28AE9C3-86EE-4B6F-9BDB-3076A4EB9C5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284" name="Picture 24 251">
                        <a:extLst>
                          <a:ext uri="{FF2B5EF4-FFF2-40B4-BE49-F238E27FC236}">
                            <a16:creationId xmlns:a16="http://schemas.microsoft.com/office/drawing/2014/main" id="{B4D84E4C-4175-4332-97D6-C41C96D5EBE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285" name="Picture 24 252">
                        <a:extLst>
                          <a:ext uri="{FF2B5EF4-FFF2-40B4-BE49-F238E27FC236}">
                            <a16:creationId xmlns:a16="http://schemas.microsoft.com/office/drawing/2014/main" id="{B92F1F27-7100-4E70-ADEE-84C5F2F2403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  <p:grpSp>
                <p:nvGrpSpPr>
                  <p:cNvPr id="275" name="Group 274">
                    <a:extLst>
                      <a:ext uri="{FF2B5EF4-FFF2-40B4-BE49-F238E27FC236}">
                        <a16:creationId xmlns:a16="http://schemas.microsoft.com/office/drawing/2014/main" id="{20534779-5966-4DD4-85C4-F8622079E90C}"/>
                      </a:ext>
                    </a:extLst>
                  </p:cNvPr>
                  <p:cNvGrpSpPr/>
                  <p:nvPr/>
                </p:nvGrpSpPr>
                <p:grpSpPr>
                  <a:xfrm rot="17239213">
                    <a:off x="6033171" y="3265811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276" name="Group 176">
                      <a:extLst>
                        <a:ext uri="{FF2B5EF4-FFF2-40B4-BE49-F238E27FC236}">
                          <a16:creationId xmlns:a16="http://schemas.microsoft.com/office/drawing/2014/main" id="{B60AA714-A7F2-4B7D-A28D-C98F6E10B09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280" name="Picture 24 253">
                        <a:extLst>
                          <a:ext uri="{FF2B5EF4-FFF2-40B4-BE49-F238E27FC236}">
                            <a16:creationId xmlns:a16="http://schemas.microsoft.com/office/drawing/2014/main" id="{D5CCFBD1-31A5-4457-8614-5187A7D4489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281" name="Picture 24 254">
                        <a:extLst>
                          <a:ext uri="{FF2B5EF4-FFF2-40B4-BE49-F238E27FC236}">
                            <a16:creationId xmlns:a16="http://schemas.microsoft.com/office/drawing/2014/main" id="{30B939BA-AF5B-44D1-9F27-7DB3E942741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277" name="Group 179">
                      <a:extLst>
                        <a:ext uri="{FF2B5EF4-FFF2-40B4-BE49-F238E27FC236}">
                          <a16:creationId xmlns:a16="http://schemas.microsoft.com/office/drawing/2014/main" id="{838A4433-8DE9-4341-80AF-C672EA43042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278" name="Picture 24 255">
                        <a:extLst>
                          <a:ext uri="{FF2B5EF4-FFF2-40B4-BE49-F238E27FC236}">
                            <a16:creationId xmlns:a16="http://schemas.microsoft.com/office/drawing/2014/main" id="{B35887FF-83D6-4E5A-8BA8-74793BB240C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279" name="Picture 24 256">
                        <a:extLst>
                          <a:ext uri="{FF2B5EF4-FFF2-40B4-BE49-F238E27FC236}">
                            <a16:creationId xmlns:a16="http://schemas.microsoft.com/office/drawing/2014/main" id="{6CF07982-44DB-46A5-9F02-DE63C744010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</p:grpSp>
          </p:grpSp>
        </p:grpSp>
      </p:grpSp>
    </p:spTree>
    <p:extLst>
      <p:ext uri="{BB962C8B-B14F-4D97-AF65-F5344CB8AC3E}">
        <p14:creationId xmlns:p14="http://schemas.microsoft.com/office/powerpoint/2010/main" val="295848359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6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6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2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6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8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6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4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6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/>
        </p:nvSpPr>
        <p:spPr bwMode="auto">
          <a:xfrm>
            <a:off x="3042221" y="2620762"/>
            <a:ext cx="570015" cy="320634"/>
          </a:xfrm>
          <a:prstGeom prst="ellipse">
            <a:avLst/>
          </a:prstGeom>
          <a:noFill/>
          <a:ln w="38100" cap="flat" cmpd="sng" algn="ctr">
            <a:solidFill>
              <a:schemeClr val="accent4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28600"/>
            <a:ext cx="8778241" cy="1143000"/>
          </a:xfrm>
        </p:spPr>
        <p:txBody>
          <a:bodyPr/>
          <a:lstStyle/>
          <a:p>
            <a:r>
              <a:rPr lang="en-US" dirty="0"/>
              <a:t>Buoyant Density of Flocs: how much more dense than water is the floc</a:t>
            </a:r>
          </a:p>
        </p:txBody>
      </p:sp>
      <p:pic>
        <p:nvPicPr>
          <p:cNvPr id="527362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031631" y="1861929"/>
            <a:ext cx="7744980" cy="50873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2736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2736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2736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020942" y="1611363"/>
            <a:ext cx="82477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Floc density decreases rapidly as the floc size increases!</a:t>
            </a:r>
          </a:p>
        </p:txBody>
      </p:sp>
      <p:pic>
        <p:nvPicPr>
          <p:cNvPr id="5" name="Picture 4" descr="\documentclass{article}&#10;\usepackage{amsmath}&#10;\pagestyle{empty}&#10;\begin{document}&#10;&#10;$$\left( \rho_{floc} - \rho_{H_2O} \right)  =&#10;\left( \rho_{cp}  - \rho_{H_2O} \right)&#10;\left(\frac{D_{cp}}{D_{floc}}\right)^{3-\Pi_{fractal}}$$&#10;&#10;&#10;\end{document}" title="IguanaTex Bitmap Display">
            <a:extLst>
              <a:ext uri="{FF2B5EF4-FFF2-40B4-BE49-F238E27FC236}">
                <a16:creationId xmlns:a16="http://schemas.microsoft.com/office/drawing/2014/main" id="{34C08B9F-8D73-46E6-BB08-1006010385EA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4827" y="2941396"/>
            <a:ext cx="5379048" cy="67200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3" name="Picture 12" descr="\documentclass{article}&#10;\usepackage{amsmath}&#10;\pagestyle{empty}&#10;\begin{document}&#10;&#10;$$v_t = \frac{D_{floc}^2g}{18\nu}\frac{\rho_{floc} -\rho_{H_2O}}{\rho_{H_2O}}$$&#10;&#10;&#10;\end{document}" title="IguanaTex Bitmap Display">
            <a:extLst>
              <a:ext uri="{FF2B5EF4-FFF2-40B4-BE49-F238E27FC236}">
                <a16:creationId xmlns:a16="http://schemas.microsoft.com/office/drawing/2014/main" id="{5E97EE85-49ED-4152-A8A0-F601A957BD9F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474741"/>
            <a:ext cx="2812114" cy="664146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FC03C85-F31B-4518-B27A-402373F96059}"/>
              </a:ext>
            </a:extLst>
          </p:cNvPr>
          <p:cNvSpPr/>
          <p:nvPr/>
        </p:nvSpPr>
        <p:spPr>
          <a:xfrm>
            <a:off x="10506790" y="431163"/>
            <a:ext cx="1492591" cy="37565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A2CD3E0-A1B7-48C8-BD4E-51DFBB688A16}"/>
              </a:ext>
            </a:extLst>
          </p:cNvPr>
          <p:cNvGrpSpPr/>
          <p:nvPr/>
        </p:nvGrpSpPr>
        <p:grpSpPr>
          <a:xfrm>
            <a:off x="518994" y="77053"/>
            <a:ext cx="10734092" cy="354110"/>
            <a:chOff x="518994" y="77053"/>
            <a:chExt cx="10734092" cy="354110"/>
          </a:xfrm>
        </p:grpSpPr>
        <p:cxnSp>
          <p:nvCxnSpPr>
            <p:cNvPr id="11" name="Connector: Elbow 10">
              <a:extLst>
                <a:ext uri="{FF2B5EF4-FFF2-40B4-BE49-F238E27FC236}">
                  <a16:creationId xmlns:a16="http://schemas.microsoft.com/office/drawing/2014/main" id="{A2912486-BB48-44E6-82AE-878584C5C21D}"/>
                </a:ext>
              </a:extLst>
            </p:cNvPr>
            <p:cNvCxnSpPr>
              <a:cxnSpLocks/>
              <a:endCxn id="7" idx="0"/>
            </p:cNvCxnSpPr>
            <p:nvPr/>
          </p:nvCxnSpPr>
          <p:spPr>
            <a:xfrm>
              <a:off x="2479613" y="77053"/>
              <a:ext cx="8773473" cy="35411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ight Brace 11">
              <a:extLst>
                <a:ext uri="{FF2B5EF4-FFF2-40B4-BE49-F238E27FC236}">
                  <a16:creationId xmlns:a16="http://schemas.microsoft.com/office/drawing/2014/main" id="{3B3791DB-094D-4E12-B065-2A4B53F893AF}"/>
                </a:ext>
              </a:extLst>
            </p:cNvPr>
            <p:cNvSpPr/>
            <p:nvPr/>
          </p:nvSpPr>
          <p:spPr>
            <a:xfrm rot="16200000">
              <a:off x="2332618" y="-1736570"/>
              <a:ext cx="293988" cy="3921235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4066" name="Picture 2" descr="https://aguaclara.github.io/Textbook/_images/terminal_velocity_floc_diam.png">
            <a:extLst>
              <a:ext uri="{FF2B5EF4-FFF2-40B4-BE49-F238E27FC236}">
                <a16:creationId xmlns:a16="http://schemas.microsoft.com/office/drawing/2014/main" id="{AD7A2A07-3D15-4130-9A74-10FE78A237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805" y="1561427"/>
            <a:ext cx="4991100" cy="3648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\documentclass{article}&#10;\usepackage{amsmath}&#10;\pagestyle{empty}&#10;\begin{document}&#10;&#10;$$v_t = \frac{D_{floc}^2g}{18\nu}\frac{\rho_{floc} -\rho_{H_2O}}{\rho_{H_2O}}$$&#10;&#10;&#10;\end{document}" title="IguanaTex Bitmap Display">
            <a:extLst>
              <a:ext uri="{FF2B5EF4-FFF2-40B4-BE49-F238E27FC236}">
                <a16:creationId xmlns:a16="http://schemas.microsoft.com/office/drawing/2014/main" id="{2BD989F8-BC39-4E0B-B19E-827D716C692D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8338" y="644207"/>
            <a:ext cx="2812114" cy="664146"/>
          </a:xfrm>
          <a:prstGeom prst="rect">
            <a:avLst/>
          </a:prstGeom>
        </p:spPr>
      </p:pic>
      <p:sp>
        <p:nvSpPr>
          <p:cNvPr id="79876" name="Rectangle 4"/>
          <p:cNvSpPr>
            <a:spLocks noGrp="1" noChangeArrowheads="1"/>
          </p:cNvSpPr>
          <p:nvPr>
            <p:ph type="title"/>
          </p:nvPr>
        </p:nvSpPr>
        <p:spPr>
          <a:xfrm>
            <a:off x="457199" y="228600"/>
            <a:ext cx="8211313" cy="1143000"/>
          </a:xfrm>
        </p:spPr>
        <p:txBody>
          <a:bodyPr/>
          <a:lstStyle/>
          <a:p>
            <a:r>
              <a:rPr lang="en-US" dirty="0"/>
              <a:t>Floc Terminal Velocity does increase with diameter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A958B6F-FA82-4A29-A9BA-BC7FB92F49C0}"/>
              </a:ext>
            </a:extLst>
          </p:cNvPr>
          <p:cNvGrpSpPr/>
          <p:nvPr/>
        </p:nvGrpSpPr>
        <p:grpSpPr>
          <a:xfrm>
            <a:off x="978408" y="3856327"/>
            <a:ext cx="8068148" cy="369332"/>
            <a:chOff x="978408" y="3856327"/>
            <a:chExt cx="8068148" cy="369332"/>
          </a:xfrm>
        </p:grpSpPr>
        <p:sp>
          <p:nvSpPr>
            <p:cNvPr id="79880" name="Line 8"/>
            <p:cNvSpPr>
              <a:spLocks noChangeShapeType="1"/>
            </p:cNvSpPr>
            <p:nvPr/>
          </p:nvSpPr>
          <p:spPr bwMode="auto">
            <a:xfrm flipH="1" flipV="1">
              <a:off x="978408" y="3939504"/>
              <a:ext cx="4484688" cy="70786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 type="none" w="lg" len="med"/>
              <a:tailEnd type="triangle" w="lg" len="med"/>
            </a:ln>
            <a:effectLst/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79886" name="Text Box 14"/>
            <p:cNvSpPr txBox="1">
              <a:spLocks noChangeArrowheads="1"/>
            </p:cNvSpPr>
            <p:nvPr/>
          </p:nvSpPr>
          <p:spPr bwMode="auto">
            <a:xfrm>
              <a:off x="5511193" y="3856327"/>
              <a:ext cx="3535363" cy="369332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>
              <a:spAutoFit/>
            </a:bodyPr>
            <a:lstStyle/>
            <a:p>
              <a:r>
                <a:rPr lang="en-US" sz="1800" dirty="0"/>
                <a:t>Why flocculation is necessary!</a:t>
              </a:r>
            </a:p>
          </p:txBody>
        </p:sp>
      </p:grpSp>
      <p:sp>
        <p:nvSpPr>
          <p:cNvPr id="79887" name="Line 15"/>
          <p:cNvSpPr>
            <a:spLocks noChangeShapeType="1"/>
          </p:cNvSpPr>
          <p:nvPr/>
        </p:nvSpPr>
        <p:spPr bwMode="auto">
          <a:xfrm>
            <a:off x="3682784" y="2816121"/>
            <a:ext cx="0" cy="1905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triangl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9889" name="Text Box 17 1"/>
          <p:cNvSpPr txBox="1">
            <a:spLocks noChangeArrowheads="1"/>
          </p:cNvSpPr>
          <p:nvPr/>
        </p:nvSpPr>
        <p:spPr bwMode="auto">
          <a:xfrm>
            <a:off x="216131" y="5830123"/>
            <a:ext cx="11293515" cy="954107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square">
            <a:spAutoFit/>
          </a:bodyPr>
          <a:lstStyle/>
          <a:p>
            <a:r>
              <a:rPr lang="en-US" dirty="0"/>
              <a:t>The model takes into account the fractal influence on density, but ignores the fractal effect of porosity and hence flow through the floc</a:t>
            </a:r>
          </a:p>
        </p:txBody>
      </p:sp>
      <p:sp>
        <p:nvSpPr>
          <p:cNvPr id="17" name="Oval 16"/>
          <p:cNvSpPr/>
          <p:nvPr/>
        </p:nvSpPr>
        <p:spPr bwMode="auto">
          <a:xfrm>
            <a:off x="9630548" y="562479"/>
            <a:ext cx="224443" cy="236602"/>
          </a:xfrm>
          <a:prstGeom prst="ellipse">
            <a:avLst/>
          </a:prstGeom>
          <a:noFill/>
          <a:ln w="12700" cap="flat" cmpd="sng" algn="ctr">
            <a:solidFill>
              <a:schemeClr val="accent4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Oval 17"/>
          <p:cNvSpPr/>
          <p:nvPr/>
        </p:nvSpPr>
        <p:spPr bwMode="auto">
          <a:xfrm>
            <a:off x="6770147" y="4983245"/>
            <a:ext cx="1188530" cy="482774"/>
          </a:xfrm>
          <a:prstGeom prst="ellipse">
            <a:avLst/>
          </a:prstGeom>
          <a:noFill/>
          <a:ln w="38100" cap="flat" cmpd="sng" algn="ctr">
            <a:solidFill>
              <a:schemeClr val="accent4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Oval 19"/>
          <p:cNvSpPr/>
          <p:nvPr/>
        </p:nvSpPr>
        <p:spPr bwMode="auto">
          <a:xfrm>
            <a:off x="3479470" y="4560125"/>
            <a:ext cx="380011" cy="185577"/>
          </a:xfrm>
          <a:prstGeom prst="ellipse">
            <a:avLst/>
          </a:prstGeom>
          <a:noFill/>
          <a:ln w="38100" cap="flat" cmpd="sng" algn="ctr">
            <a:solidFill>
              <a:schemeClr val="accent4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6" name="Picture 5" descr="\documentclass{article}&#10;\usepackage{amsmath}&#10;\pagestyle{empty}&#10;\begin{document}&#10;&#10;$$v_t = \frac{D_{cp}^2g}{18\nu}\frac{\rho_{cp} -    \rho_{H_2O}}{\rho_{H_2O}} \left( \frac{D_{floc}}{D_{cp}} \right) ^{\Pi_{fractal}-1}$$&#10;&#10;&#10;\end{document}" title="IguanaTex Bitmap Display">
            <a:extLst>
              <a:ext uri="{FF2B5EF4-FFF2-40B4-BE49-F238E27FC236}">
                <a16:creationId xmlns:a16="http://schemas.microsoft.com/office/drawing/2014/main" id="{2B534D4B-531C-4A53-AC35-F9117C1EFDB7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3135" y="5164337"/>
            <a:ext cx="4501332" cy="670476"/>
          </a:xfrm>
          <a:prstGeom prst="rect">
            <a:avLst/>
          </a:prstGeom>
        </p:spPr>
      </p:pic>
      <p:pic>
        <p:nvPicPr>
          <p:cNvPr id="13" name="Picture 12" descr="\documentclass{article}&#10;\usepackage{amsmath}&#10;\pagestyle{empty}&#10;\begin{document}&#10;&#10;$$v_t$$&#10;$$D_{cp}$$&#10;$$D_{floc}$$&#10;$$\rho_{cp}$$&#10;$$\rho_{H_2O}$$&#10;$$\nu$$&#10;$$\Pi_{fractal}$$&#10;&#10;\end{document}" title="IguanaTex Bitmap Display">
            <a:extLst>
              <a:ext uri="{FF2B5EF4-FFF2-40B4-BE49-F238E27FC236}">
                <a16:creationId xmlns:a16="http://schemas.microsoft.com/office/drawing/2014/main" id="{92C5EAAA-20D3-426D-BC4A-085E1EC0A9E6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5149" y="1741156"/>
            <a:ext cx="836571" cy="291809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E8383A2-2F9A-4FB1-B451-4BEFE859EDA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949182" y="1509971"/>
            <a:ext cx="2929156" cy="1306150"/>
          </a:xfrm>
          <a:prstGeom prst="rect">
            <a:avLst/>
          </a:prstGeom>
        </p:spPr>
      </p:pic>
      <p:grpSp>
        <p:nvGrpSpPr>
          <p:cNvPr id="33" name="Group 32">
            <a:extLst>
              <a:ext uri="{FF2B5EF4-FFF2-40B4-BE49-F238E27FC236}">
                <a16:creationId xmlns:a16="http://schemas.microsoft.com/office/drawing/2014/main" id="{222E609E-5173-4EE5-8308-A2DAEBD31C9B}"/>
              </a:ext>
            </a:extLst>
          </p:cNvPr>
          <p:cNvGrpSpPr/>
          <p:nvPr/>
        </p:nvGrpSpPr>
        <p:grpSpPr>
          <a:xfrm>
            <a:off x="4881021" y="1904085"/>
            <a:ext cx="4144107" cy="1873208"/>
            <a:chOff x="4881021" y="1904085"/>
            <a:chExt cx="4144107" cy="187320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E37706E-0BEE-43CA-85DF-FABDEA05E2C5}"/>
                </a:ext>
              </a:extLst>
            </p:cNvPr>
            <p:cNvSpPr txBox="1"/>
            <p:nvPr/>
          </p:nvSpPr>
          <p:spPr>
            <a:xfrm>
              <a:off x="6634187" y="2835325"/>
              <a:ext cx="239094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How fast a particle must fall to be captured by the plate settlers</a:t>
              </a:r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ABD37A04-4257-49E9-A602-8FE92ABF3141}"/>
                </a:ext>
              </a:extLst>
            </p:cNvPr>
            <p:cNvGrpSpPr/>
            <p:nvPr/>
          </p:nvGrpSpPr>
          <p:grpSpPr>
            <a:xfrm>
              <a:off x="4881021" y="2939797"/>
              <a:ext cx="1598045" cy="837496"/>
              <a:chOff x="4881021" y="2939797"/>
              <a:chExt cx="1598045" cy="837496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19632E20-B865-4489-A8D6-E56E8D23E53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573801" y="2939797"/>
                <a:ext cx="905265" cy="837496"/>
              </a:xfrm>
              <a:prstGeom prst="rect">
                <a:avLst/>
              </a:prstGeom>
            </p:spPr>
          </p:pic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C960C718-89FF-4FEA-9C28-91837E30689F}"/>
                  </a:ext>
                </a:extLst>
              </p:cNvPr>
              <p:cNvCxnSpPr>
                <a:stCxn id="7" idx="1"/>
              </p:cNvCxnSpPr>
              <p:nvPr/>
            </p:nvCxnSpPr>
            <p:spPr>
              <a:xfrm flipH="1">
                <a:off x="4881021" y="3358545"/>
                <a:ext cx="692780" cy="7045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B70D65D2-A3B5-4E80-B3B7-A426C2B7661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32393" y="1904085"/>
              <a:ext cx="1210301" cy="15170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BE76233-594C-4081-A6F5-237B278BF93E}"/>
              </a:ext>
            </a:extLst>
          </p:cNvPr>
          <p:cNvGrpSpPr/>
          <p:nvPr/>
        </p:nvGrpSpPr>
        <p:grpSpPr>
          <a:xfrm>
            <a:off x="4881021" y="2064319"/>
            <a:ext cx="3930541" cy="700363"/>
            <a:chOff x="4881021" y="2064319"/>
            <a:chExt cx="3930541" cy="700363"/>
          </a:xfrm>
        </p:grpSpPr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3AC98C8B-BF92-49BB-B0C7-3BC9851BD5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81021" y="2251864"/>
              <a:ext cx="1494493" cy="5128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67FDFAD-3FD5-4179-BAF8-6704860C97A8}"/>
                </a:ext>
              </a:extLst>
            </p:cNvPr>
            <p:cNvSpPr txBox="1"/>
            <p:nvPr/>
          </p:nvSpPr>
          <p:spPr>
            <a:xfrm>
              <a:off x="6420621" y="2064319"/>
              <a:ext cx="23909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velocity here</a:t>
              </a: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617B8FD8-EC1E-4666-A7CC-ECAEA8D32C20}"/>
              </a:ext>
            </a:extLst>
          </p:cNvPr>
          <p:cNvSpPr txBox="1"/>
          <p:nvPr/>
        </p:nvSpPr>
        <p:spPr>
          <a:xfrm>
            <a:off x="9821740" y="1613029"/>
            <a:ext cx="16403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Terminal velocity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E65A259-E7C0-4313-81F4-DC5C0905BEFE}"/>
              </a:ext>
            </a:extLst>
          </p:cNvPr>
          <p:cNvSpPr txBox="1"/>
          <p:nvPr/>
        </p:nvSpPr>
        <p:spPr>
          <a:xfrm>
            <a:off x="9821740" y="2072195"/>
            <a:ext cx="20265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Core particle diameter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406920D-0A44-4714-A123-286F332A1A80}"/>
              </a:ext>
            </a:extLst>
          </p:cNvPr>
          <p:cNvSpPr txBox="1"/>
          <p:nvPr/>
        </p:nvSpPr>
        <p:spPr>
          <a:xfrm>
            <a:off x="9821740" y="2531361"/>
            <a:ext cx="1322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Floc diameter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F7EDAED-687F-4CC7-809D-B2A91FC3D280}"/>
              </a:ext>
            </a:extLst>
          </p:cNvPr>
          <p:cNvSpPr txBox="1"/>
          <p:nvPr/>
        </p:nvSpPr>
        <p:spPr>
          <a:xfrm>
            <a:off x="9821740" y="2990527"/>
            <a:ext cx="18998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Core particle density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2728FDB-B444-448B-80AA-9ACC0E19E38E}"/>
              </a:ext>
            </a:extLst>
          </p:cNvPr>
          <p:cNvSpPr txBox="1"/>
          <p:nvPr/>
        </p:nvSpPr>
        <p:spPr>
          <a:xfrm>
            <a:off x="9821740" y="3449693"/>
            <a:ext cx="13176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Water density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985C75F-7C21-4C57-9B1C-EAF458AF711C}"/>
              </a:ext>
            </a:extLst>
          </p:cNvPr>
          <p:cNvSpPr txBox="1"/>
          <p:nvPr/>
        </p:nvSpPr>
        <p:spPr>
          <a:xfrm>
            <a:off x="9821740" y="3908859"/>
            <a:ext cx="23194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Water kinematic viscosity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98BE044-B66A-4C8C-B133-C0F450442288}"/>
              </a:ext>
            </a:extLst>
          </p:cNvPr>
          <p:cNvSpPr txBox="1"/>
          <p:nvPr/>
        </p:nvSpPr>
        <p:spPr>
          <a:xfrm>
            <a:off x="9821740" y="4368027"/>
            <a:ext cx="1665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Fractal dimension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79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87" grpId="0" animBg="1"/>
      <p:bldP spid="17" grpId="0" animBg="1"/>
      <p:bldP spid="18" grpId="0" animBg="1"/>
      <p:bldP spid="2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13" name="Picture 12 1" descr="MCED00214_0000[1]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059998" y="2429391"/>
            <a:ext cx="220663" cy="220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05" name="Rectangle 2"/>
          <p:cNvSpPr>
            <a:spLocks noGrp="1" noChangeArrowheads="1"/>
          </p:cNvSpPr>
          <p:nvPr>
            <p:ph type="title"/>
          </p:nvPr>
        </p:nvSpPr>
        <p:spPr>
          <a:effectLst/>
        </p:spPr>
        <p:txBody>
          <a:bodyPr/>
          <a:lstStyle/>
          <a:p>
            <a:pPr>
              <a:defRPr/>
            </a:pPr>
            <a:r>
              <a:rPr lang="en-US" sz="3600" dirty="0"/>
              <a:t>Average distance between particles,</a:t>
            </a:r>
            <a:r>
              <a:rPr lang="en-US" sz="3600" dirty="0">
                <a:latin typeface="Symbol" pitchFamily="18" charset="2"/>
                <a:cs typeface="GreekC"/>
              </a:rPr>
              <a:t> L</a:t>
            </a:r>
            <a:r>
              <a:rPr lang="en-US" sz="3600" dirty="0"/>
              <a:t>,  is the cube root of the volume occupied</a:t>
            </a:r>
          </a:p>
        </p:txBody>
      </p:sp>
      <p:sp>
        <p:nvSpPr>
          <p:cNvPr id="25606" name="Rectangle 3"/>
          <p:cNvSpPr>
            <a:spLocks noGrp="1" noChangeArrowheads="1"/>
          </p:cNvSpPr>
          <p:nvPr>
            <p:ph idx="1"/>
          </p:nvPr>
        </p:nvSpPr>
        <p:spPr>
          <a:xfrm>
            <a:off x="345989" y="1981200"/>
            <a:ext cx="7367767" cy="3670300"/>
          </a:xfrm>
        </p:spPr>
        <p:txBody>
          <a:bodyPr/>
          <a:lstStyle/>
          <a:p>
            <a:r>
              <a:rPr lang="en-US" dirty="0"/>
              <a:t>The average volume of</a:t>
            </a:r>
            <a:br>
              <a:rPr lang="en-US" dirty="0"/>
            </a:br>
            <a:r>
              <a:rPr lang="en-US" dirty="0"/>
              <a:t>water “occupied” by a particle!</a:t>
            </a:r>
            <a:endParaRPr lang="en-US" sz="1100" dirty="0"/>
          </a:p>
          <a:p>
            <a:r>
              <a:rPr lang="en-US" dirty="0"/>
              <a:t>The number of flocs decreases as the flocs grow in size</a:t>
            </a:r>
          </a:p>
          <a:p>
            <a:r>
              <a:rPr lang="en-US" dirty="0"/>
              <a:t>Given the distance between particles we can determine if collisions are controlled by viscous fluid deformation or by inertia of the turbulent eddies</a:t>
            </a:r>
          </a:p>
        </p:txBody>
      </p:sp>
      <p:sp>
        <p:nvSpPr>
          <p:cNvPr id="25612" name="AutoShape 11 1"/>
          <p:cNvSpPr>
            <a:spLocks noChangeArrowheads="1"/>
          </p:cNvSpPr>
          <p:nvPr/>
        </p:nvSpPr>
        <p:spPr bwMode="auto">
          <a:xfrm>
            <a:off x="8430491" y="1823609"/>
            <a:ext cx="1400175" cy="1171575"/>
          </a:xfrm>
          <a:prstGeom prst="cube">
            <a:avLst>
              <a:gd name="adj" fmla="val 25000"/>
            </a:avLst>
          </a:prstGeom>
          <a:solidFill>
            <a:schemeClr val="accent1">
              <a:alpha val="50196"/>
            </a:schemeClr>
          </a:solidFill>
          <a:ln w="12700">
            <a:solidFill>
              <a:schemeClr val="bg2"/>
            </a:solidFill>
            <a:miter lim="800000"/>
            <a:headEnd type="none" w="lg" len="med"/>
            <a:tailEnd type="none" w="lg" len="med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14" name="Picture 12 2" descr="MCED00214_0000[1]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125297" y="2411327"/>
            <a:ext cx="220663" cy="220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AutoShape 11 2"/>
          <p:cNvSpPr>
            <a:spLocks noChangeArrowheads="1"/>
          </p:cNvSpPr>
          <p:nvPr/>
        </p:nvSpPr>
        <p:spPr bwMode="auto">
          <a:xfrm>
            <a:off x="9528226" y="1823609"/>
            <a:ext cx="1400175" cy="1171575"/>
          </a:xfrm>
          <a:prstGeom prst="cube">
            <a:avLst>
              <a:gd name="adj" fmla="val 25000"/>
            </a:avLst>
          </a:prstGeom>
          <a:solidFill>
            <a:schemeClr val="accent1">
              <a:alpha val="50196"/>
            </a:schemeClr>
          </a:solidFill>
          <a:ln w="12700">
            <a:solidFill>
              <a:schemeClr val="bg2"/>
            </a:solidFill>
            <a:miter lim="800000"/>
            <a:headEnd type="none" w="lg" len="med"/>
            <a:tailEnd type="none" w="lg" len="med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 bwMode="auto">
          <a:xfrm>
            <a:off x="9116291" y="2661809"/>
            <a:ext cx="1095375" cy="1588"/>
          </a:xfrm>
          <a:prstGeom prst="straightConnector1">
            <a:avLst/>
          </a:prstGeom>
          <a:noFill/>
          <a:ln w="25400" cap="flat" cmpd="sng" algn="ctr">
            <a:solidFill>
              <a:schemeClr val="accent4"/>
            </a:solidFill>
            <a:prstDash val="solid"/>
            <a:round/>
            <a:headEnd type="triangle" w="lg" len="med"/>
            <a:tailEnd type="triangle" w="lg" len="med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 flipV="1">
            <a:off x="9304410" y="2680861"/>
            <a:ext cx="173830" cy="659797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arrow"/>
          </a:ln>
          <a:effectLst/>
        </p:spPr>
      </p:cxnSp>
      <p:pic>
        <p:nvPicPr>
          <p:cNvPr id="28" name="Picture 27" descr="\documentclass{article}&#10;\usepackage{amsmath}&#10;\pagestyle{empty}&#10;\begin{document}&#10;&#10;$$\Lambda  = \frac{1}{n_{floc}^{\frac{1}{3}}}$$&#10;&#10;&#10;\end{document}" title="IguanaTex Bitmap Display">
            <a:extLst>
              <a:ext uri="{FF2B5EF4-FFF2-40B4-BE49-F238E27FC236}">
                <a16:creationId xmlns:a16="http://schemas.microsoft.com/office/drawing/2014/main" id="{AFF36C50-597D-44F9-8CD7-BE1E18717DA0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0578" y="3284573"/>
            <a:ext cx="1074286" cy="722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147021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3698" name="Picture 2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0" y="0"/>
            <a:ext cx="12192000" cy="914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Particle collisions in flocculators (and rapid mix units!) are </a:t>
            </a:r>
            <a:r>
              <a:rPr lang="en-US" sz="3200" b="1" dirty="0"/>
              <a:t>dominated by viscous shear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E060757-060A-4344-A95D-AAC6B4F9CD02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8038553" y="2879201"/>
            <a:ext cx="3476625" cy="28098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F486583-7EBB-476B-A1BE-BAB0C7BE4E1F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4259643" y="2934554"/>
            <a:ext cx="3581400" cy="2733675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8810706" y="4435100"/>
            <a:ext cx="12602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viscous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828623" y="3287787"/>
            <a:ext cx="11993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inertial</a:t>
            </a:r>
          </a:p>
        </p:txBody>
      </p:sp>
      <p:pic>
        <p:nvPicPr>
          <p:cNvPr id="10" name="Picture 9" descr="\documentclass{article}&#10;\usepackage{amsmath}&#10;\pagestyle{empty}&#10;\begin{document}&#10;&#10;$$\Pi_{kv} \approx 50$$&#10;&#10;&#10;\end{document}" title="IguanaTex Bitmap Display">
            <a:extLst>
              <a:ext uri="{FF2B5EF4-FFF2-40B4-BE49-F238E27FC236}">
                <a16:creationId xmlns:a16="http://schemas.microsoft.com/office/drawing/2014/main" id="{E6464C9B-6D83-40F4-82EB-43778A314B71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5858" y="2629351"/>
            <a:ext cx="1103827" cy="2349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F827A6E-5F88-47D2-98D8-E313E11E3607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1388" y="5733728"/>
            <a:ext cx="1819197" cy="323238"/>
          </a:xfrm>
          <a:prstGeom prst="rect">
            <a:avLst/>
          </a:prstGeom>
        </p:spPr>
      </p:pic>
      <p:pic>
        <p:nvPicPr>
          <p:cNvPr id="8" name="Picture 7" descr="\documentclass{article}&#10;\usepackage{amsmath}&#10;\pagestyle{empty}&#10;\begin{document}&#10;&#10;$$\lambda_\nu = \Pi_{K\nu}\left( \frac{\nu^3}{\varepsilon} \right)^{\frac{1}{4}}$$&#10;&#10;&#10;\end{document}" title="IguanaTex Bitmap Display">
            <a:extLst>
              <a:ext uri="{FF2B5EF4-FFF2-40B4-BE49-F238E27FC236}">
                <a16:creationId xmlns:a16="http://schemas.microsoft.com/office/drawing/2014/main" id="{7785C46E-74D5-40F4-A4C9-EB449D90D2F4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1615" y="1779869"/>
            <a:ext cx="1942857" cy="70704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36012AE-031A-408C-97B9-9EDDB35EA6D6}"/>
              </a:ext>
            </a:extLst>
          </p:cNvPr>
          <p:cNvSpPr txBox="1"/>
          <p:nvPr/>
        </p:nvSpPr>
        <p:spPr>
          <a:xfrm>
            <a:off x="7250537" y="1594869"/>
            <a:ext cx="30412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Kinematic viscosity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106E72B-FF4B-4D48-A6EC-743A2732BF9A}"/>
              </a:ext>
            </a:extLst>
          </p:cNvPr>
          <p:cNvSpPr txBox="1"/>
          <p:nvPr/>
        </p:nvSpPr>
        <p:spPr>
          <a:xfrm>
            <a:off x="7250537" y="2268900"/>
            <a:ext cx="34851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Energy dissipation rate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600A33C-E631-4AA1-8DE2-64AEB44727F4}"/>
              </a:ext>
            </a:extLst>
          </p:cNvPr>
          <p:cNvSpPr txBox="1"/>
          <p:nvPr/>
        </p:nvSpPr>
        <p:spPr>
          <a:xfrm>
            <a:off x="157270" y="1544512"/>
            <a:ext cx="421621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Inner viscous scale</a:t>
            </a:r>
          </a:p>
          <a:p>
            <a:r>
              <a:rPr lang="en-US" dirty="0"/>
              <a:t>Where viscosity kills eddies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330E00F-7B0F-4032-A2AF-1ECABA7D6E18}"/>
              </a:ext>
            </a:extLst>
          </p:cNvPr>
          <p:cNvCxnSpPr>
            <a:stCxn id="11" idx="1"/>
          </p:cNvCxnSpPr>
          <p:nvPr/>
        </p:nvCxnSpPr>
        <p:spPr>
          <a:xfrm flipH="1">
            <a:off x="6401735" y="1856479"/>
            <a:ext cx="848802" cy="169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C0923B3-1AB0-47A4-92ED-18FE2C3BA1C3}"/>
              </a:ext>
            </a:extLst>
          </p:cNvPr>
          <p:cNvCxnSpPr>
            <a:stCxn id="15" idx="1"/>
          </p:cNvCxnSpPr>
          <p:nvPr/>
        </p:nvCxnSpPr>
        <p:spPr>
          <a:xfrm flipH="1" flipV="1">
            <a:off x="6380954" y="2341358"/>
            <a:ext cx="869583" cy="189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E57F6DB-6AAF-4B3D-8F0D-CF07158B2BFD}"/>
              </a:ext>
            </a:extLst>
          </p:cNvPr>
          <p:cNvCxnSpPr>
            <a:cxnSpLocks/>
          </p:cNvCxnSpPr>
          <p:nvPr/>
        </p:nvCxnSpPr>
        <p:spPr>
          <a:xfrm flipH="1" flipV="1">
            <a:off x="3084394" y="1854993"/>
            <a:ext cx="1677222" cy="290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7C7B3FB-DC84-43C2-8E35-E53C9F617BDA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3539685" y="2263262"/>
            <a:ext cx="1747586" cy="483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09B05C3-532F-42C6-8D35-15D0836FCE19}"/>
              </a:ext>
            </a:extLst>
          </p:cNvPr>
          <p:cNvSpPr txBox="1"/>
          <p:nvPr/>
        </p:nvSpPr>
        <p:spPr>
          <a:xfrm>
            <a:off x="265132" y="3052036"/>
            <a:ext cx="399514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drinking water treatment plants, particle separation distances are much less than the viscous length scale</a:t>
            </a:r>
          </a:p>
          <a:p>
            <a:endParaRPr lang="en-US" dirty="0"/>
          </a:p>
          <a:p>
            <a:r>
              <a:rPr lang="en-US" dirty="0"/>
              <a:t>It took us years to figure this out! </a:t>
            </a:r>
          </a:p>
        </p:txBody>
      </p:sp>
    </p:spTree>
    <p:extLst>
      <p:ext uri="{BB962C8B-B14F-4D97-AF65-F5344CB8AC3E}">
        <p14:creationId xmlns:p14="http://schemas.microsoft.com/office/powerpoint/2010/main" val="1448640771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 sz="4000" dirty="0"/>
              <a:t>AguaClara Hydraulic Flocculation Model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idx="1"/>
          </p:nvPr>
        </p:nvSpPr>
        <p:spPr>
          <a:xfrm>
            <a:off x="457199" y="1600200"/>
            <a:ext cx="7117307" cy="452596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 dirty="0"/>
              <a:t>The relative velocity between flocs is </a:t>
            </a:r>
            <a:br>
              <a:rPr lang="en-US" sz="2800" dirty="0"/>
            </a:br>
            <a:r>
              <a:rPr lang="en-US" sz="2800" dirty="0"/>
              <a:t>set by viscous shear (not the inertia of turbulence) because their </a:t>
            </a:r>
            <a:r>
              <a:rPr lang="en-US" sz="2800" b="1" dirty="0"/>
              <a:t>separation</a:t>
            </a:r>
            <a:r>
              <a:rPr lang="en-US" sz="2800" dirty="0"/>
              <a:t> distance is less than the scale at which viscosity kills the eddies</a:t>
            </a:r>
          </a:p>
          <a:p>
            <a:pPr>
              <a:lnSpc>
                <a:spcPct val="80000"/>
              </a:lnSpc>
            </a:pPr>
            <a:r>
              <a:rPr lang="en-US" sz="2800" dirty="0"/>
              <a:t>The time required per collision is a function of the relative velocity between flocs, the average separation distance between flocs, and the floc projected area</a:t>
            </a:r>
          </a:p>
          <a:p>
            <a:pPr>
              <a:lnSpc>
                <a:spcPct val="80000"/>
              </a:lnSpc>
            </a:pPr>
            <a:r>
              <a:rPr lang="en-US" sz="2800" dirty="0"/>
              <a:t>Only similarly sized particles can collide</a:t>
            </a:r>
          </a:p>
          <a:p>
            <a:pPr>
              <a:lnSpc>
                <a:spcPct val="80000"/>
              </a:lnSpc>
            </a:pPr>
            <a:r>
              <a:rPr lang="en-US" sz="2800" dirty="0"/>
              <a:t>We only track the concentration of the core particles that haven’t flocculated</a:t>
            </a:r>
          </a:p>
          <a:p>
            <a:pPr>
              <a:lnSpc>
                <a:spcPct val="80000"/>
              </a:lnSpc>
            </a:pPr>
            <a:endParaRPr lang="en-US" sz="2800" dirty="0"/>
          </a:p>
        </p:txBody>
      </p:sp>
      <p:pic>
        <p:nvPicPr>
          <p:cNvPr id="226509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0836" y="1516816"/>
            <a:ext cx="2845220" cy="2300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49BFB12-8ED3-4688-B865-5597B2341544}"/>
              </a:ext>
            </a:extLst>
          </p:cNvPr>
          <p:cNvSpPr/>
          <p:nvPr/>
        </p:nvSpPr>
        <p:spPr>
          <a:xfrm>
            <a:off x="7942996" y="4654991"/>
            <a:ext cx="4053385" cy="14711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dirty="0"/>
              <a:t>See the </a:t>
            </a:r>
            <a:r>
              <a:rPr lang="en-US" dirty="0">
                <a:hlinkClick r:id="rId4"/>
              </a:rPr>
              <a:t>AguaClara Textbook: The Physics of Water Treatment Design  for details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 descr="M:\AguaClara Team Folders\Research and Development\LabFlocTeam\Spring 2010\Wiki\pictures apparatus\whole_setup.jpg">
            <a:extLst>
              <a:ext uri="{FF2B5EF4-FFF2-40B4-BE49-F238E27FC236}">
                <a16:creationId xmlns:a16="http://schemas.microsoft.com/office/drawing/2014/main" id="{3B13DE9E-F850-41B6-ADBD-420A56B037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7556" y="2120009"/>
            <a:ext cx="4666041" cy="3501352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assumed there was an underlying model that would explain this mess of data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FAC0DD2-0589-471B-91EC-F059D4B8F35A}"/>
              </a:ext>
            </a:extLst>
          </p:cNvPr>
          <p:cNvGrpSpPr/>
          <p:nvPr/>
        </p:nvGrpSpPr>
        <p:grpSpPr>
          <a:xfrm>
            <a:off x="5853112" y="1504143"/>
            <a:ext cx="6124575" cy="4968878"/>
            <a:chOff x="335172" y="1524000"/>
            <a:chExt cx="6124575" cy="4968878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5172" y="1524000"/>
              <a:ext cx="6124575" cy="48196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/>
                <p:cNvSpPr txBox="1"/>
                <p:nvPr/>
              </p:nvSpPr>
              <p:spPr>
                <a:xfrm>
                  <a:off x="2895600" y="1807914"/>
                  <a:ext cx="1676400" cy="69801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/>
                              </a:rPr>
                              <m:t>𝐷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/>
                              </a:rPr>
                              <m:t>Clay</m:t>
                            </m:r>
                          </m:sub>
                        </m:sSub>
                        <m:r>
                          <a:rPr lang="en-US" sz="1800" b="0" i="0" smtClean="0">
                            <a:latin typeface="Cambria Math"/>
                          </a:rPr>
                          <m:t>=7 </m:t>
                        </m:r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/>
                          </a:rPr>
                          <m:t>μm</m:t>
                        </m:r>
                      </m:oMath>
                    </m:oMathPara>
                  </a14:m>
                  <a:endParaRPr lang="en-US" sz="1800" b="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/>
                              </a:rPr>
                              <m:t>𝐷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/>
                              </a:rPr>
                              <m:t>Coag</m:t>
                            </m:r>
                          </m:sub>
                        </m:sSub>
                        <m:r>
                          <a:rPr lang="en-US" sz="1800" b="0" i="0" smtClean="0">
                            <a:latin typeface="Cambria Math"/>
                          </a:rPr>
                          <m:t>=20 </m:t>
                        </m:r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/>
                          </a:rPr>
                          <m:t>nm</m:t>
                        </m:r>
                      </m:oMath>
                    </m:oMathPara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5600" y="1807914"/>
                  <a:ext cx="1676400" cy="698012"/>
                </a:xfrm>
                <a:prstGeom prst="rect">
                  <a:avLst/>
                </a:prstGeom>
                <a:blipFill>
                  <a:blip r:embed="rId6"/>
                  <a:stretch>
                    <a:fillRect b="-43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65DCCBD9-CA3E-4F0C-9CF9-022EB88962A8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40108" y="5784392"/>
              <a:ext cx="875695" cy="708486"/>
            </a:xfrm>
            <a:prstGeom prst="rect">
              <a:avLst/>
            </a:prstGeom>
            <a:solidFill>
              <a:schemeClr val="bg1"/>
            </a:solidFill>
          </p:spPr>
        </p:pic>
      </p:grpSp>
      <p:pic>
        <p:nvPicPr>
          <p:cNvPr id="10" name="Picture 1" descr="C:\Users\kas444\Dropbox\Dissertation\Figures\RTvsDoseBoth.tif">
            <a:extLst>
              <a:ext uri="{FF2B5EF4-FFF2-40B4-BE49-F238E27FC236}">
                <a16:creationId xmlns:a16="http://schemas.microsoft.com/office/drawing/2014/main" id="{A3D89783-8B0F-4BE1-9648-E989F9599F9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 cstate="print"/>
          <a:srcRect r="51654" b="34772"/>
          <a:stretch/>
        </p:blipFill>
        <p:spPr bwMode="auto">
          <a:xfrm>
            <a:off x="1065368" y="3042819"/>
            <a:ext cx="3185778" cy="2909681"/>
          </a:xfrm>
          <a:prstGeom prst="rect">
            <a:avLst/>
          </a:prstGeom>
          <a:noFill/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DE66750-F48A-42E7-ADD2-6EE16C106C9D}"/>
              </a:ext>
            </a:extLst>
          </p:cNvPr>
          <p:cNvCxnSpPr>
            <a:cxnSpLocks/>
          </p:cNvCxnSpPr>
          <p:nvPr/>
        </p:nvCxnSpPr>
        <p:spPr>
          <a:xfrm flipH="1">
            <a:off x="3008376" y="1371600"/>
            <a:ext cx="4544568" cy="2866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EF470B4-0C0D-445F-8E4E-A942413B7268}"/>
              </a:ext>
            </a:extLst>
          </p:cNvPr>
          <p:cNvSpPr txBox="1"/>
          <p:nvPr/>
        </p:nvSpPr>
        <p:spPr>
          <a:xfrm>
            <a:off x="141161" y="6448078"/>
            <a:ext cx="111976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We methodically tested and discarded hypotheses until we found a set of assumptions that matched the data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94665BE-79B3-40FB-9406-EBE5ACECBDAF}"/>
              </a:ext>
            </a:extLst>
          </p:cNvPr>
          <p:cNvSpPr txBox="1"/>
          <p:nvPr/>
        </p:nvSpPr>
        <p:spPr>
          <a:xfrm>
            <a:off x="4260223" y="5871561"/>
            <a:ext cx="31857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n-lt"/>
              </a:rPr>
              <a:t>Dr. Karen </a:t>
            </a:r>
            <a:r>
              <a:rPr lang="en-US" sz="1600" dirty="0" err="1">
                <a:latin typeface="+mn-lt"/>
              </a:rPr>
              <a:t>Swetland</a:t>
            </a:r>
            <a:r>
              <a:rPr lang="en-US" sz="1600" dirty="0">
                <a:latin typeface="+mn-lt"/>
              </a:rPr>
              <a:t>-Johnson</a:t>
            </a:r>
          </a:p>
          <a:p>
            <a:r>
              <a:rPr lang="en-US" sz="1600" dirty="0">
                <a:latin typeface="+mn-lt"/>
              </a:rPr>
              <a:t>Dissertation research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B30195C-A851-457A-9D66-BDFFF02EF12D}"/>
              </a:ext>
            </a:extLst>
          </p:cNvPr>
          <p:cNvCxnSpPr>
            <a:cxnSpLocks/>
          </p:cNvCxnSpPr>
          <p:nvPr/>
        </p:nvCxnSpPr>
        <p:spPr>
          <a:xfrm>
            <a:off x="3008376" y="4312376"/>
            <a:ext cx="6525367" cy="482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102252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8E5857F2-2EA6-4B24-8B2B-021AD0AEF543}"/>
              </a:ext>
            </a:extLst>
          </p:cNvPr>
          <p:cNvSpPr/>
          <p:nvPr/>
        </p:nvSpPr>
        <p:spPr>
          <a:xfrm>
            <a:off x="4499264" y="3295709"/>
            <a:ext cx="182882" cy="817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AF4AADD-6E1B-4396-BECB-C277BBC9B2EC}"/>
              </a:ext>
            </a:extLst>
          </p:cNvPr>
          <p:cNvSpPr/>
          <p:nvPr/>
        </p:nvSpPr>
        <p:spPr>
          <a:xfrm>
            <a:off x="6618839" y="4147719"/>
            <a:ext cx="182882" cy="817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CFFFEE7-3EC9-44C2-94E1-D855B16BF2E6}"/>
              </a:ext>
            </a:extLst>
          </p:cNvPr>
          <p:cNvSpPr/>
          <p:nvPr/>
        </p:nvSpPr>
        <p:spPr>
          <a:xfrm>
            <a:off x="5904223" y="4144254"/>
            <a:ext cx="182882" cy="817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C4F97DD-047E-455F-9967-6A6A52EDD222}"/>
              </a:ext>
            </a:extLst>
          </p:cNvPr>
          <p:cNvSpPr/>
          <p:nvPr/>
        </p:nvSpPr>
        <p:spPr>
          <a:xfrm>
            <a:off x="6023263" y="2876608"/>
            <a:ext cx="182882" cy="817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44E6736-64B5-48CA-92D6-4D3C9FFE56F1}"/>
              </a:ext>
            </a:extLst>
          </p:cNvPr>
          <p:cNvSpPr/>
          <p:nvPr/>
        </p:nvSpPr>
        <p:spPr>
          <a:xfrm>
            <a:off x="7152404" y="2873146"/>
            <a:ext cx="182882" cy="817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Floc model for collisions caused by fluid deformation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10545" y="2883868"/>
            <a:ext cx="2057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n-lt"/>
              </a:rPr>
              <a:t>Velocity gradient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37929" y="2278243"/>
            <a:ext cx="26421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Initial particle spacing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0545" y="2446853"/>
            <a:ext cx="2137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Flocculation time</a:t>
            </a:r>
          </a:p>
        </p:txBody>
      </p:sp>
      <p:cxnSp>
        <p:nvCxnSpPr>
          <p:cNvPr id="458" name="Elbow Connector 457 1"/>
          <p:cNvCxnSpPr>
            <a:cxnSpLocks/>
            <a:stCxn id="4" idx="1"/>
            <a:endCxn id="41" idx="0"/>
          </p:cNvCxnSpPr>
          <p:nvPr/>
        </p:nvCxnSpPr>
        <p:spPr>
          <a:xfrm rot="10800000" flipV="1">
            <a:off x="7243845" y="2478298"/>
            <a:ext cx="1294084" cy="39484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Elbow Connector 478"/>
          <p:cNvCxnSpPr>
            <a:cxnSpLocks/>
            <a:stCxn id="15" idx="1"/>
            <a:endCxn id="36" idx="2"/>
          </p:cNvCxnSpPr>
          <p:nvPr/>
        </p:nvCxnSpPr>
        <p:spPr>
          <a:xfrm rot="10800000">
            <a:off x="6710280" y="4229508"/>
            <a:ext cx="1238638" cy="189866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Elbow Connector 480 1"/>
          <p:cNvCxnSpPr>
            <a:cxnSpLocks/>
            <a:stCxn id="6" idx="3"/>
            <a:endCxn id="24" idx="0"/>
          </p:cNvCxnSpPr>
          <p:nvPr/>
        </p:nvCxnSpPr>
        <p:spPr>
          <a:xfrm>
            <a:off x="2847905" y="2646908"/>
            <a:ext cx="1742800" cy="64880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7" name="Elbow Connector 486"/>
          <p:cNvCxnSpPr>
            <a:cxnSpLocks/>
            <a:stCxn id="3" idx="3"/>
          </p:cNvCxnSpPr>
          <p:nvPr/>
        </p:nvCxnSpPr>
        <p:spPr>
          <a:xfrm>
            <a:off x="2767945" y="3083923"/>
            <a:ext cx="1253337" cy="4901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2" name="TextBox 481"/>
          <p:cNvSpPr txBox="1"/>
          <p:nvPr/>
        </p:nvSpPr>
        <p:spPr>
          <a:xfrm>
            <a:off x="163382" y="5613737"/>
            <a:ext cx="321253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+mn-lt"/>
              </a:rPr>
              <a:t>Rate constant (model fitting parameter) : includes info on size distribution</a:t>
            </a:r>
          </a:p>
        </p:txBody>
      </p:sp>
      <p:cxnSp>
        <p:nvCxnSpPr>
          <p:cNvPr id="484" name="Elbow Connector 483"/>
          <p:cNvCxnSpPr>
            <a:cxnSpLocks/>
            <a:stCxn id="482" idx="3"/>
            <a:endCxn id="38" idx="2"/>
          </p:cNvCxnSpPr>
          <p:nvPr/>
        </p:nvCxnSpPr>
        <p:spPr>
          <a:xfrm flipV="1">
            <a:off x="3375920" y="4226042"/>
            <a:ext cx="2619744" cy="189552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" name="Elbow Connector 480 2"/>
          <p:cNvCxnSpPr>
            <a:cxnSpLocks/>
            <a:stCxn id="473" idx="1"/>
            <a:endCxn id="48" idx="2"/>
          </p:cNvCxnSpPr>
          <p:nvPr/>
        </p:nvCxnSpPr>
        <p:spPr>
          <a:xfrm rot="10800000">
            <a:off x="7445264" y="4194777"/>
            <a:ext cx="503654" cy="93331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3" name="TextBox 472"/>
          <p:cNvSpPr txBox="1"/>
          <p:nvPr/>
        </p:nvSpPr>
        <p:spPr>
          <a:xfrm>
            <a:off x="7948918" y="4466375"/>
            <a:ext cx="323115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Attachment efficiency: A function of fractional surface coverage of the core particle by coagulant nanoparticles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948918" y="5928117"/>
            <a:ext cx="258801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2000" dirty="0">
                <a:solidFill>
                  <a:srgbClr val="000000"/>
                </a:solidFill>
                <a:latin typeface="Candara"/>
              </a:rPr>
              <a:t>Core particle diameter</a:t>
            </a:r>
          </a:p>
        </p:txBody>
      </p:sp>
      <p:pic>
        <p:nvPicPr>
          <p:cNvPr id="80" name="Picture 12 1">
            <a:hlinkClick r:id="" action="ppaction://noaction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2109" y="4559041"/>
            <a:ext cx="712787" cy="712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13" descr="\documentclass{article}&#10;\usepackage{amsmath}&#10;\pagestyle{empty}&#10;\begin{document}&#10;&#10;$$Gt = \frac{3}{2} \frac{\left( \Lambda^2 - \Lambda_0^2 \right)}{k \pi D_{cp}^2 \alpha}$$&#10;&#10;&#10;\end{document}" title="IguanaTex Bitmap Display">
            <a:extLst>
              <a:ext uri="{FF2B5EF4-FFF2-40B4-BE49-F238E27FC236}">
                <a16:creationId xmlns:a16="http://schemas.microsoft.com/office/drawing/2014/main" id="{DB51F9EC-3199-4995-952B-B952071B6516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4255" y="2985778"/>
            <a:ext cx="3721690" cy="1283141"/>
          </a:xfrm>
          <a:prstGeom prst="rect">
            <a:avLst/>
          </a:prstGeom>
        </p:spPr>
      </p:pic>
      <p:pic>
        <p:nvPicPr>
          <p:cNvPr id="13" name="Picture 12 2">
            <a:extLst>
              <a:ext uri="{FF2B5EF4-FFF2-40B4-BE49-F238E27FC236}">
                <a16:creationId xmlns:a16="http://schemas.microsoft.com/office/drawing/2014/main" id="{E0E78B00-A243-4327-8232-866139D46C6E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3762" y="8978199"/>
            <a:ext cx="733760" cy="702783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8401914" y="7670170"/>
            <a:ext cx="321253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+mn-lt"/>
              </a:rPr>
              <a:t>Dimensionless concentration of particles that don’t settle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94FB776-0905-4423-8D70-62A2907E734E}"/>
              </a:ext>
            </a:extLst>
          </p:cNvPr>
          <p:cNvSpPr txBox="1"/>
          <p:nvPr/>
        </p:nvSpPr>
        <p:spPr>
          <a:xfrm>
            <a:off x="8537929" y="1683340"/>
            <a:ext cx="26421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Final particle spacing</a:t>
            </a:r>
          </a:p>
        </p:txBody>
      </p:sp>
      <p:cxnSp>
        <p:nvCxnSpPr>
          <p:cNvPr id="45" name="Elbow Connector 457 2">
            <a:extLst>
              <a:ext uri="{FF2B5EF4-FFF2-40B4-BE49-F238E27FC236}">
                <a16:creationId xmlns:a16="http://schemas.microsoft.com/office/drawing/2014/main" id="{CBE60AF7-8602-429C-8002-52A7FF8F47CD}"/>
              </a:ext>
            </a:extLst>
          </p:cNvPr>
          <p:cNvCxnSpPr>
            <a:cxnSpLocks/>
            <a:stCxn id="44" idx="1"/>
            <a:endCxn id="40" idx="0"/>
          </p:cNvCxnSpPr>
          <p:nvPr/>
        </p:nvCxnSpPr>
        <p:spPr>
          <a:xfrm rot="10800000" flipV="1">
            <a:off x="6114705" y="1883394"/>
            <a:ext cx="2423225" cy="99321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73BB23A2-DB62-4FF3-A86F-FF46D56DFB8C}"/>
              </a:ext>
            </a:extLst>
          </p:cNvPr>
          <p:cNvSpPr/>
          <p:nvPr/>
        </p:nvSpPr>
        <p:spPr>
          <a:xfrm>
            <a:off x="7353823" y="4112989"/>
            <a:ext cx="182882" cy="817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DB65AD8-0A47-449C-836D-92386266DA53}"/>
              </a:ext>
            </a:extLst>
          </p:cNvPr>
          <p:cNvSpPr txBox="1"/>
          <p:nvPr/>
        </p:nvSpPr>
        <p:spPr>
          <a:xfrm>
            <a:off x="472711" y="4285719"/>
            <a:ext cx="29798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/>
              <a:t>Deformation distance over separation distance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761C0E3-437D-47B4-A977-8D873D0845A4}"/>
              </a:ext>
            </a:extLst>
          </p:cNvPr>
          <p:cNvSpPr/>
          <p:nvPr/>
        </p:nvSpPr>
        <p:spPr>
          <a:xfrm>
            <a:off x="4298094" y="3818245"/>
            <a:ext cx="182882" cy="817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3DB51B6F-C5F2-4A54-8B1B-8CE3E83AA15B}"/>
              </a:ext>
            </a:extLst>
          </p:cNvPr>
          <p:cNvCxnSpPr>
            <a:stCxn id="28" idx="3"/>
            <a:endCxn id="30" idx="2"/>
          </p:cNvCxnSpPr>
          <p:nvPr/>
        </p:nvCxnSpPr>
        <p:spPr>
          <a:xfrm flipV="1">
            <a:off x="3452581" y="3900033"/>
            <a:ext cx="936954" cy="7396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ight Brace 10">
            <a:extLst>
              <a:ext uri="{FF2B5EF4-FFF2-40B4-BE49-F238E27FC236}">
                <a16:creationId xmlns:a16="http://schemas.microsoft.com/office/drawing/2014/main" id="{22E40BBC-BDA3-4308-AEF7-8389758DAC1E}"/>
              </a:ext>
            </a:extLst>
          </p:cNvPr>
          <p:cNvSpPr/>
          <p:nvPr/>
        </p:nvSpPr>
        <p:spPr>
          <a:xfrm rot="5400000">
            <a:off x="4325671" y="3543560"/>
            <a:ext cx="126042" cy="58690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169939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Gt mean? </a:t>
            </a:r>
            <a:br>
              <a:rPr lang="en-US" dirty="0"/>
            </a:br>
            <a:r>
              <a:rPr lang="en-US" dirty="0"/>
              <a:t>(AguaClara uses a Gt of 37,000)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112565" y="1752215"/>
            <a:ext cx="3930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Definition of velocity gradient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12565" y="4054755"/>
            <a:ext cx="56246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relative distance traveled due to fluid deformation is proportional to time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112565" y="5420648"/>
            <a:ext cx="55076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</a:t>
            </a:r>
            <a:r>
              <a:rPr lang="en-US" sz="2400" dirty="0" err="1"/>
              <a:t>Gt</a:t>
            </a:r>
            <a:r>
              <a:rPr lang="en-US" sz="2400" dirty="0"/>
              <a:t> of 1 means that the particles have a relative displacement equal to their separation distance</a:t>
            </a:r>
          </a:p>
        </p:txBody>
      </p:sp>
      <p:pic>
        <p:nvPicPr>
          <p:cNvPr id="21" name="Picture 24 2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 rot="16200000">
            <a:off x="9816106" y="5422047"/>
            <a:ext cx="187325" cy="185738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4F4DF61A-60F1-4C07-AD2F-87FBE72F8AF6}"/>
              </a:ext>
            </a:extLst>
          </p:cNvPr>
          <p:cNvGrpSpPr/>
          <p:nvPr/>
        </p:nvGrpSpPr>
        <p:grpSpPr>
          <a:xfrm>
            <a:off x="9112760" y="4873355"/>
            <a:ext cx="2957538" cy="1648878"/>
            <a:chOff x="9112760" y="4873355"/>
            <a:chExt cx="2957538" cy="1648878"/>
          </a:xfrm>
        </p:grpSpPr>
        <p:cxnSp>
          <p:nvCxnSpPr>
            <p:cNvPr id="16" name="Straight Arrow Connector 15"/>
            <p:cNvCxnSpPr/>
            <p:nvPr/>
          </p:nvCxnSpPr>
          <p:spPr bwMode="auto">
            <a:xfrm flipV="1">
              <a:off x="9889882" y="5320781"/>
              <a:ext cx="0" cy="914400"/>
            </a:xfrm>
            <a:prstGeom prst="straightConnector1">
              <a:avLst/>
            </a:prstGeom>
            <a:noFill/>
            <a:ln w="12700" cap="flat" cmpd="sng" algn="ctr">
              <a:solidFill>
                <a:schemeClr val="bg2"/>
              </a:solidFill>
              <a:prstDash val="solid"/>
              <a:round/>
              <a:headEnd type="none" w="lg" len="med"/>
              <a:tailEnd type="arrow"/>
            </a:ln>
            <a:effectLst/>
          </p:spPr>
        </p:cxnSp>
        <p:cxnSp>
          <p:nvCxnSpPr>
            <p:cNvPr id="17" name="Straight Arrow Connector 16"/>
            <p:cNvCxnSpPr/>
            <p:nvPr/>
          </p:nvCxnSpPr>
          <p:spPr bwMode="auto">
            <a:xfrm>
              <a:off x="9889882" y="6235172"/>
              <a:ext cx="914400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bg2"/>
              </a:solidFill>
              <a:prstDash val="solid"/>
              <a:round/>
              <a:headEnd type="none" w="lg" len="med"/>
              <a:tailEnd type="arrow"/>
            </a:ln>
            <a:effectLst/>
          </p:spPr>
        </p:cxnSp>
        <p:sp>
          <p:nvSpPr>
            <p:cNvPr id="18" name="TextBox 17"/>
            <p:cNvSpPr txBox="1"/>
            <p:nvPr/>
          </p:nvSpPr>
          <p:spPr>
            <a:xfrm>
              <a:off x="10741873" y="5945719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9728320" y="4873355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</a:t>
              </a:r>
            </a:p>
          </p:txBody>
        </p:sp>
        <p:pic>
          <p:nvPicPr>
            <p:cNvPr id="20" name="Picture 24 1"/>
            <p:cNvPicPr>
              <a:picLocks noChangeAspect="1" noChangeArrowheads="1"/>
            </p:cNvPicPr>
            <p:nvPr/>
          </p:nvPicPr>
          <p:blipFill>
            <a:blip r:embed="rId4" cstate="screen"/>
            <a:srcRect/>
            <a:stretch>
              <a:fillRect/>
            </a:stretch>
          </p:blipFill>
          <p:spPr bwMode="auto">
            <a:xfrm rot="16200000">
              <a:off x="9796220" y="6142303"/>
              <a:ext cx="187325" cy="185738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21"/>
                <p:cNvSpPr/>
                <p:nvPr/>
              </p:nvSpPr>
              <p:spPr>
                <a:xfrm>
                  <a:off x="9112760" y="5580058"/>
                  <a:ext cx="873506" cy="40011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/>
                          </a:rPr>
                          <m:t>𝛬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2" name="Rectangle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12760" y="5580058"/>
                  <a:ext cx="873506" cy="40011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ectangle 23"/>
                <p:cNvSpPr/>
                <p:nvPr/>
              </p:nvSpPr>
              <p:spPr>
                <a:xfrm>
                  <a:off x="9987435" y="6194066"/>
                  <a:ext cx="1118640" cy="32816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/>
                              </a:rPr>
                              <m:t>𝐿</m:t>
                            </m:r>
                          </m:e>
                          <m:sub>
                            <m:r>
                              <a:rPr lang="en-US" sz="1400" i="1">
                                <a:latin typeface="Cambria Math"/>
                              </a:rPr>
                              <m:t>𝐷𝑒𝑓𝑜𝑟𝑚𝑎𝑡𝑖𝑜𝑛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24" name="Rectangle 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87435" y="6194066"/>
                  <a:ext cx="1118640" cy="328167"/>
                </a:xfrm>
                <a:prstGeom prst="rect">
                  <a:avLst/>
                </a:prstGeom>
                <a:blipFill>
                  <a:blip r:embed="rId6"/>
                  <a:stretch>
                    <a:fillRect b="-185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6" name="Straight Arrow Connector 35"/>
            <p:cNvCxnSpPr/>
            <p:nvPr/>
          </p:nvCxnSpPr>
          <p:spPr bwMode="auto">
            <a:xfrm flipV="1">
              <a:off x="9900515" y="5505477"/>
              <a:ext cx="628597" cy="1"/>
            </a:xfrm>
            <a:prstGeom prst="straightConnector1">
              <a:avLst/>
            </a:prstGeom>
            <a:noFill/>
            <a:ln w="12700" cap="flat" cmpd="sng" algn="ctr">
              <a:solidFill>
                <a:schemeClr val="bg2"/>
              </a:solidFill>
              <a:prstDash val="solid"/>
              <a:round/>
              <a:headEnd type="none" w="lg" len="med"/>
              <a:tailEnd type="arrow"/>
            </a:ln>
            <a:effectLst/>
          </p:spPr>
        </p:cxnSp>
        <p:cxnSp>
          <p:nvCxnSpPr>
            <p:cNvPr id="39" name="Straight Arrow Connector 38"/>
            <p:cNvCxnSpPr/>
            <p:nvPr/>
          </p:nvCxnSpPr>
          <p:spPr bwMode="auto">
            <a:xfrm flipH="1" flipV="1">
              <a:off x="10507846" y="5498265"/>
              <a:ext cx="7010" cy="738333"/>
            </a:xfrm>
            <a:prstGeom prst="straightConnector1">
              <a:avLst/>
            </a:prstGeom>
            <a:noFill/>
            <a:ln w="12700" cap="flat" cmpd="sng" algn="ctr">
              <a:solidFill>
                <a:schemeClr val="bg2"/>
              </a:solidFill>
              <a:prstDash val="solid"/>
              <a:round/>
              <a:headEnd type="none" w="lg" len="med"/>
              <a:tailEnd type="arrow"/>
            </a:ln>
            <a:effectLst/>
          </p:spPr>
        </p:cxnSp>
        <p:sp>
          <p:nvSpPr>
            <p:cNvPr id="41" name="TextBox 40"/>
            <p:cNvSpPr txBox="1"/>
            <p:nvPr/>
          </p:nvSpPr>
          <p:spPr>
            <a:xfrm>
              <a:off x="9994326" y="5035983"/>
              <a:ext cx="207597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Displacement in time t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CC250FC3-82C6-4E9A-9458-0B88D89193EC}"/>
              </a:ext>
            </a:extLst>
          </p:cNvPr>
          <p:cNvGrpSpPr/>
          <p:nvPr/>
        </p:nvGrpSpPr>
        <p:grpSpPr>
          <a:xfrm>
            <a:off x="4112565" y="2238140"/>
            <a:ext cx="6657309" cy="1634832"/>
            <a:chOff x="4112565" y="2238140"/>
            <a:chExt cx="6657309" cy="16348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4112565" y="2736319"/>
                  <a:ext cx="5624623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Find relative velocity between flocs separated by distance </a:t>
                  </a:r>
                  <a14:m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𝛬</m:t>
                      </m:r>
                    </m:oMath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2565" y="2736319"/>
                  <a:ext cx="5624623" cy="830997"/>
                </a:xfrm>
                <a:prstGeom prst="rect">
                  <a:avLst/>
                </a:prstGeom>
                <a:blipFill>
                  <a:blip r:embed="rId7"/>
                  <a:stretch>
                    <a:fillRect l="-1735" t="-5882" b="-1617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45EE8482-0843-44E6-B1F9-E82656240DA7}"/>
                </a:ext>
              </a:extLst>
            </p:cNvPr>
            <p:cNvGrpSpPr/>
            <p:nvPr/>
          </p:nvGrpSpPr>
          <p:grpSpPr>
            <a:xfrm>
              <a:off x="9372986" y="2238140"/>
              <a:ext cx="1396888" cy="1634832"/>
              <a:chOff x="9372986" y="2238140"/>
              <a:chExt cx="1396888" cy="1634832"/>
            </a:xfrm>
          </p:grpSpPr>
          <p:cxnSp>
            <p:nvCxnSpPr>
              <p:cNvPr id="9" name="Straight Arrow Connector 8"/>
              <p:cNvCxnSpPr/>
              <p:nvPr/>
            </p:nvCxnSpPr>
            <p:spPr bwMode="auto">
              <a:xfrm flipV="1">
                <a:off x="9555087" y="2714699"/>
                <a:ext cx="0" cy="91440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bg2"/>
                </a:solidFill>
                <a:prstDash val="solid"/>
                <a:round/>
                <a:headEnd type="none" w="lg" len="med"/>
                <a:tailEnd type="arrow"/>
              </a:ln>
              <a:effectLst/>
            </p:spPr>
          </p:cxnSp>
          <p:cxnSp>
            <p:nvCxnSpPr>
              <p:cNvPr id="11" name="Straight Arrow Connector 10"/>
              <p:cNvCxnSpPr/>
              <p:nvPr/>
            </p:nvCxnSpPr>
            <p:spPr bwMode="auto">
              <a:xfrm>
                <a:off x="9555087" y="3629090"/>
                <a:ext cx="914400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bg2"/>
                </a:solidFill>
                <a:prstDash val="solid"/>
                <a:round/>
                <a:headEnd type="none" w="lg" len="med"/>
                <a:tailEnd type="arrow"/>
              </a:ln>
              <a:effectLst/>
            </p:spPr>
          </p:cxnSp>
          <p:sp>
            <p:nvSpPr>
              <p:cNvPr id="12" name="TextBox 11"/>
              <p:cNvSpPr txBox="1"/>
              <p:nvPr/>
            </p:nvSpPr>
            <p:spPr>
              <a:xfrm>
                <a:off x="10405672" y="3349752"/>
                <a:ext cx="36420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u</a:t>
                </a: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9372986" y="2238140"/>
                <a:ext cx="36420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y</a:t>
                </a:r>
              </a:p>
            </p:txBody>
          </p:sp>
          <p:cxnSp>
            <p:nvCxnSpPr>
              <p:cNvPr id="26" name="Straight Arrow Connector 25"/>
              <p:cNvCxnSpPr/>
              <p:nvPr/>
            </p:nvCxnSpPr>
            <p:spPr bwMode="auto">
              <a:xfrm flipV="1">
                <a:off x="9555087" y="2714699"/>
                <a:ext cx="533481" cy="914391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bg2"/>
                </a:solidFill>
                <a:prstDash val="solid"/>
                <a:round/>
                <a:headEnd type="none" w="lg" len="med"/>
                <a:tailEnd type="arrow"/>
              </a:ln>
              <a:effectLst/>
            </p:spPr>
          </p:cxnSp>
          <p:cxnSp>
            <p:nvCxnSpPr>
              <p:cNvPr id="28" name="Straight Arrow Connector 27"/>
              <p:cNvCxnSpPr/>
              <p:nvPr/>
            </p:nvCxnSpPr>
            <p:spPr bwMode="auto">
              <a:xfrm>
                <a:off x="9555087" y="2798638"/>
                <a:ext cx="475003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bg2"/>
                </a:solidFill>
                <a:prstDash val="solid"/>
                <a:round/>
                <a:headEnd type="none" w="lg" len="med"/>
                <a:tailEnd type="arrow"/>
              </a:ln>
              <a:effectLst/>
            </p:spPr>
          </p:cxnSp>
          <p:cxnSp>
            <p:nvCxnSpPr>
              <p:cNvPr id="32" name="Straight Arrow Connector 31"/>
              <p:cNvCxnSpPr/>
              <p:nvPr/>
            </p:nvCxnSpPr>
            <p:spPr bwMode="auto">
              <a:xfrm>
                <a:off x="9555087" y="2985268"/>
                <a:ext cx="379310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bg2"/>
                </a:solidFill>
                <a:prstDash val="solid"/>
                <a:round/>
                <a:headEnd type="none" w="lg" len="med"/>
                <a:tailEnd type="arrow"/>
              </a:ln>
              <a:effectLst/>
            </p:spPr>
          </p:cxnSp>
          <p:cxnSp>
            <p:nvCxnSpPr>
              <p:cNvPr id="34" name="Straight Arrow Connector 33"/>
              <p:cNvCxnSpPr/>
              <p:nvPr/>
            </p:nvCxnSpPr>
            <p:spPr bwMode="auto">
              <a:xfrm>
                <a:off x="9555087" y="3171899"/>
                <a:ext cx="266740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bg2"/>
                </a:solidFill>
                <a:prstDash val="solid"/>
                <a:round/>
                <a:headEnd type="none" w="lg" len="med"/>
                <a:tailEnd type="arrow"/>
              </a:ln>
              <a:effectLst/>
            </p:spPr>
          </p:cxnSp>
          <p:sp>
            <p:nvSpPr>
              <p:cNvPr id="40" name="TextBox 39"/>
              <p:cNvSpPr txBox="1"/>
              <p:nvPr/>
            </p:nvSpPr>
            <p:spPr>
              <a:xfrm>
                <a:off x="9720713" y="2351895"/>
                <a:ext cx="84830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velocity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Rectangle 41"/>
                  <p:cNvSpPr/>
                  <p:nvPr/>
                </p:nvSpPr>
                <p:spPr>
                  <a:xfrm>
                    <a:off x="10088568" y="2521172"/>
                    <a:ext cx="588879" cy="52322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𝑟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2" name="Rectangle 4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88568" y="2521172"/>
                    <a:ext cx="588879" cy="523220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CDBD9D13-B803-4C4F-A6ED-7DE5AD01CAE8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324" y="1777248"/>
            <a:ext cx="2870789" cy="4366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56310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4.81481E-6 L 0.05287 0.00115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43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28600"/>
            <a:ext cx="9710929" cy="1143000"/>
          </a:xfrm>
        </p:spPr>
        <p:txBody>
          <a:bodyPr/>
          <a:lstStyle/>
          <a:p>
            <a:r>
              <a:rPr lang="en-US" dirty="0"/>
              <a:t>Model Predicts that the distance between core particles will increase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72F3AE-D860-475A-85D1-C1B0FFC3CE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664467"/>
            <a:ext cx="7205055" cy="3461696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Flocculator can be designed for target settled water turbidity which is almost independent of the raw water turbidity!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Coagulant dose determines the attachment efficiency (and flocculation begins at low dosages)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This model ONLY PREDICTS the separation distance of non-aggregated primary (or core) particles</a:t>
            </a:r>
          </a:p>
          <a:p>
            <a:endParaRPr lang="en-US" sz="24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F2EE31B-00C0-434A-9341-4DCF04C2E599}"/>
              </a:ext>
            </a:extLst>
          </p:cNvPr>
          <p:cNvGrpSpPr/>
          <p:nvPr/>
        </p:nvGrpSpPr>
        <p:grpSpPr>
          <a:xfrm>
            <a:off x="1137991" y="5708215"/>
            <a:ext cx="3629358" cy="752652"/>
            <a:chOff x="1137991" y="5708215"/>
            <a:chExt cx="3629358" cy="752652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20252FF9-8B81-4E63-BA5B-C301A971530C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38397" y="5903687"/>
              <a:ext cx="828952" cy="222476"/>
            </a:xfrm>
            <a:prstGeom prst="rect">
              <a:avLst/>
            </a:prstGeom>
            <a:solidFill>
              <a:schemeClr val="bg1"/>
            </a:solidFill>
          </p:spPr>
        </p:pic>
        <p:pic>
          <p:nvPicPr>
            <p:cNvPr id="10" name="Picture 9" descr="\documentclass{article}&#10;\usepackage{amsmath}&#10;\pagestyle{empty}&#10;\begin{document}&#10;&#10;$$Gt \approx \frac{3}{2} \frac{\Lambda^2}{k \pi D_{cp}^2 \alpha}$$&#10;&#10;&#10;\end{document}" title="IguanaTex Bitmap Display">
              <a:extLst>
                <a:ext uri="{FF2B5EF4-FFF2-40B4-BE49-F238E27FC236}">
                  <a16:creationId xmlns:a16="http://schemas.microsoft.com/office/drawing/2014/main" id="{3AE51ECE-999B-40B9-BB91-DDAA7464FA8E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7991" y="5708215"/>
              <a:ext cx="1969558" cy="752652"/>
            </a:xfrm>
            <a:prstGeom prst="rect">
              <a:avLst/>
            </a:prstGeom>
          </p:spPr>
        </p:pic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6DE84EB6-08E7-4BBB-805E-719B7204C20A}"/>
              </a:ext>
            </a:extLst>
          </p:cNvPr>
          <p:cNvPicPr/>
          <p:nvPr/>
        </p:nvPicPr>
        <p:blipFill>
          <a:blip r:embed="rId9"/>
          <a:stretch>
            <a:fillRect/>
          </a:stretch>
        </p:blipFill>
        <p:spPr>
          <a:xfrm>
            <a:off x="8181108" y="2616159"/>
            <a:ext cx="3581400" cy="2733675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C440E42-F6C7-4D03-9ECA-BA6A5A9657F6}"/>
              </a:ext>
            </a:extLst>
          </p:cNvPr>
          <p:cNvCxnSpPr/>
          <p:nvPr/>
        </p:nvCxnSpPr>
        <p:spPr>
          <a:xfrm flipV="1">
            <a:off x="9279082" y="3356264"/>
            <a:ext cx="0" cy="1444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D6C918E-FE79-45C3-9175-24BC3C71F061}"/>
              </a:ext>
            </a:extLst>
          </p:cNvPr>
          <p:cNvCxnSpPr/>
          <p:nvPr/>
        </p:nvCxnSpPr>
        <p:spPr>
          <a:xfrm flipH="1">
            <a:off x="8863445" y="3356264"/>
            <a:ext cx="4052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66DA1528-5D42-4032-AD3F-C0FA4B2F4B01}"/>
              </a:ext>
            </a:extLst>
          </p:cNvPr>
          <p:cNvSpPr/>
          <p:nvPr/>
        </p:nvSpPr>
        <p:spPr>
          <a:xfrm>
            <a:off x="2161311" y="1861767"/>
            <a:ext cx="182882" cy="817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25D8E893-1300-4A2D-979F-2995D5D34F5B}"/>
              </a:ext>
            </a:extLst>
          </p:cNvPr>
          <p:cNvCxnSpPr>
            <a:cxnSpLocks/>
            <a:endCxn id="21" idx="0"/>
          </p:cNvCxnSpPr>
          <p:nvPr/>
        </p:nvCxnSpPr>
        <p:spPr>
          <a:xfrm rot="10800000">
            <a:off x="2252753" y="1861768"/>
            <a:ext cx="6610695" cy="1494499"/>
          </a:xfrm>
          <a:prstGeom prst="bentConnector4">
            <a:avLst>
              <a:gd name="adj1" fmla="val 4353"/>
              <a:gd name="adj2" fmla="val 11529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\documentclass{article}&#10;\usepackage{amsmath}&#10;\pagestyle{empty}&#10;\begin{document}&#10;&#10;$$Gt = \frac{3}{2} \frac{\left( \Lambda^2 - \Lambda_0^2 \right)}{k \pi D_{cp}^2 \alpha}$$&#10;&#10;&#10;\end{document}" title="IguanaTex Bitmap Display">
            <a:extLst>
              <a:ext uri="{FF2B5EF4-FFF2-40B4-BE49-F238E27FC236}">
                <a16:creationId xmlns:a16="http://schemas.microsoft.com/office/drawing/2014/main" id="{8D8391E4-C911-4A10-9520-8D3F0844750B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970" y="1902661"/>
            <a:ext cx="2304681" cy="794594"/>
          </a:xfrm>
          <a:prstGeom prst="rect">
            <a:avLst/>
          </a:prstGeom>
        </p:spPr>
      </p:pic>
      <p:pic>
        <p:nvPicPr>
          <p:cNvPr id="5" name="Picture 4" descr="\documentclass{article}&#10;\usepackage{amsmath}&#10;\pagestyle{empty}&#10;\begin{document}&#10;&#10;$$\Lambda  = \frac{1}{n_{cp}^{\frac{1}{3}}}$$&#10;&#10;&#10;\end{document}" title="IguanaTex Bitmap Display">
            <a:extLst>
              <a:ext uri="{FF2B5EF4-FFF2-40B4-BE49-F238E27FC236}">
                <a16:creationId xmlns:a16="http://schemas.microsoft.com/office/drawing/2014/main" id="{3EF6A097-9C42-464E-A1CC-8BFCC7A1CA33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8222" y="438958"/>
            <a:ext cx="894476" cy="673523"/>
          </a:xfrm>
          <a:prstGeom prst="rect">
            <a:avLst/>
          </a:prstGeom>
        </p:spPr>
      </p:pic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9DEBF185-21B7-40D1-8E49-1412C2BFE3F9}"/>
              </a:ext>
            </a:extLst>
          </p:cNvPr>
          <p:cNvCxnSpPr>
            <a:cxnSpLocks/>
            <a:endCxn id="27" idx="2"/>
          </p:cNvCxnSpPr>
          <p:nvPr/>
        </p:nvCxnSpPr>
        <p:spPr>
          <a:xfrm>
            <a:off x="3671248" y="3657600"/>
            <a:ext cx="5639686" cy="1318039"/>
          </a:xfrm>
          <a:prstGeom prst="bentConnector4">
            <a:avLst>
              <a:gd name="adj1" fmla="val 76534"/>
              <a:gd name="adj2" fmla="val 1173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5971D1A7-9F07-4468-BDC1-ECACD43EABA0}"/>
              </a:ext>
            </a:extLst>
          </p:cNvPr>
          <p:cNvSpPr/>
          <p:nvPr/>
        </p:nvSpPr>
        <p:spPr>
          <a:xfrm>
            <a:off x="9219493" y="4893851"/>
            <a:ext cx="182882" cy="817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702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Non-flocculated Primary particle concentration</a:t>
            </a:r>
          </a:p>
        </p:txBody>
      </p:sp>
      <p:pic>
        <p:nvPicPr>
          <p:cNvPr id="20" name="Picture 19" descr="\documentclass{article}&#10;\usepackage{amsmath}&#10;\pagestyle{empty}&#10;\begin{document}&#10;&#10;$$\Lambda^2 = \frac{2}{3} \pi k Gt D_{cp}^2 \alpha$$&#10;&#10;&#10;\end{document}" title="IguanaTex Bitmap Display">
            <a:extLst>
              <a:ext uri="{FF2B5EF4-FFF2-40B4-BE49-F238E27FC236}">
                <a16:creationId xmlns:a16="http://schemas.microsoft.com/office/drawing/2014/main" id="{3CA0BAD9-C662-4FC1-991C-C67A55FAAE6E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745" y="2782227"/>
            <a:ext cx="2321715" cy="616113"/>
          </a:xfrm>
          <a:prstGeom prst="rect">
            <a:avLst/>
          </a:prstGeom>
        </p:spPr>
      </p:pic>
      <p:pic>
        <p:nvPicPr>
          <p:cNvPr id="9" name="Picture 8" descr="\documentclass{article}&#10;\usepackage{amsmath}&#10;\pagestyle{empty}&#10;\begin{document}&#10;&#10;$$Gt \approx \frac{3}{2} \frac{\Lambda^2}{k \pi D_{cp}^2 \alpha}$$&#10;&#10;&#10;\end{document}" title="IguanaTex Bitmap Display">
            <a:extLst>
              <a:ext uri="{FF2B5EF4-FFF2-40B4-BE49-F238E27FC236}">
                <a16:creationId xmlns:a16="http://schemas.microsoft.com/office/drawing/2014/main" id="{684287D1-EC0E-4EFB-A2D2-122AFF18FF5D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5975" y="1772976"/>
            <a:ext cx="1969558" cy="752652"/>
          </a:xfrm>
          <a:prstGeom prst="rect">
            <a:avLst/>
          </a:prstGeom>
        </p:spPr>
      </p:pic>
      <p:pic>
        <p:nvPicPr>
          <p:cNvPr id="26" name="Picture 25" descr="\documentclass{article}&#10;\usepackage{amsmath}&#10;\pagestyle{empty}&#10;\begin{document}&#10;&#10;$$\Lambda  = \frac{1}{n_{cp}^\frac{1}{3}}$$&#10;&#10;&#10;\end{document}" title="IguanaTex Bitmap Display">
            <a:extLst>
              <a:ext uri="{FF2B5EF4-FFF2-40B4-BE49-F238E27FC236}">
                <a16:creationId xmlns:a16="http://schemas.microsoft.com/office/drawing/2014/main" id="{F6C18BFC-992A-4D89-96EE-2497DF497E72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5126" y="3237880"/>
            <a:ext cx="894476" cy="673523"/>
          </a:xfrm>
          <a:prstGeom prst="rect">
            <a:avLst/>
          </a:prstGeom>
        </p:spPr>
      </p:pic>
      <p:pic>
        <p:nvPicPr>
          <p:cNvPr id="29" name="Picture 28" descr="\documentclass{article}&#10;\usepackage{amsmath}&#10;\pagestyle{empty}&#10;\begin{document}&#10;&#10;$$n_{cp} = \frac{6}{\pi D_{cp}^3} \frac{C_{cp}}{\rho_{cp}}$$&#10;&#10;&#10;\end{document}" title="IguanaTex Bitmap Display">
            <a:extLst>
              <a:ext uri="{FF2B5EF4-FFF2-40B4-BE49-F238E27FC236}">
                <a16:creationId xmlns:a16="http://schemas.microsoft.com/office/drawing/2014/main" id="{DA8AA365-F053-4AFF-8C2F-18A10EFB2293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8798" y="4231631"/>
            <a:ext cx="1993227" cy="710371"/>
          </a:xfrm>
          <a:prstGeom prst="rect">
            <a:avLst/>
          </a:prstGeom>
        </p:spPr>
      </p:pic>
      <p:pic>
        <p:nvPicPr>
          <p:cNvPr id="33" name="Picture 32" descr="\documentclass{article}&#10;\usepackage{amsmath}&#10;\pagestyle{empty}&#10;\begin{document}&#10;&#10;$$C_{cp} = \frac{ \left( {\frac{\pi}{6}{\rho_{cp}}} \right)}{\left( \frac{2}{3} \pi k Gt \alpha \right)^\frac{3}{2}}$$&#10;&#10;&#10;\end{document}" title="IguanaTex Bitmap Display">
            <a:extLst>
              <a:ext uri="{FF2B5EF4-FFF2-40B4-BE49-F238E27FC236}">
                <a16:creationId xmlns:a16="http://schemas.microsoft.com/office/drawing/2014/main" id="{0418F0C0-80DE-42EE-80BD-1AA16144C8DA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747" y="3787598"/>
            <a:ext cx="2883301" cy="1081506"/>
          </a:xfrm>
          <a:prstGeom prst="rect">
            <a:avLst/>
          </a:prstGeom>
        </p:spPr>
      </p:pic>
      <p:pic>
        <p:nvPicPr>
          <p:cNvPr id="35" name="Picture 34" descr="\documentclass{article}&#10;\usepackage{amsmath}&#10;\pagestyle{empty}&#10;\begin{document}&#10;&#10;$$\Lambda = \left( \frac{\pi D_{cp}^3}{6} \frac{\rho_{cp}}{C_{cp}} \right)^\frac{1}{3}$$&#10;&#10;&#10;\end{document}" title="IguanaTex Bitmap Display">
            <a:extLst>
              <a:ext uri="{FF2B5EF4-FFF2-40B4-BE49-F238E27FC236}">
                <a16:creationId xmlns:a16="http://schemas.microsoft.com/office/drawing/2014/main" id="{97A478C3-33C5-4C49-AB62-5787C1413F1D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8833" y="5408889"/>
            <a:ext cx="2449325" cy="98683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0221" y="5166387"/>
            <a:ext cx="809683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 </a:t>
            </a:r>
            <a:r>
              <a:rPr lang="en-US" sz="2400" dirty="0">
                <a:hlinkClick r:id="rId14"/>
              </a:rPr>
              <a:t>determined by William </a:t>
            </a:r>
            <a:r>
              <a:rPr lang="en-US" sz="2400" dirty="0" err="1">
                <a:hlinkClick r:id="rId14"/>
              </a:rPr>
              <a:t>Pennock</a:t>
            </a:r>
            <a:r>
              <a:rPr lang="en-US" sz="2400" dirty="0"/>
              <a:t> to have a value of about 0.03.</a:t>
            </a:r>
          </a:p>
          <a:p>
            <a:r>
              <a:rPr lang="en-US" sz="2400" dirty="0"/>
              <a:t>Core particle assumed to be 7 micrometer</a:t>
            </a:r>
          </a:p>
          <a:p>
            <a:r>
              <a:rPr lang="en-US" sz="2400" dirty="0"/>
              <a:t>68 NTU = 100 mg/L Kaolin clay</a:t>
            </a:r>
          </a:p>
          <a:p>
            <a:r>
              <a:rPr lang="en-US" sz="2400" dirty="0"/>
              <a:t>Coagulant nanoparticles = 90 nm in diameter</a:t>
            </a:r>
          </a:p>
        </p:txBody>
      </p:sp>
      <p:pic>
        <p:nvPicPr>
          <p:cNvPr id="10" name="Picture 12 1" descr="MCED00214_0000[1]">
            <a:extLst>
              <a:ext uri="{FF2B5EF4-FFF2-40B4-BE49-F238E27FC236}">
                <a16:creationId xmlns:a16="http://schemas.microsoft.com/office/drawing/2014/main" id="{E402A690-1A5B-4CFD-A670-8402FEAAF3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9984789" y="2179017"/>
            <a:ext cx="220663" cy="220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AutoShape 11 1">
            <a:extLst>
              <a:ext uri="{FF2B5EF4-FFF2-40B4-BE49-F238E27FC236}">
                <a16:creationId xmlns:a16="http://schemas.microsoft.com/office/drawing/2014/main" id="{4AEC998E-8CA3-4467-BADC-43A26CB105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55282" y="1573235"/>
            <a:ext cx="1400175" cy="1171575"/>
          </a:xfrm>
          <a:prstGeom prst="cube">
            <a:avLst>
              <a:gd name="adj" fmla="val 25000"/>
            </a:avLst>
          </a:prstGeom>
          <a:solidFill>
            <a:schemeClr val="accent1">
              <a:alpha val="50196"/>
            </a:schemeClr>
          </a:solidFill>
          <a:ln w="12700">
            <a:solidFill>
              <a:schemeClr val="bg2"/>
            </a:solidFill>
            <a:miter lim="800000"/>
            <a:headEnd type="none" w="lg" len="med"/>
            <a:tailEnd type="none" w="lg" len="med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13" name="Picture 12 2" descr="MCED00214_0000[1]">
            <a:extLst>
              <a:ext uri="{FF2B5EF4-FFF2-40B4-BE49-F238E27FC236}">
                <a16:creationId xmlns:a16="http://schemas.microsoft.com/office/drawing/2014/main" id="{4419180A-C959-4C74-9409-AF70213B2E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11050088" y="2160953"/>
            <a:ext cx="220663" cy="220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AutoShape 11 2">
            <a:extLst>
              <a:ext uri="{FF2B5EF4-FFF2-40B4-BE49-F238E27FC236}">
                <a16:creationId xmlns:a16="http://schemas.microsoft.com/office/drawing/2014/main" id="{6986AE04-3E87-4321-9238-62FE2EBD04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53017" y="1573235"/>
            <a:ext cx="1400175" cy="1171575"/>
          </a:xfrm>
          <a:prstGeom prst="cube">
            <a:avLst>
              <a:gd name="adj" fmla="val 25000"/>
            </a:avLst>
          </a:prstGeom>
          <a:solidFill>
            <a:schemeClr val="accent1">
              <a:alpha val="50196"/>
            </a:schemeClr>
          </a:solidFill>
          <a:ln w="12700">
            <a:solidFill>
              <a:schemeClr val="bg2"/>
            </a:solidFill>
            <a:miter lim="800000"/>
            <a:headEnd type="none" w="lg" len="med"/>
            <a:tailEnd type="none" w="lg" len="med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223DBF0-86C1-433B-A6DA-CFA34F862B57}"/>
              </a:ext>
            </a:extLst>
          </p:cNvPr>
          <p:cNvCxnSpPr/>
          <p:nvPr/>
        </p:nvCxnSpPr>
        <p:spPr bwMode="auto">
          <a:xfrm>
            <a:off x="10041082" y="2411435"/>
            <a:ext cx="1095375" cy="1588"/>
          </a:xfrm>
          <a:prstGeom prst="straightConnector1">
            <a:avLst/>
          </a:prstGeom>
          <a:noFill/>
          <a:ln w="25400" cap="flat" cmpd="sng" algn="ctr">
            <a:solidFill>
              <a:schemeClr val="accent4"/>
            </a:solidFill>
            <a:prstDash val="solid"/>
            <a:round/>
            <a:headEnd type="triangle" w="lg" len="med"/>
            <a:tailEnd type="triangle" w="lg" len="med"/>
          </a:ln>
          <a:effectLst/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C927833-9794-4BE3-8651-2DF8290E0897}"/>
              </a:ext>
            </a:extLst>
          </p:cNvPr>
          <p:cNvCxnSpPr/>
          <p:nvPr/>
        </p:nvCxnSpPr>
        <p:spPr bwMode="auto">
          <a:xfrm flipV="1">
            <a:off x="10229201" y="2430487"/>
            <a:ext cx="173830" cy="659797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arrow"/>
          </a:ln>
          <a:effectLst/>
        </p:spPr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DCCE1DF-37E0-494B-84A6-E43AFBF1AFE8}"/>
              </a:ext>
            </a:extLst>
          </p:cNvPr>
          <p:cNvCxnSpPr/>
          <p:nvPr/>
        </p:nvCxnSpPr>
        <p:spPr>
          <a:xfrm flipV="1">
            <a:off x="9545126" y="3922069"/>
            <a:ext cx="549994" cy="440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8CDAC0BE-A2D3-45AD-9903-D59F2D148255}"/>
              </a:ext>
            </a:extLst>
          </p:cNvPr>
          <p:cNvSpPr/>
          <p:nvPr/>
        </p:nvSpPr>
        <p:spPr>
          <a:xfrm>
            <a:off x="3153517" y="1751178"/>
            <a:ext cx="182882" cy="817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675C538D-7B65-4E5E-AFF1-F7BA7D03982A}"/>
              </a:ext>
            </a:extLst>
          </p:cNvPr>
          <p:cNvCxnSpPr>
            <a:cxnSpLocks/>
            <a:stCxn id="35" idx="1"/>
            <a:endCxn id="21" idx="0"/>
          </p:cNvCxnSpPr>
          <p:nvPr/>
        </p:nvCxnSpPr>
        <p:spPr>
          <a:xfrm rot="10800000">
            <a:off x="3244959" y="1751179"/>
            <a:ext cx="5953875" cy="4151127"/>
          </a:xfrm>
          <a:prstGeom prst="bentConnector4">
            <a:avLst>
              <a:gd name="adj1" fmla="val 10223"/>
              <a:gd name="adj2" fmla="val 1055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73120D9-7C4A-416B-9C72-26A0BBCC6673}"/>
              </a:ext>
            </a:extLst>
          </p:cNvPr>
          <p:cNvSpPr txBox="1"/>
          <p:nvPr/>
        </p:nvSpPr>
        <p:spPr>
          <a:xfrm>
            <a:off x="5008418" y="2289348"/>
            <a:ext cx="337704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can convert the particle spacing into a concentration</a:t>
            </a:r>
          </a:p>
        </p:txBody>
      </p:sp>
    </p:spTree>
    <p:extLst>
      <p:ext uri="{BB962C8B-B14F-4D97-AF65-F5344CB8AC3E}">
        <p14:creationId xmlns:p14="http://schemas.microsoft.com/office/powerpoint/2010/main" val="1801195840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Surface Water often has Natural Organic Matter (NOM)</a:t>
            </a:r>
          </a:p>
        </p:txBody>
      </p:sp>
      <p:sp>
        <p:nvSpPr>
          <p:cNvPr id="38" name="Oval 37"/>
          <p:cNvSpPr/>
          <p:nvPr/>
        </p:nvSpPr>
        <p:spPr>
          <a:xfrm>
            <a:off x="7070846" y="2314144"/>
            <a:ext cx="457200" cy="457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657498" y="1752600"/>
            <a:ext cx="52517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Coagulant nanoparticles are sticky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107749" y="3436016"/>
            <a:ext cx="298166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Natural Organic Matter (NOM) is not sticky</a:t>
            </a:r>
          </a:p>
        </p:txBody>
      </p:sp>
      <p:sp>
        <p:nvSpPr>
          <p:cNvPr id="42" name="Oval 41"/>
          <p:cNvSpPr/>
          <p:nvPr/>
        </p:nvSpPr>
        <p:spPr>
          <a:xfrm>
            <a:off x="7339288" y="4821011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Oval 42"/>
          <p:cNvSpPr/>
          <p:nvPr/>
        </p:nvSpPr>
        <p:spPr>
          <a:xfrm>
            <a:off x="2258292" y="2804052"/>
            <a:ext cx="457200" cy="457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Oval 43"/>
          <p:cNvSpPr/>
          <p:nvPr/>
        </p:nvSpPr>
        <p:spPr>
          <a:xfrm>
            <a:off x="2219441" y="2820336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Oval 44"/>
          <p:cNvSpPr/>
          <p:nvPr/>
        </p:nvSpPr>
        <p:spPr>
          <a:xfrm>
            <a:off x="2217281" y="3120408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Oval 45"/>
          <p:cNvSpPr/>
          <p:nvPr/>
        </p:nvSpPr>
        <p:spPr>
          <a:xfrm>
            <a:off x="2406849" y="2742054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2316199" y="2983133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Oval 47"/>
          <p:cNvSpPr/>
          <p:nvPr/>
        </p:nvSpPr>
        <p:spPr>
          <a:xfrm>
            <a:off x="2505771" y="3061981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Oval 48"/>
          <p:cNvSpPr/>
          <p:nvPr/>
        </p:nvSpPr>
        <p:spPr>
          <a:xfrm>
            <a:off x="2503615" y="2875361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 rot="3227972">
            <a:off x="3580424" y="5066356"/>
            <a:ext cx="498211" cy="561234"/>
            <a:chOff x="2369681" y="4968184"/>
            <a:chExt cx="498211" cy="561234"/>
          </a:xfrm>
        </p:grpSpPr>
        <p:sp>
          <p:nvSpPr>
            <p:cNvPr id="51" name="Oval 50"/>
            <p:cNvSpPr/>
            <p:nvPr/>
          </p:nvSpPr>
          <p:spPr>
            <a:xfrm>
              <a:off x="2410692" y="5030182"/>
              <a:ext cx="457200" cy="4572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Oval 51"/>
            <p:cNvSpPr/>
            <p:nvPr/>
          </p:nvSpPr>
          <p:spPr>
            <a:xfrm>
              <a:off x="2371841" y="5046466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/>
            <p:cNvSpPr/>
            <p:nvPr/>
          </p:nvSpPr>
          <p:spPr>
            <a:xfrm>
              <a:off x="2369681" y="5346538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Oval 53"/>
            <p:cNvSpPr/>
            <p:nvPr/>
          </p:nvSpPr>
          <p:spPr>
            <a:xfrm>
              <a:off x="2559249" y="4968184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Oval 54"/>
            <p:cNvSpPr/>
            <p:nvPr/>
          </p:nvSpPr>
          <p:spPr>
            <a:xfrm>
              <a:off x="2468599" y="5209263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Oval 55"/>
            <p:cNvSpPr/>
            <p:nvPr/>
          </p:nvSpPr>
          <p:spPr>
            <a:xfrm>
              <a:off x="2658171" y="5288111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Oval 56"/>
            <p:cNvSpPr/>
            <p:nvPr/>
          </p:nvSpPr>
          <p:spPr>
            <a:xfrm>
              <a:off x="2656015" y="5101491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8" name="Group 57"/>
          <p:cNvGrpSpPr/>
          <p:nvPr/>
        </p:nvGrpSpPr>
        <p:grpSpPr>
          <a:xfrm rot="18655185">
            <a:off x="1546183" y="5056375"/>
            <a:ext cx="498211" cy="561234"/>
            <a:chOff x="2369681" y="4968184"/>
            <a:chExt cx="498211" cy="561234"/>
          </a:xfrm>
        </p:grpSpPr>
        <p:sp>
          <p:nvSpPr>
            <p:cNvPr id="59" name="Oval 58"/>
            <p:cNvSpPr/>
            <p:nvPr/>
          </p:nvSpPr>
          <p:spPr>
            <a:xfrm>
              <a:off x="2410692" y="5030182"/>
              <a:ext cx="457200" cy="4572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Oval 59"/>
            <p:cNvSpPr/>
            <p:nvPr/>
          </p:nvSpPr>
          <p:spPr>
            <a:xfrm>
              <a:off x="2371841" y="5046466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Oval 60"/>
            <p:cNvSpPr/>
            <p:nvPr/>
          </p:nvSpPr>
          <p:spPr>
            <a:xfrm>
              <a:off x="2369681" y="5346538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Oval 61"/>
            <p:cNvSpPr/>
            <p:nvPr/>
          </p:nvSpPr>
          <p:spPr>
            <a:xfrm>
              <a:off x="2559249" y="4968184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Oval 62"/>
            <p:cNvSpPr/>
            <p:nvPr/>
          </p:nvSpPr>
          <p:spPr>
            <a:xfrm>
              <a:off x="2468599" y="5209263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Oval 63"/>
            <p:cNvSpPr/>
            <p:nvPr/>
          </p:nvSpPr>
          <p:spPr>
            <a:xfrm>
              <a:off x="2658171" y="5288111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Oval 64"/>
            <p:cNvSpPr/>
            <p:nvPr/>
          </p:nvSpPr>
          <p:spPr>
            <a:xfrm>
              <a:off x="2656015" y="5101491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2654183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0.00671 L 0.1198 0.00278 " pathEditMode="relative" ptsTypes="AA">
                                      <p:cBhvr>
                                        <p:cTn id="25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3.7037E-7 C 0.03503 0.02106 0.04597 0.04815 0.10521 0.06366 C 0.16393 0.07986 0.28164 0.04653 0.35313 0.09514 L 0.56784 0.24051 " pathEditMode="relative" rAng="0" ptsTypes="AAAA">
                                      <p:cBhvr>
                                        <p:cTn id="28" dur="5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385" y="120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12926" y="23103"/>
            <a:ext cx="8325840" cy="1143000"/>
          </a:xfrm>
        </p:spPr>
        <p:txBody>
          <a:bodyPr/>
          <a:lstStyle/>
          <a:p>
            <a:r>
              <a:rPr lang="en-US" sz="3200" dirty="0"/>
              <a:t>Pre-hydrolyzed coagulant precipitates as stable (and sticky) Al</a:t>
            </a:r>
            <a:r>
              <a:rPr lang="en-US" sz="3200" baseline="-25000" dirty="0"/>
              <a:t>13</a:t>
            </a:r>
            <a:r>
              <a:rPr lang="en-US" sz="3200" dirty="0"/>
              <a:t> clusters (</a:t>
            </a:r>
            <a:r>
              <a:rPr lang="en-US" sz="3200" dirty="0" err="1"/>
              <a:t>nano</a:t>
            </a:r>
            <a:r>
              <a:rPr lang="en-US" sz="3200" dirty="0"/>
              <a:t> particles)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9174162" y="-2610097"/>
            <a:ext cx="2712693" cy="7762185"/>
            <a:chOff x="6549732" y="-2865736"/>
            <a:chExt cx="2712693" cy="7762185"/>
          </a:xfrm>
        </p:grpSpPr>
        <p:sp>
          <p:nvSpPr>
            <p:cNvPr id="7" name="Flowchart: Magnetic Disk 6"/>
            <p:cNvSpPr/>
            <p:nvPr/>
          </p:nvSpPr>
          <p:spPr>
            <a:xfrm rot="6087862">
              <a:off x="4082355" y="-283621"/>
              <a:ext cx="7762185" cy="2597955"/>
            </a:xfrm>
            <a:prstGeom prst="flowChartMagneticDisk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25" name="Oval 24"/>
            <p:cNvSpPr/>
            <p:nvPr/>
          </p:nvSpPr>
          <p:spPr>
            <a:xfrm>
              <a:off x="7615180" y="338964"/>
              <a:ext cx="457200" cy="4572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8" name="Oval 17"/>
            <p:cNvSpPr/>
            <p:nvPr/>
          </p:nvSpPr>
          <p:spPr>
            <a:xfrm>
              <a:off x="8162377" y="2763262"/>
              <a:ext cx="457200" cy="4572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6549732" y="2798833"/>
              <a:ext cx="457200" cy="4572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1107179" y="702329"/>
            <a:ext cx="5032107" cy="7762185"/>
            <a:chOff x="557405" y="655792"/>
            <a:chExt cx="5032106" cy="7762185"/>
          </a:xfrm>
        </p:grpSpPr>
        <p:sp>
          <p:nvSpPr>
            <p:cNvPr id="33" name="Flowchart: Magnetic Disk 32"/>
            <p:cNvSpPr/>
            <p:nvPr/>
          </p:nvSpPr>
          <p:spPr>
            <a:xfrm rot="3005756">
              <a:off x="-1017603" y="3237907"/>
              <a:ext cx="7762185" cy="2597955"/>
            </a:xfrm>
            <a:prstGeom prst="flowChartMagneticDisk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grpSp>
          <p:nvGrpSpPr>
            <p:cNvPr id="34" name="Group 33"/>
            <p:cNvGrpSpPr/>
            <p:nvPr/>
          </p:nvGrpSpPr>
          <p:grpSpPr>
            <a:xfrm>
              <a:off x="557405" y="1878208"/>
              <a:ext cx="5032106" cy="5388549"/>
              <a:chOff x="557405" y="1878208"/>
              <a:chExt cx="5032106" cy="5388549"/>
            </a:xfrm>
          </p:grpSpPr>
          <p:sp>
            <p:nvSpPr>
              <p:cNvPr id="100" name="Oval 99"/>
              <p:cNvSpPr/>
              <p:nvPr/>
            </p:nvSpPr>
            <p:spPr>
              <a:xfrm rot="15275646">
                <a:off x="3964438" y="4298303"/>
                <a:ext cx="457200" cy="4572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93" name="Oval 92"/>
              <p:cNvSpPr/>
              <p:nvPr/>
            </p:nvSpPr>
            <p:spPr>
              <a:xfrm rot="18202169">
                <a:off x="2300895" y="2089705"/>
                <a:ext cx="457200" cy="4572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86" name="Oval 85"/>
              <p:cNvSpPr/>
              <p:nvPr/>
            </p:nvSpPr>
            <p:spPr>
              <a:xfrm>
                <a:off x="1332464" y="4239979"/>
                <a:ext cx="457200" cy="4572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79" name="Oval 78"/>
              <p:cNvSpPr/>
              <p:nvPr/>
            </p:nvSpPr>
            <p:spPr>
              <a:xfrm rot="2878774">
                <a:off x="557405" y="1878208"/>
                <a:ext cx="457200" cy="4572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72" name="Oval 71"/>
              <p:cNvSpPr/>
              <p:nvPr/>
            </p:nvSpPr>
            <p:spPr>
              <a:xfrm>
                <a:off x="5132311" y="5965019"/>
                <a:ext cx="457200" cy="4572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65" name="Oval 64"/>
              <p:cNvSpPr/>
              <p:nvPr/>
            </p:nvSpPr>
            <p:spPr>
              <a:xfrm rot="2377776">
                <a:off x="3417570" y="3768860"/>
                <a:ext cx="457200" cy="4572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58" name="Oval 57"/>
              <p:cNvSpPr/>
              <p:nvPr/>
            </p:nvSpPr>
            <p:spPr>
              <a:xfrm rot="9268041">
                <a:off x="2934035" y="5807560"/>
                <a:ext cx="457200" cy="4572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1698461" y="3513028"/>
                <a:ext cx="457200" cy="4572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44" name="Oval 43"/>
              <p:cNvSpPr/>
              <p:nvPr/>
            </p:nvSpPr>
            <p:spPr>
              <a:xfrm rot="17568497">
                <a:off x="5010674" y="6809557"/>
                <a:ext cx="457200" cy="4572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3D8CFDF3-0935-4523-B338-7011BE74273B}"/>
              </a:ext>
            </a:extLst>
          </p:cNvPr>
          <p:cNvGrpSpPr/>
          <p:nvPr/>
        </p:nvGrpSpPr>
        <p:grpSpPr>
          <a:xfrm>
            <a:off x="3136674" y="2208991"/>
            <a:ext cx="2434047" cy="758498"/>
            <a:chOff x="3136674" y="2208991"/>
            <a:chExt cx="2434047" cy="758498"/>
          </a:xfrm>
        </p:grpSpPr>
        <p:sp>
          <p:nvSpPr>
            <p:cNvPr id="20" name="TextBox 19"/>
            <p:cNvSpPr txBox="1"/>
            <p:nvPr/>
          </p:nvSpPr>
          <p:spPr>
            <a:xfrm>
              <a:off x="4815386" y="2208991"/>
              <a:ext cx="755335" cy="5027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667" dirty="0"/>
                <a:t>clay</a:t>
              </a: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 flipH="1">
              <a:off x="3136674" y="2527764"/>
              <a:ext cx="1662089" cy="43972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3267201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4.44444E-6 L 0.39466 0.22037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22" y="112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4.81481E-6 L 0.25 4.81481E-6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267" dirty="0"/>
              <a:t>Coagulant precipitate </a:t>
            </a:r>
            <a:r>
              <a:rPr lang="en-US" sz="4267" dirty="0" err="1"/>
              <a:t>nano</a:t>
            </a:r>
            <a:r>
              <a:rPr lang="en-US" sz="4267" dirty="0"/>
              <a:t> particles are sticky!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9437627" y="2166363"/>
            <a:ext cx="609600" cy="6096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3" dirty="0"/>
          </a:p>
        </p:txBody>
      </p:sp>
      <p:sp>
        <p:nvSpPr>
          <p:cNvPr id="6" name="TextBox 5"/>
          <p:cNvSpPr txBox="1"/>
          <p:nvPr/>
        </p:nvSpPr>
        <p:spPr>
          <a:xfrm>
            <a:off x="5664217" y="1486845"/>
            <a:ext cx="6518779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dirty="0"/>
              <a:t>Coagulant </a:t>
            </a:r>
            <a:r>
              <a:rPr lang="en-US" sz="3733" dirty="0" err="1"/>
              <a:t>nano</a:t>
            </a:r>
            <a:r>
              <a:rPr lang="en-US" sz="3733" dirty="0"/>
              <a:t> particles (sticky)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81297" y="3255453"/>
            <a:ext cx="4122260" cy="1241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dirty="0"/>
              <a:t>Dissolved organic matter (not sticky)</a:t>
            </a:r>
          </a:p>
        </p:txBody>
      </p:sp>
      <p:sp>
        <p:nvSpPr>
          <p:cNvPr id="8" name="Oval 7"/>
          <p:cNvSpPr/>
          <p:nvPr/>
        </p:nvSpPr>
        <p:spPr>
          <a:xfrm>
            <a:off x="9673629" y="4488228"/>
            <a:ext cx="243840" cy="2438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3" dirty="0"/>
          </a:p>
        </p:txBody>
      </p:sp>
      <p:sp>
        <p:nvSpPr>
          <p:cNvPr id="9" name="Oval 8"/>
          <p:cNvSpPr/>
          <p:nvPr/>
        </p:nvSpPr>
        <p:spPr>
          <a:xfrm>
            <a:off x="5979657" y="2567041"/>
            <a:ext cx="609600" cy="6096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3" dirty="0"/>
          </a:p>
        </p:txBody>
      </p:sp>
      <p:sp>
        <p:nvSpPr>
          <p:cNvPr id="10" name="Oval 9"/>
          <p:cNvSpPr/>
          <p:nvPr/>
        </p:nvSpPr>
        <p:spPr>
          <a:xfrm>
            <a:off x="5927856" y="2588753"/>
            <a:ext cx="243840" cy="2438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3" dirty="0"/>
          </a:p>
        </p:txBody>
      </p:sp>
      <p:sp>
        <p:nvSpPr>
          <p:cNvPr id="11" name="Oval 10"/>
          <p:cNvSpPr/>
          <p:nvPr/>
        </p:nvSpPr>
        <p:spPr>
          <a:xfrm>
            <a:off x="5924976" y="2988849"/>
            <a:ext cx="243840" cy="2438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3" dirty="0"/>
          </a:p>
        </p:txBody>
      </p:sp>
      <p:sp>
        <p:nvSpPr>
          <p:cNvPr id="12" name="Oval 11"/>
          <p:cNvSpPr/>
          <p:nvPr/>
        </p:nvSpPr>
        <p:spPr>
          <a:xfrm>
            <a:off x="6177733" y="2484377"/>
            <a:ext cx="243840" cy="2438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3" dirty="0"/>
          </a:p>
        </p:txBody>
      </p:sp>
      <p:sp>
        <p:nvSpPr>
          <p:cNvPr id="13" name="Oval 12"/>
          <p:cNvSpPr/>
          <p:nvPr/>
        </p:nvSpPr>
        <p:spPr>
          <a:xfrm>
            <a:off x="6056867" y="2805816"/>
            <a:ext cx="243840" cy="2438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3" dirty="0"/>
          </a:p>
        </p:txBody>
      </p:sp>
      <p:sp>
        <p:nvSpPr>
          <p:cNvPr id="14" name="Oval 13"/>
          <p:cNvSpPr/>
          <p:nvPr/>
        </p:nvSpPr>
        <p:spPr>
          <a:xfrm>
            <a:off x="6309629" y="2910947"/>
            <a:ext cx="243840" cy="2438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3" dirty="0"/>
          </a:p>
        </p:txBody>
      </p:sp>
      <p:sp>
        <p:nvSpPr>
          <p:cNvPr id="15" name="Oval 14"/>
          <p:cNvSpPr/>
          <p:nvPr/>
        </p:nvSpPr>
        <p:spPr>
          <a:xfrm>
            <a:off x="6306755" y="2662120"/>
            <a:ext cx="243840" cy="2438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3" dirty="0"/>
          </a:p>
        </p:txBody>
      </p:sp>
      <p:grpSp>
        <p:nvGrpSpPr>
          <p:cNvPr id="16" name="Group 15"/>
          <p:cNvGrpSpPr/>
          <p:nvPr/>
        </p:nvGrpSpPr>
        <p:grpSpPr>
          <a:xfrm rot="3227972">
            <a:off x="7087389" y="5147721"/>
            <a:ext cx="664281" cy="748312"/>
            <a:chOff x="2369681" y="4968184"/>
            <a:chExt cx="498211" cy="561234"/>
          </a:xfrm>
        </p:grpSpPr>
        <p:sp>
          <p:nvSpPr>
            <p:cNvPr id="17" name="Oval 16"/>
            <p:cNvSpPr/>
            <p:nvPr/>
          </p:nvSpPr>
          <p:spPr>
            <a:xfrm>
              <a:off x="2410692" y="5030182"/>
              <a:ext cx="457200" cy="4572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733" dirty="0"/>
            </a:p>
          </p:txBody>
        </p:sp>
        <p:sp>
          <p:nvSpPr>
            <p:cNvPr id="18" name="Oval 17"/>
            <p:cNvSpPr/>
            <p:nvPr/>
          </p:nvSpPr>
          <p:spPr>
            <a:xfrm>
              <a:off x="2371841" y="5046466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733" dirty="0"/>
            </a:p>
          </p:txBody>
        </p:sp>
        <p:sp>
          <p:nvSpPr>
            <p:cNvPr id="19" name="Oval 18"/>
            <p:cNvSpPr/>
            <p:nvPr/>
          </p:nvSpPr>
          <p:spPr>
            <a:xfrm>
              <a:off x="2369681" y="5346538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733" dirty="0"/>
            </a:p>
          </p:txBody>
        </p:sp>
        <p:sp>
          <p:nvSpPr>
            <p:cNvPr id="20" name="Oval 19"/>
            <p:cNvSpPr/>
            <p:nvPr/>
          </p:nvSpPr>
          <p:spPr>
            <a:xfrm>
              <a:off x="2559249" y="4968184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733" dirty="0"/>
            </a:p>
          </p:txBody>
        </p:sp>
        <p:sp>
          <p:nvSpPr>
            <p:cNvPr id="21" name="Oval 20"/>
            <p:cNvSpPr/>
            <p:nvPr/>
          </p:nvSpPr>
          <p:spPr>
            <a:xfrm>
              <a:off x="2468599" y="5209263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733" dirty="0"/>
            </a:p>
          </p:txBody>
        </p:sp>
        <p:sp>
          <p:nvSpPr>
            <p:cNvPr id="22" name="Oval 21"/>
            <p:cNvSpPr/>
            <p:nvPr/>
          </p:nvSpPr>
          <p:spPr>
            <a:xfrm>
              <a:off x="2658171" y="5288111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733" dirty="0"/>
            </a:p>
          </p:txBody>
        </p:sp>
        <p:sp>
          <p:nvSpPr>
            <p:cNvPr id="23" name="Oval 22"/>
            <p:cNvSpPr/>
            <p:nvPr/>
          </p:nvSpPr>
          <p:spPr>
            <a:xfrm>
              <a:off x="2656015" y="5101491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733" dirty="0"/>
            </a:p>
          </p:txBody>
        </p:sp>
      </p:grpSp>
      <p:grpSp>
        <p:nvGrpSpPr>
          <p:cNvPr id="24" name="Group 23"/>
          <p:cNvGrpSpPr/>
          <p:nvPr/>
        </p:nvGrpSpPr>
        <p:grpSpPr>
          <a:xfrm rot="18655185">
            <a:off x="4962096" y="5134413"/>
            <a:ext cx="664281" cy="748312"/>
            <a:chOff x="2369681" y="4968184"/>
            <a:chExt cx="498211" cy="561234"/>
          </a:xfrm>
        </p:grpSpPr>
        <p:sp>
          <p:nvSpPr>
            <p:cNvPr id="25" name="Oval 24"/>
            <p:cNvSpPr/>
            <p:nvPr/>
          </p:nvSpPr>
          <p:spPr>
            <a:xfrm>
              <a:off x="2410692" y="5030182"/>
              <a:ext cx="457200" cy="4572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733" dirty="0"/>
            </a:p>
          </p:txBody>
        </p:sp>
        <p:sp>
          <p:nvSpPr>
            <p:cNvPr id="26" name="Oval 25"/>
            <p:cNvSpPr/>
            <p:nvPr/>
          </p:nvSpPr>
          <p:spPr>
            <a:xfrm>
              <a:off x="2371841" y="5046466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733" dirty="0"/>
            </a:p>
          </p:txBody>
        </p:sp>
        <p:sp>
          <p:nvSpPr>
            <p:cNvPr id="27" name="Oval 26"/>
            <p:cNvSpPr/>
            <p:nvPr/>
          </p:nvSpPr>
          <p:spPr>
            <a:xfrm>
              <a:off x="2369681" y="5346538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733" dirty="0"/>
            </a:p>
          </p:txBody>
        </p:sp>
        <p:sp>
          <p:nvSpPr>
            <p:cNvPr id="28" name="Oval 27"/>
            <p:cNvSpPr/>
            <p:nvPr/>
          </p:nvSpPr>
          <p:spPr>
            <a:xfrm>
              <a:off x="2559249" y="4968184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733" dirty="0"/>
            </a:p>
          </p:txBody>
        </p:sp>
        <p:sp>
          <p:nvSpPr>
            <p:cNvPr id="29" name="Oval 28"/>
            <p:cNvSpPr/>
            <p:nvPr/>
          </p:nvSpPr>
          <p:spPr>
            <a:xfrm>
              <a:off x="2468599" y="5209263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733" dirty="0"/>
            </a:p>
          </p:txBody>
        </p:sp>
        <p:sp>
          <p:nvSpPr>
            <p:cNvPr id="30" name="Oval 29"/>
            <p:cNvSpPr/>
            <p:nvPr/>
          </p:nvSpPr>
          <p:spPr>
            <a:xfrm>
              <a:off x="2658171" y="5288111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733" dirty="0"/>
            </a:p>
          </p:txBody>
        </p:sp>
        <p:sp>
          <p:nvSpPr>
            <p:cNvPr id="31" name="Oval 30"/>
            <p:cNvSpPr/>
            <p:nvPr/>
          </p:nvSpPr>
          <p:spPr>
            <a:xfrm>
              <a:off x="2656015" y="5101491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733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16353" y="1277066"/>
            <a:ext cx="5032107" cy="7762185"/>
            <a:chOff x="557405" y="655792"/>
            <a:chExt cx="5032106" cy="7762185"/>
          </a:xfrm>
        </p:grpSpPr>
        <p:sp>
          <p:nvSpPr>
            <p:cNvPr id="33" name="Flowchart: Magnetic Disk 32"/>
            <p:cNvSpPr/>
            <p:nvPr/>
          </p:nvSpPr>
          <p:spPr>
            <a:xfrm rot="3005756">
              <a:off x="-1017603" y="3237907"/>
              <a:ext cx="7762185" cy="2597955"/>
            </a:xfrm>
            <a:prstGeom prst="flowChartMagneticDisk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grpSp>
          <p:nvGrpSpPr>
            <p:cNvPr id="34" name="Group 33"/>
            <p:cNvGrpSpPr/>
            <p:nvPr/>
          </p:nvGrpSpPr>
          <p:grpSpPr>
            <a:xfrm>
              <a:off x="557405" y="1878208"/>
              <a:ext cx="5032106" cy="5388549"/>
              <a:chOff x="557405" y="1878208"/>
              <a:chExt cx="5032106" cy="5388549"/>
            </a:xfrm>
          </p:grpSpPr>
          <p:sp>
            <p:nvSpPr>
              <p:cNvPr id="35" name="Oval 34"/>
              <p:cNvSpPr/>
              <p:nvPr/>
            </p:nvSpPr>
            <p:spPr>
              <a:xfrm rot="15275646">
                <a:off x="3964438" y="4298303"/>
                <a:ext cx="457200" cy="4572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36" name="Oval 35"/>
              <p:cNvSpPr/>
              <p:nvPr/>
            </p:nvSpPr>
            <p:spPr>
              <a:xfrm rot="18202169">
                <a:off x="2300895" y="2089705"/>
                <a:ext cx="457200" cy="4572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1332464" y="4239979"/>
                <a:ext cx="457200" cy="4572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38" name="Oval 37"/>
              <p:cNvSpPr/>
              <p:nvPr/>
            </p:nvSpPr>
            <p:spPr>
              <a:xfrm rot="2878774">
                <a:off x="557405" y="1878208"/>
                <a:ext cx="457200" cy="4572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5132311" y="5965019"/>
                <a:ext cx="457200" cy="4572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40" name="Oval 39"/>
              <p:cNvSpPr/>
              <p:nvPr/>
            </p:nvSpPr>
            <p:spPr>
              <a:xfrm rot="2377776">
                <a:off x="3417570" y="3768860"/>
                <a:ext cx="457200" cy="4572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41" name="Oval 40"/>
              <p:cNvSpPr/>
              <p:nvPr/>
            </p:nvSpPr>
            <p:spPr>
              <a:xfrm rot="9268041">
                <a:off x="2934035" y="5807560"/>
                <a:ext cx="457200" cy="4572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1698461" y="3513028"/>
                <a:ext cx="457200" cy="4572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43" name="Oval 42"/>
              <p:cNvSpPr/>
              <p:nvPr/>
            </p:nvSpPr>
            <p:spPr>
              <a:xfrm rot="17568497">
                <a:off x="5010674" y="6809557"/>
                <a:ext cx="457200" cy="4572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</p:grpSp>
      </p:grpSp>
      <p:sp>
        <p:nvSpPr>
          <p:cNvPr id="44" name="TextBox 43"/>
          <p:cNvSpPr txBox="1"/>
          <p:nvPr/>
        </p:nvSpPr>
        <p:spPr>
          <a:xfrm>
            <a:off x="1874312" y="1764697"/>
            <a:ext cx="3400290" cy="6667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733" dirty="0"/>
              <a:t>Clay (not sticky)</a:t>
            </a:r>
          </a:p>
        </p:txBody>
      </p:sp>
      <p:cxnSp>
        <p:nvCxnSpPr>
          <p:cNvPr id="46" name="Straight Arrow Connector 45"/>
          <p:cNvCxnSpPr>
            <a:stCxn id="44" idx="1"/>
          </p:cNvCxnSpPr>
          <p:nvPr/>
        </p:nvCxnSpPr>
        <p:spPr>
          <a:xfrm flipH="1">
            <a:off x="1484697" y="2098090"/>
            <a:ext cx="389615" cy="373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646517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0.00679 L 0.11979 0.00277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90" y="4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3.08642E-6 C 0.03507 0.02098 0.046 0.04815 0.10521 0.06358 C 0.16389 0.07994 0.28159 0.0466 0.35312 0.09506 L 0.56788 0.24043 " pathEditMode="relative" rAng="0" ptsTypes="AAAA">
                                      <p:cBhvr>
                                        <p:cTn id="28" dur="5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385" y="120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Overview</a:t>
            </a:r>
            <a:endParaRPr lang="en-US" dirty="0"/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Energy cascade and creating collisions</a:t>
            </a:r>
          </a:p>
          <a:p>
            <a:r>
              <a:rPr lang="en-US" sz="3600" dirty="0"/>
              <a:t>Fractals</a:t>
            </a:r>
          </a:p>
          <a:p>
            <a:r>
              <a:rPr lang="en-US" sz="3600" dirty="0"/>
              <a:t>Predictive model</a:t>
            </a:r>
          </a:p>
          <a:p>
            <a:r>
              <a:rPr lang="en-US" sz="3600" dirty="0"/>
              <a:t>Surface coverage</a:t>
            </a:r>
          </a:p>
          <a:p>
            <a:r>
              <a:rPr lang="en-US" sz="3600" dirty="0"/>
              <a:t>Effect of organic matter</a:t>
            </a:r>
          </a:p>
          <a:p>
            <a:r>
              <a:rPr lang="en-US" sz="3600" dirty="0"/>
              <a:t>Floc size is set by fluid shear</a:t>
            </a:r>
          </a:p>
        </p:txBody>
      </p:sp>
      <p:pic>
        <p:nvPicPr>
          <p:cNvPr id="2231308" name="Picture 12">
            <a:hlinkClick r:id="" action="ppaction://noaction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3533" y="3567227"/>
            <a:ext cx="712787" cy="712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B48F2A20-1287-45C3-B4DE-084DE6312799}"/>
              </a:ext>
            </a:extLst>
          </p:cNvPr>
          <p:cNvGrpSpPr/>
          <p:nvPr/>
        </p:nvGrpSpPr>
        <p:grpSpPr>
          <a:xfrm rot="861869">
            <a:off x="2886988" y="2045066"/>
            <a:ext cx="1184907" cy="905391"/>
            <a:chOff x="4930347" y="2731026"/>
            <a:chExt cx="2516626" cy="1922962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2D39F4DA-1E63-4401-B490-D6C4C31679E0}"/>
                </a:ext>
              </a:extLst>
            </p:cNvPr>
            <p:cNvGrpSpPr/>
            <p:nvPr/>
          </p:nvGrpSpPr>
          <p:grpSpPr>
            <a:xfrm>
              <a:off x="4930347" y="3360022"/>
              <a:ext cx="657768" cy="378452"/>
              <a:chOff x="4777947" y="3207622"/>
              <a:chExt cx="657768" cy="378452"/>
            </a:xfrm>
          </p:grpSpPr>
          <p:grpSp>
            <p:nvGrpSpPr>
              <p:cNvPr id="242" name="Group 241">
                <a:extLst>
                  <a:ext uri="{FF2B5EF4-FFF2-40B4-BE49-F238E27FC236}">
                    <a16:creationId xmlns:a16="http://schemas.microsoft.com/office/drawing/2014/main" id="{E5931972-4B2E-4E98-B4F9-391799703509}"/>
                  </a:ext>
                </a:extLst>
              </p:cNvPr>
              <p:cNvGrpSpPr/>
              <p:nvPr/>
            </p:nvGrpSpPr>
            <p:grpSpPr>
              <a:xfrm>
                <a:off x="4777947" y="3207622"/>
                <a:ext cx="499826" cy="320263"/>
                <a:chOff x="4503627" y="2218458"/>
                <a:chExt cx="499826" cy="320263"/>
              </a:xfrm>
            </p:grpSpPr>
            <p:grpSp>
              <p:nvGrpSpPr>
                <p:cNvPr id="250" name="Group 176">
                  <a:extLst>
                    <a:ext uri="{FF2B5EF4-FFF2-40B4-BE49-F238E27FC236}">
                      <a16:creationId xmlns:a16="http://schemas.microsoft.com/office/drawing/2014/main" id="{8094B524-52DE-4B6E-A50F-867BE67BC6CB}"/>
                    </a:ext>
                  </a:extLst>
                </p:cNvPr>
                <p:cNvGrpSpPr/>
                <p:nvPr/>
              </p:nvGrpSpPr>
              <p:grpSpPr>
                <a:xfrm>
                  <a:off x="4503627" y="2301538"/>
                  <a:ext cx="300259" cy="237183"/>
                  <a:chOff x="2962956" y="2115885"/>
                  <a:chExt cx="300259" cy="237183"/>
                </a:xfrm>
              </p:grpSpPr>
              <p:pic>
                <p:nvPicPr>
                  <p:cNvPr id="254" name="Picture 24 129">
                    <a:extLst>
                      <a:ext uri="{FF2B5EF4-FFF2-40B4-BE49-F238E27FC236}">
                        <a16:creationId xmlns:a16="http://schemas.microsoft.com/office/drawing/2014/main" id="{719BB6EA-09D3-4679-B91A-E031BEEC5910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5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3076683" y="211667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  <p:pic>
                <p:nvPicPr>
                  <p:cNvPr id="255" name="Picture 24 130">
                    <a:extLst>
                      <a:ext uri="{FF2B5EF4-FFF2-40B4-BE49-F238E27FC236}">
                        <a16:creationId xmlns:a16="http://schemas.microsoft.com/office/drawing/2014/main" id="{09B0E95C-95B9-4298-9995-974F22C56A6D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5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2962162" y="2166537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</p:grpSp>
            <p:grpSp>
              <p:nvGrpSpPr>
                <p:cNvPr id="251" name="Group 179">
                  <a:extLst>
                    <a:ext uri="{FF2B5EF4-FFF2-40B4-BE49-F238E27FC236}">
                      <a16:creationId xmlns:a16="http://schemas.microsoft.com/office/drawing/2014/main" id="{C745EE38-B02B-4C7C-B664-1AD5BC88F9F9}"/>
                    </a:ext>
                  </a:extLst>
                </p:cNvPr>
                <p:cNvGrpSpPr/>
                <p:nvPr/>
              </p:nvGrpSpPr>
              <p:grpSpPr>
                <a:xfrm>
                  <a:off x="4719823" y="2218458"/>
                  <a:ext cx="283630" cy="253824"/>
                  <a:chOff x="6986427" y="2972145"/>
                  <a:chExt cx="283630" cy="253824"/>
                </a:xfrm>
              </p:grpSpPr>
              <p:pic>
                <p:nvPicPr>
                  <p:cNvPr id="252" name="Picture 24 131">
                    <a:extLst>
                      <a:ext uri="{FF2B5EF4-FFF2-40B4-BE49-F238E27FC236}">
                        <a16:creationId xmlns:a16="http://schemas.microsoft.com/office/drawing/2014/main" id="{17FC55D5-F38A-483C-88B7-C07624E22897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5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6985633" y="3039438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  <p:pic>
                <p:nvPicPr>
                  <p:cNvPr id="253" name="Picture 24 132">
                    <a:extLst>
                      <a:ext uri="{FF2B5EF4-FFF2-40B4-BE49-F238E27FC236}">
                        <a16:creationId xmlns:a16="http://schemas.microsoft.com/office/drawing/2014/main" id="{618E4D93-ACA4-4602-BD68-5BBA9FB281EF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5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7083525" y="297293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</p:grpSp>
          </p:grpSp>
          <p:grpSp>
            <p:nvGrpSpPr>
              <p:cNvPr id="243" name="Group 242">
                <a:extLst>
                  <a:ext uri="{FF2B5EF4-FFF2-40B4-BE49-F238E27FC236}">
                    <a16:creationId xmlns:a16="http://schemas.microsoft.com/office/drawing/2014/main" id="{349326D4-C9BE-4B96-8A7A-D1F7A2F6ABD4}"/>
                  </a:ext>
                </a:extLst>
              </p:cNvPr>
              <p:cNvGrpSpPr/>
              <p:nvPr/>
            </p:nvGrpSpPr>
            <p:grpSpPr>
              <a:xfrm>
                <a:off x="4935889" y="3265811"/>
                <a:ext cx="499826" cy="320263"/>
                <a:chOff x="4503627" y="2218458"/>
                <a:chExt cx="499826" cy="320263"/>
              </a:xfrm>
            </p:grpSpPr>
            <p:grpSp>
              <p:nvGrpSpPr>
                <p:cNvPr id="244" name="Group 176">
                  <a:extLst>
                    <a:ext uri="{FF2B5EF4-FFF2-40B4-BE49-F238E27FC236}">
                      <a16:creationId xmlns:a16="http://schemas.microsoft.com/office/drawing/2014/main" id="{93C0B975-41F6-4D06-8D9E-67BFE0004421}"/>
                    </a:ext>
                  </a:extLst>
                </p:cNvPr>
                <p:cNvGrpSpPr/>
                <p:nvPr/>
              </p:nvGrpSpPr>
              <p:grpSpPr>
                <a:xfrm>
                  <a:off x="4503627" y="2301538"/>
                  <a:ext cx="300259" cy="237183"/>
                  <a:chOff x="2962956" y="2115885"/>
                  <a:chExt cx="300259" cy="237183"/>
                </a:xfrm>
              </p:grpSpPr>
              <p:pic>
                <p:nvPicPr>
                  <p:cNvPr id="248" name="Picture 24 133">
                    <a:extLst>
                      <a:ext uri="{FF2B5EF4-FFF2-40B4-BE49-F238E27FC236}">
                        <a16:creationId xmlns:a16="http://schemas.microsoft.com/office/drawing/2014/main" id="{E0346EB7-A899-4BDE-B6A9-B26A4D236769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5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3076683" y="211667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  <p:pic>
                <p:nvPicPr>
                  <p:cNvPr id="249" name="Picture 24 134">
                    <a:extLst>
                      <a:ext uri="{FF2B5EF4-FFF2-40B4-BE49-F238E27FC236}">
                        <a16:creationId xmlns:a16="http://schemas.microsoft.com/office/drawing/2014/main" id="{A47E3086-B1DC-4A9E-B418-2BB34ACE643E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5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2962162" y="2166537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</p:grpSp>
            <p:grpSp>
              <p:nvGrpSpPr>
                <p:cNvPr id="245" name="Group 179">
                  <a:extLst>
                    <a:ext uri="{FF2B5EF4-FFF2-40B4-BE49-F238E27FC236}">
                      <a16:creationId xmlns:a16="http://schemas.microsoft.com/office/drawing/2014/main" id="{E15E6E1F-94E5-4109-B90D-6AA7F8C57B34}"/>
                    </a:ext>
                  </a:extLst>
                </p:cNvPr>
                <p:cNvGrpSpPr/>
                <p:nvPr/>
              </p:nvGrpSpPr>
              <p:grpSpPr>
                <a:xfrm>
                  <a:off x="4719823" y="2218458"/>
                  <a:ext cx="283630" cy="253824"/>
                  <a:chOff x="6986427" y="2972145"/>
                  <a:chExt cx="283630" cy="253824"/>
                </a:xfrm>
              </p:grpSpPr>
              <p:pic>
                <p:nvPicPr>
                  <p:cNvPr id="246" name="Picture 24 135">
                    <a:extLst>
                      <a:ext uri="{FF2B5EF4-FFF2-40B4-BE49-F238E27FC236}">
                        <a16:creationId xmlns:a16="http://schemas.microsoft.com/office/drawing/2014/main" id="{6759B792-F09B-41B5-8E67-1420F982033D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5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6985633" y="3039438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  <p:pic>
                <p:nvPicPr>
                  <p:cNvPr id="247" name="Picture 24 136">
                    <a:extLst>
                      <a:ext uri="{FF2B5EF4-FFF2-40B4-BE49-F238E27FC236}">
                        <a16:creationId xmlns:a16="http://schemas.microsoft.com/office/drawing/2014/main" id="{0BA30E73-4A94-465E-957B-483D39F15FF4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5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7083525" y="297293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</p:grpSp>
          </p:grp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872B8C30-D93D-46FC-82F7-B0106E34D57A}"/>
                </a:ext>
              </a:extLst>
            </p:cNvPr>
            <p:cNvGrpSpPr/>
            <p:nvPr/>
          </p:nvGrpSpPr>
          <p:grpSpPr>
            <a:xfrm>
              <a:off x="4938661" y="3636001"/>
              <a:ext cx="601238" cy="499826"/>
              <a:chOff x="5841977" y="3176030"/>
              <a:chExt cx="601238" cy="499826"/>
            </a:xfrm>
          </p:grpSpPr>
          <p:grpSp>
            <p:nvGrpSpPr>
              <p:cNvPr id="228" name="Group 227">
                <a:extLst>
                  <a:ext uri="{FF2B5EF4-FFF2-40B4-BE49-F238E27FC236}">
                    <a16:creationId xmlns:a16="http://schemas.microsoft.com/office/drawing/2014/main" id="{5C9FE18B-D916-4599-B262-0D43F042EEAA}"/>
                  </a:ext>
                </a:extLst>
              </p:cNvPr>
              <p:cNvGrpSpPr/>
              <p:nvPr/>
            </p:nvGrpSpPr>
            <p:grpSpPr>
              <a:xfrm rot="19742345">
                <a:off x="5841977" y="3207622"/>
                <a:ext cx="499826" cy="320263"/>
                <a:chOff x="4503627" y="2218458"/>
                <a:chExt cx="499826" cy="320263"/>
              </a:xfrm>
            </p:grpSpPr>
            <p:grpSp>
              <p:nvGrpSpPr>
                <p:cNvPr id="236" name="Group 176">
                  <a:extLst>
                    <a:ext uri="{FF2B5EF4-FFF2-40B4-BE49-F238E27FC236}">
                      <a16:creationId xmlns:a16="http://schemas.microsoft.com/office/drawing/2014/main" id="{30C1A9AF-5CF9-447B-B82E-9C47F8E928AF}"/>
                    </a:ext>
                  </a:extLst>
                </p:cNvPr>
                <p:cNvGrpSpPr/>
                <p:nvPr/>
              </p:nvGrpSpPr>
              <p:grpSpPr>
                <a:xfrm>
                  <a:off x="4503627" y="2301538"/>
                  <a:ext cx="300259" cy="237183"/>
                  <a:chOff x="2962956" y="2115885"/>
                  <a:chExt cx="300259" cy="237183"/>
                </a:xfrm>
              </p:grpSpPr>
              <p:pic>
                <p:nvPicPr>
                  <p:cNvPr id="240" name="Picture 24 137">
                    <a:extLst>
                      <a:ext uri="{FF2B5EF4-FFF2-40B4-BE49-F238E27FC236}">
                        <a16:creationId xmlns:a16="http://schemas.microsoft.com/office/drawing/2014/main" id="{30BA25E5-6D49-48C5-B3DF-A62AA626F522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5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3076683" y="211667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  <p:pic>
                <p:nvPicPr>
                  <p:cNvPr id="241" name="Picture 24 138">
                    <a:extLst>
                      <a:ext uri="{FF2B5EF4-FFF2-40B4-BE49-F238E27FC236}">
                        <a16:creationId xmlns:a16="http://schemas.microsoft.com/office/drawing/2014/main" id="{1972D00A-2E42-40C2-8A31-EFFE0732F5C4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5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2962162" y="2166537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</p:grpSp>
            <p:grpSp>
              <p:nvGrpSpPr>
                <p:cNvPr id="237" name="Group 179">
                  <a:extLst>
                    <a:ext uri="{FF2B5EF4-FFF2-40B4-BE49-F238E27FC236}">
                      <a16:creationId xmlns:a16="http://schemas.microsoft.com/office/drawing/2014/main" id="{5E0E3D2B-018A-47FE-A70F-CF6C29B82064}"/>
                    </a:ext>
                  </a:extLst>
                </p:cNvPr>
                <p:cNvGrpSpPr/>
                <p:nvPr/>
              </p:nvGrpSpPr>
              <p:grpSpPr>
                <a:xfrm>
                  <a:off x="4719823" y="2218458"/>
                  <a:ext cx="283630" cy="253824"/>
                  <a:chOff x="6986427" y="2972145"/>
                  <a:chExt cx="283630" cy="253824"/>
                </a:xfrm>
              </p:grpSpPr>
              <p:pic>
                <p:nvPicPr>
                  <p:cNvPr id="238" name="Picture 24 139">
                    <a:extLst>
                      <a:ext uri="{FF2B5EF4-FFF2-40B4-BE49-F238E27FC236}">
                        <a16:creationId xmlns:a16="http://schemas.microsoft.com/office/drawing/2014/main" id="{8F65862B-9030-4B4C-B3EC-1B34EDDE7748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5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6985633" y="3039438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  <p:pic>
                <p:nvPicPr>
                  <p:cNvPr id="239" name="Picture 24 140">
                    <a:extLst>
                      <a:ext uri="{FF2B5EF4-FFF2-40B4-BE49-F238E27FC236}">
                        <a16:creationId xmlns:a16="http://schemas.microsoft.com/office/drawing/2014/main" id="{70E8BC4F-0293-499B-B6E1-B700C1A81D71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5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7083525" y="297293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</p:grpSp>
          </p:grpSp>
          <p:grpSp>
            <p:nvGrpSpPr>
              <p:cNvPr id="229" name="Group 228">
                <a:extLst>
                  <a:ext uri="{FF2B5EF4-FFF2-40B4-BE49-F238E27FC236}">
                    <a16:creationId xmlns:a16="http://schemas.microsoft.com/office/drawing/2014/main" id="{C0F79D58-9F5A-42D4-A0C5-177725808895}"/>
                  </a:ext>
                </a:extLst>
              </p:cNvPr>
              <p:cNvGrpSpPr/>
              <p:nvPr/>
            </p:nvGrpSpPr>
            <p:grpSpPr>
              <a:xfrm rot="17239213">
                <a:off x="6033171" y="3265811"/>
                <a:ext cx="499826" cy="320263"/>
                <a:chOff x="4503627" y="2218458"/>
                <a:chExt cx="499826" cy="320263"/>
              </a:xfrm>
            </p:grpSpPr>
            <p:grpSp>
              <p:nvGrpSpPr>
                <p:cNvPr id="230" name="Group 176">
                  <a:extLst>
                    <a:ext uri="{FF2B5EF4-FFF2-40B4-BE49-F238E27FC236}">
                      <a16:creationId xmlns:a16="http://schemas.microsoft.com/office/drawing/2014/main" id="{1A14BB2D-3780-4EC3-9141-96EC6B4D327D}"/>
                    </a:ext>
                  </a:extLst>
                </p:cNvPr>
                <p:cNvGrpSpPr/>
                <p:nvPr/>
              </p:nvGrpSpPr>
              <p:grpSpPr>
                <a:xfrm>
                  <a:off x="4503627" y="2301538"/>
                  <a:ext cx="300259" cy="237183"/>
                  <a:chOff x="2962956" y="2115885"/>
                  <a:chExt cx="300259" cy="237183"/>
                </a:xfrm>
              </p:grpSpPr>
              <p:pic>
                <p:nvPicPr>
                  <p:cNvPr id="234" name="Picture 24 141">
                    <a:extLst>
                      <a:ext uri="{FF2B5EF4-FFF2-40B4-BE49-F238E27FC236}">
                        <a16:creationId xmlns:a16="http://schemas.microsoft.com/office/drawing/2014/main" id="{A09A3354-8FF5-43CB-923B-D8A8398D8FE1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5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3076683" y="211667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  <p:pic>
                <p:nvPicPr>
                  <p:cNvPr id="235" name="Picture 24 142">
                    <a:extLst>
                      <a:ext uri="{FF2B5EF4-FFF2-40B4-BE49-F238E27FC236}">
                        <a16:creationId xmlns:a16="http://schemas.microsoft.com/office/drawing/2014/main" id="{F971B9A6-BE44-42C8-992F-F9CC07994062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5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2962162" y="2166537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</p:grpSp>
            <p:grpSp>
              <p:nvGrpSpPr>
                <p:cNvPr id="231" name="Group 179">
                  <a:extLst>
                    <a:ext uri="{FF2B5EF4-FFF2-40B4-BE49-F238E27FC236}">
                      <a16:creationId xmlns:a16="http://schemas.microsoft.com/office/drawing/2014/main" id="{0D1E4D99-3BEB-4C54-A3D0-47292EEECA81}"/>
                    </a:ext>
                  </a:extLst>
                </p:cNvPr>
                <p:cNvGrpSpPr/>
                <p:nvPr/>
              </p:nvGrpSpPr>
              <p:grpSpPr>
                <a:xfrm>
                  <a:off x="4719823" y="2218458"/>
                  <a:ext cx="283630" cy="253824"/>
                  <a:chOff x="6986427" y="2972145"/>
                  <a:chExt cx="283630" cy="253824"/>
                </a:xfrm>
              </p:grpSpPr>
              <p:pic>
                <p:nvPicPr>
                  <p:cNvPr id="232" name="Picture 24 143">
                    <a:extLst>
                      <a:ext uri="{FF2B5EF4-FFF2-40B4-BE49-F238E27FC236}">
                        <a16:creationId xmlns:a16="http://schemas.microsoft.com/office/drawing/2014/main" id="{90328EF3-C766-4679-8A07-1B5E9033F09F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5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6985633" y="3039438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  <p:pic>
                <p:nvPicPr>
                  <p:cNvPr id="233" name="Picture 24 144">
                    <a:extLst>
                      <a:ext uri="{FF2B5EF4-FFF2-40B4-BE49-F238E27FC236}">
                        <a16:creationId xmlns:a16="http://schemas.microsoft.com/office/drawing/2014/main" id="{B570C759-234F-4539-B587-D603227E1CC6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5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7083525" y="297293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</p:grpSp>
          </p:grp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886027B-4390-4445-8AEF-FF5312C6009C}"/>
                </a:ext>
              </a:extLst>
            </p:cNvPr>
            <p:cNvGrpSpPr/>
            <p:nvPr/>
          </p:nvGrpSpPr>
          <p:grpSpPr>
            <a:xfrm>
              <a:off x="5407774" y="3379418"/>
              <a:ext cx="1055948" cy="610380"/>
              <a:chOff x="6261214" y="3135578"/>
              <a:chExt cx="1055948" cy="610380"/>
            </a:xfrm>
          </p:grpSpPr>
          <p:grpSp>
            <p:nvGrpSpPr>
              <p:cNvPr id="198" name="Group 197">
                <a:extLst>
                  <a:ext uri="{FF2B5EF4-FFF2-40B4-BE49-F238E27FC236}">
                    <a16:creationId xmlns:a16="http://schemas.microsoft.com/office/drawing/2014/main" id="{A240F6EC-BEDE-43C7-8C46-453A4D8348C1}"/>
                  </a:ext>
                </a:extLst>
              </p:cNvPr>
              <p:cNvGrpSpPr/>
              <p:nvPr/>
            </p:nvGrpSpPr>
            <p:grpSpPr>
              <a:xfrm>
                <a:off x="6659394" y="3135578"/>
                <a:ext cx="657768" cy="378452"/>
                <a:chOff x="4777947" y="3207622"/>
                <a:chExt cx="657768" cy="378452"/>
              </a:xfrm>
            </p:grpSpPr>
            <p:grpSp>
              <p:nvGrpSpPr>
                <p:cNvPr id="214" name="Group 213">
                  <a:extLst>
                    <a:ext uri="{FF2B5EF4-FFF2-40B4-BE49-F238E27FC236}">
                      <a16:creationId xmlns:a16="http://schemas.microsoft.com/office/drawing/2014/main" id="{91FF264E-04A1-4CEF-A530-4CC9645FF436}"/>
                    </a:ext>
                  </a:extLst>
                </p:cNvPr>
                <p:cNvGrpSpPr/>
                <p:nvPr/>
              </p:nvGrpSpPr>
              <p:grpSpPr>
                <a:xfrm>
                  <a:off x="4777947" y="3207622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222" name="Group 176">
                    <a:extLst>
                      <a:ext uri="{FF2B5EF4-FFF2-40B4-BE49-F238E27FC236}">
                        <a16:creationId xmlns:a16="http://schemas.microsoft.com/office/drawing/2014/main" id="{76FC25A3-9FBC-4EC7-A37B-F8BE6C27D570}"/>
                      </a:ext>
                    </a:extLst>
                  </p:cNvPr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226" name="Picture 24 145">
                      <a:extLst>
                        <a:ext uri="{FF2B5EF4-FFF2-40B4-BE49-F238E27FC236}">
                          <a16:creationId xmlns:a16="http://schemas.microsoft.com/office/drawing/2014/main" id="{E7B5A821-80E8-4A06-87E4-454D7F92E58A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227" name="Picture 24 146">
                      <a:extLst>
                        <a:ext uri="{FF2B5EF4-FFF2-40B4-BE49-F238E27FC236}">
                          <a16:creationId xmlns:a16="http://schemas.microsoft.com/office/drawing/2014/main" id="{0865856F-0DF1-41B2-A83C-42E02A944FA4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223" name="Group 179">
                    <a:extLst>
                      <a:ext uri="{FF2B5EF4-FFF2-40B4-BE49-F238E27FC236}">
                        <a16:creationId xmlns:a16="http://schemas.microsoft.com/office/drawing/2014/main" id="{89687DC0-5C3D-436B-902D-CB597ADAF0E8}"/>
                      </a:ext>
                    </a:extLst>
                  </p:cNvPr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224" name="Picture 24 147">
                      <a:extLst>
                        <a:ext uri="{FF2B5EF4-FFF2-40B4-BE49-F238E27FC236}">
                          <a16:creationId xmlns:a16="http://schemas.microsoft.com/office/drawing/2014/main" id="{E939A9B4-1A6A-4780-95D0-49B891EF6F11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225" name="Picture 24 148">
                      <a:extLst>
                        <a:ext uri="{FF2B5EF4-FFF2-40B4-BE49-F238E27FC236}">
                          <a16:creationId xmlns:a16="http://schemas.microsoft.com/office/drawing/2014/main" id="{542DCF44-8101-4E92-B8EE-4256F2FE2F2B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  <p:grpSp>
              <p:nvGrpSpPr>
                <p:cNvPr id="215" name="Group 214">
                  <a:extLst>
                    <a:ext uri="{FF2B5EF4-FFF2-40B4-BE49-F238E27FC236}">
                      <a16:creationId xmlns:a16="http://schemas.microsoft.com/office/drawing/2014/main" id="{90B2D826-8629-4A50-842D-E6E584CBE98D}"/>
                    </a:ext>
                  </a:extLst>
                </p:cNvPr>
                <p:cNvGrpSpPr/>
                <p:nvPr/>
              </p:nvGrpSpPr>
              <p:grpSpPr>
                <a:xfrm>
                  <a:off x="4935889" y="3265811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216" name="Group 176">
                    <a:extLst>
                      <a:ext uri="{FF2B5EF4-FFF2-40B4-BE49-F238E27FC236}">
                        <a16:creationId xmlns:a16="http://schemas.microsoft.com/office/drawing/2014/main" id="{FA37BF89-8E5B-4554-844F-7158DE739E20}"/>
                      </a:ext>
                    </a:extLst>
                  </p:cNvPr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220" name="Picture 24 149">
                      <a:extLst>
                        <a:ext uri="{FF2B5EF4-FFF2-40B4-BE49-F238E27FC236}">
                          <a16:creationId xmlns:a16="http://schemas.microsoft.com/office/drawing/2014/main" id="{58A76374-7671-4A5E-8D4D-DF3929E8DDA0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221" name="Picture 24 150">
                      <a:extLst>
                        <a:ext uri="{FF2B5EF4-FFF2-40B4-BE49-F238E27FC236}">
                          <a16:creationId xmlns:a16="http://schemas.microsoft.com/office/drawing/2014/main" id="{6919BEFE-D044-4356-A052-9E9CC9AC8A04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217" name="Group 179">
                    <a:extLst>
                      <a:ext uri="{FF2B5EF4-FFF2-40B4-BE49-F238E27FC236}">
                        <a16:creationId xmlns:a16="http://schemas.microsoft.com/office/drawing/2014/main" id="{B4CAF71A-8A89-4656-AF83-864A5B4A75A9}"/>
                      </a:ext>
                    </a:extLst>
                  </p:cNvPr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218" name="Picture 24 151">
                      <a:extLst>
                        <a:ext uri="{FF2B5EF4-FFF2-40B4-BE49-F238E27FC236}">
                          <a16:creationId xmlns:a16="http://schemas.microsoft.com/office/drawing/2014/main" id="{93ACF421-CE26-4728-97CD-8E6D928358E3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219" name="Picture 24 152">
                      <a:extLst>
                        <a:ext uri="{FF2B5EF4-FFF2-40B4-BE49-F238E27FC236}">
                          <a16:creationId xmlns:a16="http://schemas.microsoft.com/office/drawing/2014/main" id="{77FE9A15-675C-46DA-8240-567387439907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</p:grpSp>
          <p:grpSp>
            <p:nvGrpSpPr>
              <p:cNvPr id="199" name="Group 198">
                <a:extLst>
                  <a:ext uri="{FF2B5EF4-FFF2-40B4-BE49-F238E27FC236}">
                    <a16:creationId xmlns:a16="http://schemas.microsoft.com/office/drawing/2014/main" id="{E720180B-B2F2-47CE-BF04-4B5858FFDC57}"/>
                  </a:ext>
                </a:extLst>
              </p:cNvPr>
              <p:cNvGrpSpPr/>
              <p:nvPr/>
            </p:nvGrpSpPr>
            <p:grpSpPr>
              <a:xfrm rot="18877668">
                <a:off x="6210508" y="3195426"/>
                <a:ext cx="601238" cy="499826"/>
                <a:chOff x="5841977" y="3176030"/>
                <a:chExt cx="601238" cy="499826"/>
              </a:xfrm>
            </p:grpSpPr>
            <p:grpSp>
              <p:nvGrpSpPr>
                <p:cNvPr id="200" name="Group 199">
                  <a:extLst>
                    <a:ext uri="{FF2B5EF4-FFF2-40B4-BE49-F238E27FC236}">
                      <a16:creationId xmlns:a16="http://schemas.microsoft.com/office/drawing/2014/main" id="{24622C38-2CA1-4076-885C-32EF00E7EBF7}"/>
                    </a:ext>
                  </a:extLst>
                </p:cNvPr>
                <p:cNvGrpSpPr/>
                <p:nvPr/>
              </p:nvGrpSpPr>
              <p:grpSpPr>
                <a:xfrm rot="19742345">
                  <a:off x="5841977" y="3207622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208" name="Group 176">
                    <a:extLst>
                      <a:ext uri="{FF2B5EF4-FFF2-40B4-BE49-F238E27FC236}">
                        <a16:creationId xmlns:a16="http://schemas.microsoft.com/office/drawing/2014/main" id="{71F87674-08FC-4389-92DD-1E9B076C9E63}"/>
                      </a:ext>
                    </a:extLst>
                  </p:cNvPr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212" name="Picture 24 153">
                      <a:extLst>
                        <a:ext uri="{FF2B5EF4-FFF2-40B4-BE49-F238E27FC236}">
                          <a16:creationId xmlns:a16="http://schemas.microsoft.com/office/drawing/2014/main" id="{3F14CE0D-485E-426C-95A3-FFE7DE9FC60F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213" name="Picture 24 154">
                      <a:extLst>
                        <a:ext uri="{FF2B5EF4-FFF2-40B4-BE49-F238E27FC236}">
                          <a16:creationId xmlns:a16="http://schemas.microsoft.com/office/drawing/2014/main" id="{BBACAEB8-A78C-48EF-86D9-AD2BA7ACB5BD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209" name="Group 179">
                    <a:extLst>
                      <a:ext uri="{FF2B5EF4-FFF2-40B4-BE49-F238E27FC236}">
                        <a16:creationId xmlns:a16="http://schemas.microsoft.com/office/drawing/2014/main" id="{B90AEF3B-F0BE-4C79-883F-1890FEFB9FCA}"/>
                      </a:ext>
                    </a:extLst>
                  </p:cNvPr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210" name="Picture 24 155">
                      <a:extLst>
                        <a:ext uri="{FF2B5EF4-FFF2-40B4-BE49-F238E27FC236}">
                          <a16:creationId xmlns:a16="http://schemas.microsoft.com/office/drawing/2014/main" id="{5BCD2EE4-2E3C-438B-A102-58FC0AD264C2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211" name="Picture 24 156">
                      <a:extLst>
                        <a:ext uri="{FF2B5EF4-FFF2-40B4-BE49-F238E27FC236}">
                          <a16:creationId xmlns:a16="http://schemas.microsoft.com/office/drawing/2014/main" id="{D9E3A57D-AFD6-4139-A915-ED70B9352345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  <p:grpSp>
              <p:nvGrpSpPr>
                <p:cNvPr id="201" name="Group 200">
                  <a:extLst>
                    <a:ext uri="{FF2B5EF4-FFF2-40B4-BE49-F238E27FC236}">
                      <a16:creationId xmlns:a16="http://schemas.microsoft.com/office/drawing/2014/main" id="{312804C1-95A6-498A-A13A-7EA2C77260E8}"/>
                    </a:ext>
                  </a:extLst>
                </p:cNvPr>
                <p:cNvGrpSpPr/>
                <p:nvPr/>
              </p:nvGrpSpPr>
              <p:grpSpPr>
                <a:xfrm rot="17239213">
                  <a:off x="6033171" y="3265811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202" name="Group 176">
                    <a:extLst>
                      <a:ext uri="{FF2B5EF4-FFF2-40B4-BE49-F238E27FC236}">
                        <a16:creationId xmlns:a16="http://schemas.microsoft.com/office/drawing/2014/main" id="{8CA31416-A86E-42CE-A53F-C59869E9DCFF}"/>
                      </a:ext>
                    </a:extLst>
                  </p:cNvPr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206" name="Picture 24 157">
                      <a:extLst>
                        <a:ext uri="{FF2B5EF4-FFF2-40B4-BE49-F238E27FC236}">
                          <a16:creationId xmlns:a16="http://schemas.microsoft.com/office/drawing/2014/main" id="{0F774A34-A864-468C-8CC4-48E1C71C40BC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207" name="Picture 24 158">
                      <a:extLst>
                        <a:ext uri="{FF2B5EF4-FFF2-40B4-BE49-F238E27FC236}">
                          <a16:creationId xmlns:a16="http://schemas.microsoft.com/office/drawing/2014/main" id="{49380DDC-4A4D-42C6-A778-9ADE19FD031D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203" name="Group 179">
                    <a:extLst>
                      <a:ext uri="{FF2B5EF4-FFF2-40B4-BE49-F238E27FC236}">
                        <a16:creationId xmlns:a16="http://schemas.microsoft.com/office/drawing/2014/main" id="{27CE3B6C-B5AB-4BD6-AD3F-139699CFB8C9}"/>
                      </a:ext>
                    </a:extLst>
                  </p:cNvPr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204" name="Picture 24 159">
                      <a:extLst>
                        <a:ext uri="{FF2B5EF4-FFF2-40B4-BE49-F238E27FC236}">
                          <a16:creationId xmlns:a16="http://schemas.microsoft.com/office/drawing/2014/main" id="{4EF36543-D5E3-4238-92FF-2B5078F97906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205" name="Picture 24 160">
                      <a:extLst>
                        <a:ext uri="{FF2B5EF4-FFF2-40B4-BE49-F238E27FC236}">
                          <a16:creationId xmlns:a16="http://schemas.microsoft.com/office/drawing/2014/main" id="{300C5CA1-8BB0-4C98-9CE4-1E6967CECECD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</p:grp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10BEA9AA-639E-43DB-B642-9BF63D92A3BF}"/>
                </a:ext>
              </a:extLst>
            </p:cNvPr>
            <p:cNvGrpSpPr/>
            <p:nvPr/>
          </p:nvGrpSpPr>
          <p:grpSpPr>
            <a:xfrm>
              <a:off x="5382005" y="3684276"/>
              <a:ext cx="1106234" cy="969712"/>
              <a:chOff x="6792398" y="2509410"/>
              <a:chExt cx="1106234" cy="969712"/>
            </a:xfrm>
          </p:grpSpPr>
          <p:grpSp>
            <p:nvGrpSpPr>
              <p:cNvPr id="138" name="Group 137">
                <a:extLst>
                  <a:ext uri="{FF2B5EF4-FFF2-40B4-BE49-F238E27FC236}">
                    <a16:creationId xmlns:a16="http://schemas.microsoft.com/office/drawing/2014/main" id="{F3850097-8677-4A58-9F02-67963D654291}"/>
                  </a:ext>
                </a:extLst>
              </p:cNvPr>
              <p:cNvGrpSpPr/>
              <p:nvPr/>
            </p:nvGrpSpPr>
            <p:grpSpPr>
              <a:xfrm>
                <a:off x="6792398" y="2703317"/>
                <a:ext cx="657768" cy="378452"/>
                <a:chOff x="4777947" y="3207622"/>
                <a:chExt cx="657768" cy="378452"/>
              </a:xfrm>
            </p:grpSpPr>
            <p:grpSp>
              <p:nvGrpSpPr>
                <p:cNvPr id="184" name="Group 183">
                  <a:extLst>
                    <a:ext uri="{FF2B5EF4-FFF2-40B4-BE49-F238E27FC236}">
                      <a16:creationId xmlns:a16="http://schemas.microsoft.com/office/drawing/2014/main" id="{80A17B31-A794-4FE9-BA66-B72C21F4A53B}"/>
                    </a:ext>
                  </a:extLst>
                </p:cNvPr>
                <p:cNvGrpSpPr/>
                <p:nvPr/>
              </p:nvGrpSpPr>
              <p:grpSpPr>
                <a:xfrm>
                  <a:off x="4777947" y="3207622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192" name="Group 176">
                    <a:extLst>
                      <a:ext uri="{FF2B5EF4-FFF2-40B4-BE49-F238E27FC236}">
                        <a16:creationId xmlns:a16="http://schemas.microsoft.com/office/drawing/2014/main" id="{167F9098-A8E7-483C-AB2D-AE4917C098B3}"/>
                      </a:ext>
                    </a:extLst>
                  </p:cNvPr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196" name="Picture 24 161">
                      <a:extLst>
                        <a:ext uri="{FF2B5EF4-FFF2-40B4-BE49-F238E27FC236}">
                          <a16:creationId xmlns:a16="http://schemas.microsoft.com/office/drawing/2014/main" id="{0A354978-CE37-42D7-A9B0-CFB2A3735E55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197" name="Picture 24 162">
                      <a:extLst>
                        <a:ext uri="{FF2B5EF4-FFF2-40B4-BE49-F238E27FC236}">
                          <a16:creationId xmlns:a16="http://schemas.microsoft.com/office/drawing/2014/main" id="{488CAC10-9FCA-4C02-AF7C-EE2EF8EDE47C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193" name="Group 179">
                    <a:extLst>
                      <a:ext uri="{FF2B5EF4-FFF2-40B4-BE49-F238E27FC236}">
                        <a16:creationId xmlns:a16="http://schemas.microsoft.com/office/drawing/2014/main" id="{11E3AE70-BD34-466A-8DCE-308A61388FF5}"/>
                      </a:ext>
                    </a:extLst>
                  </p:cNvPr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194" name="Picture 24 163">
                      <a:extLst>
                        <a:ext uri="{FF2B5EF4-FFF2-40B4-BE49-F238E27FC236}">
                          <a16:creationId xmlns:a16="http://schemas.microsoft.com/office/drawing/2014/main" id="{8342B4E4-40F0-4A90-8555-D189A15AB56D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195" name="Picture 24 164">
                      <a:extLst>
                        <a:ext uri="{FF2B5EF4-FFF2-40B4-BE49-F238E27FC236}">
                          <a16:creationId xmlns:a16="http://schemas.microsoft.com/office/drawing/2014/main" id="{FB53B750-E34E-4164-BB30-7DDDCD79E726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  <p:grpSp>
              <p:nvGrpSpPr>
                <p:cNvPr id="185" name="Group 184">
                  <a:extLst>
                    <a:ext uri="{FF2B5EF4-FFF2-40B4-BE49-F238E27FC236}">
                      <a16:creationId xmlns:a16="http://schemas.microsoft.com/office/drawing/2014/main" id="{14F09CB5-C936-439D-96EC-BAEC38FB9D79}"/>
                    </a:ext>
                  </a:extLst>
                </p:cNvPr>
                <p:cNvGrpSpPr/>
                <p:nvPr/>
              </p:nvGrpSpPr>
              <p:grpSpPr>
                <a:xfrm>
                  <a:off x="4935889" y="3265811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186" name="Group 176">
                    <a:extLst>
                      <a:ext uri="{FF2B5EF4-FFF2-40B4-BE49-F238E27FC236}">
                        <a16:creationId xmlns:a16="http://schemas.microsoft.com/office/drawing/2014/main" id="{56625D76-1BCA-4635-A6BB-29A06E495F4D}"/>
                      </a:ext>
                    </a:extLst>
                  </p:cNvPr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190" name="Picture 24 165">
                      <a:extLst>
                        <a:ext uri="{FF2B5EF4-FFF2-40B4-BE49-F238E27FC236}">
                          <a16:creationId xmlns:a16="http://schemas.microsoft.com/office/drawing/2014/main" id="{CD5F0FB6-FF6C-4917-9839-C21975E1D5EA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191" name="Picture 24 166">
                      <a:extLst>
                        <a:ext uri="{FF2B5EF4-FFF2-40B4-BE49-F238E27FC236}">
                          <a16:creationId xmlns:a16="http://schemas.microsoft.com/office/drawing/2014/main" id="{B76AA7B2-C9F2-47D2-AAE2-30A2D835595C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187" name="Group 179">
                    <a:extLst>
                      <a:ext uri="{FF2B5EF4-FFF2-40B4-BE49-F238E27FC236}">
                        <a16:creationId xmlns:a16="http://schemas.microsoft.com/office/drawing/2014/main" id="{60120EFC-F812-4AC1-969B-976B82A695A2}"/>
                      </a:ext>
                    </a:extLst>
                  </p:cNvPr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188" name="Picture 24 167">
                      <a:extLst>
                        <a:ext uri="{FF2B5EF4-FFF2-40B4-BE49-F238E27FC236}">
                          <a16:creationId xmlns:a16="http://schemas.microsoft.com/office/drawing/2014/main" id="{47D2AEAC-8957-459F-A227-68753A1BDD22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189" name="Picture 24 168">
                      <a:extLst>
                        <a:ext uri="{FF2B5EF4-FFF2-40B4-BE49-F238E27FC236}">
                          <a16:creationId xmlns:a16="http://schemas.microsoft.com/office/drawing/2014/main" id="{0E4B8108-49D2-4931-97BD-7BDFB8FEDA83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</p:grpSp>
          <p:grpSp>
            <p:nvGrpSpPr>
              <p:cNvPr id="139" name="Group 138">
                <a:extLst>
                  <a:ext uri="{FF2B5EF4-FFF2-40B4-BE49-F238E27FC236}">
                    <a16:creationId xmlns:a16="http://schemas.microsoft.com/office/drawing/2014/main" id="{6752E364-4025-44C7-9941-770A227BE12C}"/>
                  </a:ext>
                </a:extLst>
              </p:cNvPr>
              <p:cNvGrpSpPr/>
              <p:nvPr/>
            </p:nvGrpSpPr>
            <p:grpSpPr>
              <a:xfrm rot="19661454">
                <a:off x="6800712" y="2979296"/>
                <a:ext cx="601238" cy="499826"/>
                <a:chOff x="5841977" y="3176030"/>
                <a:chExt cx="601238" cy="499826"/>
              </a:xfrm>
            </p:grpSpPr>
            <p:grpSp>
              <p:nvGrpSpPr>
                <p:cNvPr id="170" name="Group 169">
                  <a:extLst>
                    <a:ext uri="{FF2B5EF4-FFF2-40B4-BE49-F238E27FC236}">
                      <a16:creationId xmlns:a16="http://schemas.microsoft.com/office/drawing/2014/main" id="{4FFC6C46-077D-4DC9-89E1-0DDA7236926E}"/>
                    </a:ext>
                  </a:extLst>
                </p:cNvPr>
                <p:cNvGrpSpPr/>
                <p:nvPr/>
              </p:nvGrpSpPr>
              <p:grpSpPr>
                <a:xfrm rot="19742345">
                  <a:off x="5841977" y="3207622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178" name="Group 176">
                    <a:extLst>
                      <a:ext uri="{FF2B5EF4-FFF2-40B4-BE49-F238E27FC236}">
                        <a16:creationId xmlns:a16="http://schemas.microsoft.com/office/drawing/2014/main" id="{9D3B780D-A1C3-42FC-951C-6D8D73FE1D72}"/>
                      </a:ext>
                    </a:extLst>
                  </p:cNvPr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182" name="Picture 24 169">
                      <a:extLst>
                        <a:ext uri="{FF2B5EF4-FFF2-40B4-BE49-F238E27FC236}">
                          <a16:creationId xmlns:a16="http://schemas.microsoft.com/office/drawing/2014/main" id="{17C5622A-4497-4469-8876-AB64C79BB487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183" name="Picture 24 170">
                      <a:extLst>
                        <a:ext uri="{FF2B5EF4-FFF2-40B4-BE49-F238E27FC236}">
                          <a16:creationId xmlns:a16="http://schemas.microsoft.com/office/drawing/2014/main" id="{B39F9958-4931-46EB-8091-43CB2E0BF199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179" name="Group 179">
                    <a:extLst>
                      <a:ext uri="{FF2B5EF4-FFF2-40B4-BE49-F238E27FC236}">
                        <a16:creationId xmlns:a16="http://schemas.microsoft.com/office/drawing/2014/main" id="{26D7A61A-B1D5-4D15-B37E-D604FDCBAF31}"/>
                      </a:ext>
                    </a:extLst>
                  </p:cNvPr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180" name="Picture 24 171">
                      <a:extLst>
                        <a:ext uri="{FF2B5EF4-FFF2-40B4-BE49-F238E27FC236}">
                          <a16:creationId xmlns:a16="http://schemas.microsoft.com/office/drawing/2014/main" id="{D3811579-85FF-45A3-9F65-5E9BC29856BB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181" name="Picture 24 172">
                      <a:extLst>
                        <a:ext uri="{FF2B5EF4-FFF2-40B4-BE49-F238E27FC236}">
                          <a16:creationId xmlns:a16="http://schemas.microsoft.com/office/drawing/2014/main" id="{D2EC9F8F-FEC6-455C-9139-9AEC138A5910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  <p:grpSp>
              <p:nvGrpSpPr>
                <p:cNvPr id="171" name="Group 170">
                  <a:extLst>
                    <a:ext uri="{FF2B5EF4-FFF2-40B4-BE49-F238E27FC236}">
                      <a16:creationId xmlns:a16="http://schemas.microsoft.com/office/drawing/2014/main" id="{E3870156-987C-4E07-9449-CF7B5B178176}"/>
                    </a:ext>
                  </a:extLst>
                </p:cNvPr>
                <p:cNvGrpSpPr/>
                <p:nvPr/>
              </p:nvGrpSpPr>
              <p:grpSpPr>
                <a:xfrm rot="17239213">
                  <a:off x="6033171" y="3265811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172" name="Group 176">
                    <a:extLst>
                      <a:ext uri="{FF2B5EF4-FFF2-40B4-BE49-F238E27FC236}">
                        <a16:creationId xmlns:a16="http://schemas.microsoft.com/office/drawing/2014/main" id="{EEA06A7F-8E72-43BE-A6D0-06C8283025CC}"/>
                      </a:ext>
                    </a:extLst>
                  </p:cNvPr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176" name="Picture 24 173">
                      <a:extLst>
                        <a:ext uri="{FF2B5EF4-FFF2-40B4-BE49-F238E27FC236}">
                          <a16:creationId xmlns:a16="http://schemas.microsoft.com/office/drawing/2014/main" id="{13210053-F8D3-48A5-9682-5280C9190AF9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177" name="Picture 24 174">
                      <a:extLst>
                        <a:ext uri="{FF2B5EF4-FFF2-40B4-BE49-F238E27FC236}">
                          <a16:creationId xmlns:a16="http://schemas.microsoft.com/office/drawing/2014/main" id="{45DE6280-5033-4828-9961-4EE4C419E35F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173" name="Group 179">
                    <a:extLst>
                      <a:ext uri="{FF2B5EF4-FFF2-40B4-BE49-F238E27FC236}">
                        <a16:creationId xmlns:a16="http://schemas.microsoft.com/office/drawing/2014/main" id="{2DAB8CF3-761E-42EF-9FA1-BF5048E5B873}"/>
                      </a:ext>
                    </a:extLst>
                  </p:cNvPr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174" name="Picture 24 175">
                      <a:extLst>
                        <a:ext uri="{FF2B5EF4-FFF2-40B4-BE49-F238E27FC236}">
                          <a16:creationId xmlns:a16="http://schemas.microsoft.com/office/drawing/2014/main" id="{92C403DE-48D9-4AA1-9D97-C02458863031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175" name="Picture 24 176">
                      <a:extLst>
                        <a:ext uri="{FF2B5EF4-FFF2-40B4-BE49-F238E27FC236}">
                          <a16:creationId xmlns:a16="http://schemas.microsoft.com/office/drawing/2014/main" id="{8CCA05D8-AD7A-4212-9BB6-7F2F821B391A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</p:grpSp>
          <p:grpSp>
            <p:nvGrpSpPr>
              <p:cNvPr id="140" name="Group 139">
                <a:extLst>
                  <a:ext uri="{FF2B5EF4-FFF2-40B4-BE49-F238E27FC236}">
                    <a16:creationId xmlns:a16="http://schemas.microsoft.com/office/drawing/2014/main" id="{D781F5BF-69DE-4564-8F6E-175E9C00BD7D}"/>
                  </a:ext>
                </a:extLst>
              </p:cNvPr>
              <p:cNvGrpSpPr/>
              <p:nvPr/>
            </p:nvGrpSpPr>
            <p:grpSpPr>
              <a:xfrm rot="2171672">
                <a:off x="7240864" y="2945788"/>
                <a:ext cx="657768" cy="378452"/>
                <a:chOff x="4777947" y="3207622"/>
                <a:chExt cx="657768" cy="378452"/>
              </a:xfrm>
            </p:grpSpPr>
            <p:grpSp>
              <p:nvGrpSpPr>
                <p:cNvPr id="156" name="Group 155">
                  <a:extLst>
                    <a:ext uri="{FF2B5EF4-FFF2-40B4-BE49-F238E27FC236}">
                      <a16:creationId xmlns:a16="http://schemas.microsoft.com/office/drawing/2014/main" id="{2B39AC0F-D442-414C-9CB4-83D7243ED337}"/>
                    </a:ext>
                  </a:extLst>
                </p:cNvPr>
                <p:cNvGrpSpPr/>
                <p:nvPr/>
              </p:nvGrpSpPr>
              <p:grpSpPr>
                <a:xfrm>
                  <a:off x="4777947" y="3207622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164" name="Group 176">
                    <a:extLst>
                      <a:ext uri="{FF2B5EF4-FFF2-40B4-BE49-F238E27FC236}">
                        <a16:creationId xmlns:a16="http://schemas.microsoft.com/office/drawing/2014/main" id="{5303CE16-E490-4EA3-BAC8-B8B85AB89080}"/>
                      </a:ext>
                    </a:extLst>
                  </p:cNvPr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168" name="Picture 24 177">
                      <a:extLst>
                        <a:ext uri="{FF2B5EF4-FFF2-40B4-BE49-F238E27FC236}">
                          <a16:creationId xmlns:a16="http://schemas.microsoft.com/office/drawing/2014/main" id="{2A12F26C-981E-4040-B604-8B5A1D4EC201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169" name="Picture 24 178">
                      <a:extLst>
                        <a:ext uri="{FF2B5EF4-FFF2-40B4-BE49-F238E27FC236}">
                          <a16:creationId xmlns:a16="http://schemas.microsoft.com/office/drawing/2014/main" id="{41C10137-3C3A-47BA-83BA-C4AC301E3C9E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165" name="Group 179">
                    <a:extLst>
                      <a:ext uri="{FF2B5EF4-FFF2-40B4-BE49-F238E27FC236}">
                        <a16:creationId xmlns:a16="http://schemas.microsoft.com/office/drawing/2014/main" id="{70D2EB66-74B3-4515-9F47-C4674039AABE}"/>
                      </a:ext>
                    </a:extLst>
                  </p:cNvPr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166" name="Picture 24 179">
                      <a:extLst>
                        <a:ext uri="{FF2B5EF4-FFF2-40B4-BE49-F238E27FC236}">
                          <a16:creationId xmlns:a16="http://schemas.microsoft.com/office/drawing/2014/main" id="{1862CD82-E33A-4452-A459-DBDDCA264BE6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167" name="Picture 24 180">
                      <a:extLst>
                        <a:ext uri="{FF2B5EF4-FFF2-40B4-BE49-F238E27FC236}">
                          <a16:creationId xmlns:a16="http://schemas.microsoft.com/office/drawing/2014/main" id="{E700E3D4-4DB4-4ADF-8FBF-A443D9DA6DB5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  <p:grpSp>
              <p:nvGrpSpPr>
                <p:cNvPr id="157" name="Group 156">
                  <a:extLst>
                    <a:ext uri="{FF2B5EF4-FFF2-40B4-BE49-F238E27FC236}">
                      <a16:creationId xmlns:a16="http://schemas.microsoft.com/office/drawing/2014/main" id="{931EAC4F-5DAE-430D-8F44-34DD5227DFBB}"/>
                    </a:ext>
                  </a:extLst>
                </p:cNvPr>
                <p:cNvGrpSpPr/>
                <p:nvPr/>
              </p:nvGrpSpPr>
              <p:grpSpPr>
                <a:xfrm>
                  <a:off x="4935889" y="3265811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158" name="Group 176">
                    <a:extLst>
                      <a:ext uri="{FF2B5EF4-FFF2-40B4-BE49-F238E27FC236}">
                        <a16:creationId xmlns:a16="http://schemas.microsoft.com/office/drawing/2014/main" id="{B2704963-D904-42F2-A5B2-B0F05FB28F62}"/>
                      </a:ext>
                    </a:extLst>
                  </p:cNvPr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162" name="Picture 24 181">
                      <a:extLst>
                        <a:ext uri="{FF2B5EF4-FFF2-40B4-BE49-F238E27FC236}">
                          <a16:creationId xmlns:a16="http://schemas.microsoft.com/office/drawing/2014/main" id="{C321070E-748D-4935-A6B7-E6D53C0273C8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163" name="Picture 24 182">
                      <a:extLst>
                        <a:ext uri="{FF2B5EF4-FFF2-40B4-BE49-F238E27FC236}">
                          <a16:creationId xmlns:a16="http://schemas.microsoft.com/office/drawing/2014/main" id="{E32DCE15-37F9-49B8-BA5C-3A181736747A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159" name="Group 179">
                    <a:extLst>
                      <a:ext uri="{FF2B5EF4-FFF2-40B4-BE49-F238E27FC236}">
                        <a16:creationId xmlns:a16="http://schemas.microsoft.com/office/drawing/2014/main" id="{797B9A60-6CFD-402D-A284-A3B3CC7B189C}"/>
                      </a:ext>
                    </a:extLst>
                  </p:cNvPr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160" name="Picture 24 183">
                      <a:extLst>
                        <a:ext uri="{FF2B5EF4-FFF2-40B4-BE49-F238E27FC236}">
                          <a16:creationId xmlns:a16="http://schemas.microsoft.com/office/drawing/2014/main" id="{C6E91908-069D-4F9C-A78B-EAF74A97BD3F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161" name="Picture 24 184">
                      <a:extLst>
                        <a:ext uri="{FF2B5EF4-FFF2-40B4-BE49-F238E27FC236}">
                          <a16:creationId xmlns:a16="http://schemas.microsoft.com/office/drawing/2014/main" id="{E6C1EC65-9729-4ABB-B328-9A6C099C194E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</p:grpSp>
          <p:grpSp>
            <p:nvGrpSpPr>
              <p:cNvPr id="141" name="Group 140">
                <a:extLst>
                  <a:ext uri="{FF2B5EF4-FFF2-40B4-BE49-F238E27FC236}">
                    <a16:creationId xmlns:a16="http://schemas.microsoft.com/office/drawing/2014/main" id="{9260D57E-FC49-454F-9108-ED9D8EA57D75}"/>
                  </a:ext>
                </a:extLst>
              </p:cNvPr>
              <p:cNvGrpSpPr/>
              <p:nvPr/>
            </p:nvGrpSpPr>
            <p:grpSpPr>
              <a:xfrm rot="21049340">
                <a:off x="7270080" y="2509410"/>
                <a:ext cx="601238" cy="499826"/>
                <a:chOff x="5841977" y="3176030"/>
                <a:chExt cx="601238" cy="499826"/>
              </a:xfrm>
            </p:grpSpPr>
            <p:grpSp>
              <p:nvGrpSpPr>
                <p:cNvPr id="142" name="Group 141">
                  <a:extLst>
                    <a:ext uri="{FF2B5EF4-FFF2-40B4-BE49-F238E27FC236}">
                      <a16:creationId xmlns:a16="http://schemas.microsoft.com/office/drawing/2014/main" id="{69AAC260-CC7B-48BE-AE78-B96226EDBF61}"/>
                    </a:ext>
                  </a:extLst>
                </p:cNvPr>
                <p:cNvGrpSpPr/>
                <p:nvPr/>
              </p:nvGrpSpPr>
              <p:grpSpPr>
                <a:xfrm rot="19742345">
                  <a:off x="5841977" y="3207622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150" name="Group 176">
                    <a:extLst>
                      <a:ext uri="{FF2B5EF4-FFF2-40B4-BE49-F238E27FC236}">
                        <a16:creationId xmlns:a16="http://schemas.microsoft.com/office/drawing/2014/main" id="{FFDD25DA-F410-4376-91F1-7EDB789CBA4D}"/>
                      </a:ext>
                    </a:extLst>
                  </p:cNvPr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154" name="Picture 24 185">
                      <a:extLst>
                        <a:ext uri="{FF2B5EF4-FFF2-40B4-BE49-F238E27FC236}">
                          <a16:creationId xmlns:a16="http://schemas.microsoft.com/office/drawing/2014/main" id="{8A7E9835-6DFD-4326-AE73-D012DAF7D8ED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155" name="Picture 24 186">
                      <a:extLst>
                        <a:ext uri="{FF2B5EF4-FFF2-40B4-BE49-F238E27FC236}">
                          <a16:creationId xmlns:a16="http://schemas.microsoft.com/office/drawing/2014/main" id="{3B5B7E71-1AF6-430E-A7EC-064BEF9666EF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151" name="Group 179">
                    <a:extLst>
                      <a:ext uri="{FF2B5EF4-FFF2-40B4-BE49-F238E27FC236}">
                        <a16:creationId xmlns:a16="http://schemas.microsoft.com/office/drawing/2014/main" id="{70107B6F-1DC3-427A-9BD9-071B2E98598F}"/>
                      </a:ext>
                    </a:extLst>
                  </p:cNvPr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152" name="Picture 24 187">
                      <a:extLst>
                        <a:ext uri="{FF2B5EF4-FFF2-40B4-BE49-F238E27FC236}">
                          <a16:creationId xmlns:a16="http://schemas.microsoft.com/office/drawing/2014/main" id="{784767AF-2DB0-4FD4-B8DA-0139A52DC39D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153" name="Picture 24 188">
                      <a:extLst>
                        <a:ext uri="{FF2B5EF4-FFF2-40B4-BE49-F238E27FC236}">
                          <a16:creationId xmlns:a16="http://schemas.microsoft.com/office/drawing/2014/main" id="{72093B34-1269-449E-8AA6-3A6C974C9C3F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  <p:grpSp>
              <p:nvGrpSpPr>
                <p:cNvPr id="143" name="Group 142">
                  <a:extLst>
                    <a:ext uri="{FF2B5EF4-FFF2-40B4-BE49-F238E27FC236}">
                      <a16:creationId xmlns:a16="http://schemas.microsoft.com/office/drawing/2014/main" id="{EE366253-4113-49E1-B07D-4B6DA7FD7CC0}"/>
                    </a:ext>
                  </a:extLst>
                </p:cNvPr>
                <p:cNvGrpSpPr/>
                <p:nvPr/>
              </p:nvGrpSpPr>
              <p:grpSpPr>
                <a:xfrm rot="17239213">
                  <a:off x="6033171" y="3265811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144" name="Group 176">
                    <a:extLst>
                      <a:ext uri="{FF2B5EF4-FFF2-40B4-BE49-F238E27FC236}">
                        <a16:creationId xmlns:a16="http://schemas.microsoft.com/office/drawing/2014/main" id="{BE2B15B1-5DC4-41BF-9825-EBED669A7032}"/>
                      </a:ext>
                    </a:extLst>
                  </p:cNvPr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148" name="Picture 24 189">
                      <a:extLst>
                        <a:ext uri="{FF2B5EF4-FFF2-40B4-BE49-F238E27FC236}">
                          <a16:creationId xmlns:a16="http://schemas.microsoft.com/office/drawing/2014/main" id="{FAF1D59D-2FD3-45BA-A61B-BD2E7409D01E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149" name="Picture 24 190">
                      <a:extLst>
                        <a:ext uri="{FF2B5EF4-FFF2-40B4-BE49-F238E27FC236}">
                          <a16:creationId xmlns:a16="http://schemas.microsoft.com/office/drawing/2014/main" id="{48431F98-0DF1-4945-BF88-F6480F6E9160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145" name="Group 179">
                    <a:extLst>
                      <a:ext uri="{FF2B5EF4-FFF2-40B4-BE49-F238E27FC236}">
                        <a16:creationId xmlns:a16="http://schemas.microsoft.com/office/drawing/2014/main" id="{181945EE-6495-4DB3-AFF6-F502E44AC4B8}"/>
                      </a:ext>
                    </a:extLst>
                  </p:cNvPr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146" name="Picture 24 191">
                      <a:extLst>
                        <a:ext uri="{FF2B5EF4-FFF2-40B4-BE49-F238E27FC236}">
                          <a16:creationId xmlns:a16="http://schemas.microsoft.com/office/drawing/2014/main" id="{2DF75233-216C-4C33-B480-686DE831D953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147" name="Picture 24 192">
                      <a:extLst>
                        <a:ext uri="{FF2B5EF4-FFF2-40B4-BE49-F238E27FC236}">
                          <a16:creationId xmlns:a16="http://schemas.microsoft.com/office/drawing/2014/main" id="{FF2F340C-ED60-4D04-BFCE-A8E78B25BBFD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</p:grp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272D64F1-6414-40D5-83F1-4C441973A794}"/>
                </a:ext>
              </a:extLst>
            </p:cNvPr>
            <p:cNvGrpSpPr/>
            <p:nvPr/>
          </p:nvGrpSpPr>
          <p:grpSpPr>
            <a:xfrm>
              <a:off x="5889081" y="2731026"/>
              <a:ext cx="1557892" cy="1293966"/>
              <a:chOff x="6991903" y="2695004"/>
              <a:chExt cx="1557892" cy="1293966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3A6EB90C-D72F-4AB7-B6EE-48191919C638}"/>
                  </a:ext>
                </a:extLst>
              </p:cNvPr>
              <p:cNvGrpSpPr/>
              <p:nvPr/>
            </p:nvGrpSpPr>
            <p:grpSpPr>
              <a:xfrm>
                <a:off x="6991903" y="2695004"/>
                <a:ext cx="657768" cy="378452"/>
                <a:chOff x="4777947" y="3207622"/>
                <a:chExt cx="657768" cy="378452"/>
              </a:xfrm>
            </p:grpSpPr>
            <p:grpSp>
              <p:nvGrpSpPr>
                <p:cNvPr id="124" name="Group 123">
                  <a:extLst>
                    <a:ext uri="{FF2B5EF4-FFF2-40B4-BE49-F238E27FC236}">
                      <a16:creationId xmlns:a16="http://schemas.microsoft.com/office/drawing/2014/main" id="{1E96382D-298D-4E90-8323-0BDDC09522DF}"/>
                    </a:ext>
                  </a:extLst>
                </p:cNvPr>
                <p:cNvGrpSpPr/>
                <p:nvPr/>
              </p:nvGrpSpPr>
              <p:grpSpPr>
                <a:xfrm>
                  <a:off x="4777947" y="3207622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132" name="Group 176">
                    <a:extLst>
                      <a:ext uri="{FF2B5EF4-FFF2-40B4-BE49-F238E27FC236}">
                        <a16:creationId xmlns:a16="http://schemas.microsoft.com/office/drawing/2014/main" id="{92D85BEB-90CE-4DFD-86FE-848CECB017FF}"/>
                      </a:ext>
                    </a:extLst>
                  </p:cNvPr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136" name="Picture 24 193">
                      <a:extLst>
                        <a:ext uri="{FF2B5EF4-FFF2-40B4-BE49-F238E27FC236}">
                          <a16:creationId xmlns:a16="http://schemas.microsoft.com/office/drawing/2014/main" id="{5DF14F77-31DF-472C-9CC8-98B970C01A32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137" name="Picture 24 194">
                      <a:extLst>
                        <a:ext uri="{FF2B5EF4-FFF2-40B4-BE49-F238E27FC236}">
                          <a16:creationId xmlns:a16="http://schemas.microsoft.com/office/drawing/2014/main" id="{D8450382-D775-4817-B257-F23CDEC72EF5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133" name="Group 179">
                    <a:extLst>
                      <a:ext uri="{FF2B5EF4-FFF2-40B4-BE49-F238E27FC236}">
                        <a16:creationId xmlns:a16="http://schemas.microsoft.com/office/drawing/2014/main" id="{F7126F74-52AC-42D4-851B-4C4F43F71476}"/>
                      </a:ext>
                    </a:extLst>
                  </p:cNvPr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134" name="Picture 24 195">
                      <a:extLst>
                        <a:ext uri="{FF2B5EF4-FFF2-40B4-BE49-F238E27FC236}">
                          <a16:creationId xmlns:a16="http://schemas.microsoft.com/office/drawing/2014/main" id="{633CAAA0-DEFC-4164-9F80-F89442AC98C9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135" name="Picture 24 196">
                      <a:extLst>
                        <a:ext uri="{FF2B5EF4-FFF2-40B4-BE49-F238E27FC236}">
                          <a16:creationId xmlns:a16="http://schemas.microsoft.com/office/drawing/2014/main" id="{BFEDF764-2319-4925-A70B-B5AAF5663F72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  <p:grpSp>
              <p:nvGrpSpPr>
                <p:cNvPr id="125" name="Group 124">
                  <a:extLst>
                    <a:ext uri="{FF2B5EF4-FFF2-40B4-BE49-F238E27FC236}">
                      <a16:creationId xmlns:a16="http://schemas.microsoft.com/office/drawing/2014/main" id="{A33D0530-0AD5-423F-A005-DB30C80EB0AD}"/>
                    </a:ext>
                  </a:extLst>
                </p:cNvPr>
                <p:cNvGrpSpPr/>
                <p:nvPr/>
              </p:nvGrpSpPr>
              <p:grpSpPr>
                <a:xfrm>
                  <a:off x="4935889" y="3265811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126" name="Group 176">
                    <a:extLst>
                      <a:ext uri="{FF2B5EF4-FFF2-40B4-BE49-F238E27FC236}">
                        <a16:creationId xmlns:a16="http://schemas.microsoft.com/office/drawing/2014/main" id="{8369BA00-1F97-46E3-9727-B82106AD0868}"/>
                      </a:ext>
                    </a:extLst>
                  </p:cNvPr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130" name="Picture 24 197">
                      <a:extLst>
                        <a:ext uri="{FF2B5EF4-FFF2-40B4-BE49-F238E27FC236}">
                          <a16:creationId xmlns:a16="http://schemas.microsoft.com/office/drawing/2014/main" id="{9BCFE6D7-89EE-4D1E-8879-59556FD8C2B0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131" name="Picture 24 198">
                      <a:extLst>
                        <a:ext uri="{FF2B5EF4-FFF2-40B4-BE49-F238E27FC236}">
                          <a16:creationId xmlns:a16="http://schemas.microsoft.com/office/drawing/2014/main" id="{07408FFC-905B-41FD-A19B-4767749CA51F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127" name="Group 179">
                    <a:extLst>
                      <a:ext uri="{FF2B5EF4-FFF2-40B4-BE49-F238E27FC236}">
                        <a16:creationId xmlns:a16="http://schemas.microsoft.com/office/drawing/2014/main" id="{2691921A-7185-44AB-8EFC-C2F70A116C2D}"/>
                      </a:ext>
                    </a:extLst>
                  </p:cNvPr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128" name="Picture 24 199">
                      <a:extLst>
                        <a:ext uri="{FF2B5EF4-FFF2-40B4-BE49-F238E27FC236}">
                          <a16:creationId xmlns:a16="http://schemas.microsoft.com/office/drawing/2014/main" id="{D0E1B39F-DF3B-454A-A117-6DAD07E9CD21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129" name="Picture 24 200">
                      <a:extLst>
                        <a:ext uri="{FF2B5EF4-FFF2-40B4-BE49-F238E27FC236}">
                          <a16:creationId xmlns:a16="http://schemas.microsoft.com/office/drawing/2014/main" id="{562B014A-127A-4AEF-BF5E-77B645A9577A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</p:grp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6A35097F-36A2-4B68-A234-2482B763DE58}"/>
                  </a:ext>
                </a:extLst>
              </p:cNvPr>
              <p:cNvGrpSpPr/>
              <p:nvPr/>
            </p:nvGrpSpPr>
            <p:grpSpPr>
              <a:xfrm>
                <a:off x="7000217" y="2970983"/>
                <a:ext cx="601238" cy="499826"/>
                <a:chOff x="5841977" y="3176030"/>
                <a:chExt cx="601238" cy="499826"/>
              </a:xfrm>
            </p:grpSpPr>
            <p:grpSp>
              <p:nvGrpSpPr>
                <p:cNvPr id="110" name="Group 109">
                  <a:extLst>
                    <a:ext uri="{FF2B5EF4-FFF2-40B4-BE49-F238E27FC236}">
                      <a16:creationId xmlns:a16="http://schemas.microsoft.com/office/drawing/2014/main" id="{711DE45E-01D7-4E90-863E-C8AC72C0F176}"/>
                    </a:ext>
                  </a:extLst>
                </p:cNvPr>
                <p:cNvGrpSpPr/>
                <p:nvPr/>
              </p:nvGrpSpPr>
              <p:grpSpPr>
                <a:xfrm rot="19742345">
                  <a:off x="5841977" y="3207622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118" name="Group 176">
                    <a:extLst>
                      <a:ext uri="{FF2B5EF4-FFF2-40B4-BE49-F238E27FC236}">
                        <a16:creationId xmlns:a16="http://schemas.microsoft.com/office/drawing/2014/main" id="{5A3FEB44-DAF2-4849-A611-61066E5C7A38}"/>
                      </a:ext>
                    </a:extLst>
                  </p:cNvPr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122" name="Picture 24 201">
                      <a:extLst>
                        <a:ext uri="{FF2B5EF4-FFF2-40B4-BE49-F238E27FC236}">
                          <a16:creationId xmlns:a16="http://schemas.microsoft.com/office/drawing/2014/main" id="{7332A035-727B-4EAF-82A8-80F9AB362FB3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123" name="Picture 24 202">
                      <a:extLst>
                        <a:ext uri="{FF2B5EF4-FFF2-40B4-BE49-F238E27FC236}">
                          <a16:creationId xmlns:a16="http://schemas.microsoft.com/office/drawing/2014/main" id="{B30C67ED-04EC-455D-B29C-B29614C713B6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119" name="Group 179">
                    <a:extLst>
                      <a:ext uri="{FF2B5EF4-FFF2-40B4-BE49-F238E27FC236}">
                        <a16:creationId xmlns:a16="http://schemas.microsoft.com/office/drawing/2014/main" id="{5F15AE5E-733E-4CBE-BAE0-AA45B1AD58B2}"/>
                      </a:ext>
                    </a:extLst>
                  </p:cNvPr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120" name="Picture 24 203">
                      <a:extLst>
                        <a:ext uri="{FF2B5EF4-FFF2-40B4-BE49-F238E27FC236}">
                          <a16:creationId xmlns:a16="http://schemas.microsoft.com/office/drawing/2014/main" id="{76E9D7C5-F9E5-4616-9B95-FF69FB3F37CF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121" name="Picture 24 204">
                      <a:extLst>
                        <a:ext uri="{FF2B5EF4-FFF2-40B4-BE49-F238E27FC236}">
                          <a16:creationId xmlns:a16="http://schemas.microsoft.com/office/drawing/2014/main" id="{EF055F48-8A29-4D23-A62B-7832748378CA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  <p:grpSp>
              <p:nvGrpSpPr>
                <p:cNvPr id="111" name="Group 110">
                  <a:extLst>
                    <a:ext uri="{FF2B5EF4-FFF2-40B4-BE49-F238E27FC236}">
                      <a16:creationId xmlns:a16="http://schemas.microsoft.com/office/drawing/2014/main" id="{7425C29F-0A2B-4BF3-A9E0-9143C2F30F20}"/>
                    </a:ext>
                  </a:extLst>
                </p:cNvPr>
                <p:cNvGrpSpPr/>
                <p:nvPr/>
              </p:nvGrpSpPr>
              <p:grpSpPr>
                <a:xfrm rot="17239213">
                  <a:off x="6033171" y="3265811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112" name="Group 176">
                    <a:extLst>
                      <a:ext uri="{FF2B5EF4-FFF2-40B4-BE49-F238E27FC236}">
                        <a16:creationId xmlns:a16="http://schemas.microsoft.com/office/drawing/2014/main" id="{2E63B68D-12B7-4AF2-8F72-0CFB603AE46D}"/>
                      </a:ext>
                    </a:extLst>
                  </p:cNvPr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116" name="Picture 24 205">
                      <a:extLst>
                        <a:ext uri="{FF2B5EF4-FFF2-40B4-BE49-F238E27FC236}">
                          <a16:creationId xmlns:a16="http://schemas.microsoft.com/office/drawing/2014/main" id="{2A6D6081-67A6-4F00-A8D1-2B017E911F2F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117" name="Picture 24 206">
                      <a:extLst>
                        <a:ext uri="{FF2B5EF4-FFF2-40B4-BE49-F238E27FC236}">
                          <a16:creationId xmlns:a16="http://schemas.microsoft.com/office/drawing/2014/main" id="{22F33718-64C6-4E2B-95FF-B1D747F36023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113" name="Group 179">
                    <a:extLst>
                      <a:ext uri="{FF2B5EF4-FFF2-40B4-BE49-F238E27FC236}">
                        <a16:creationId xmlns:a16="http://schemas.microsoft.com/office/drawing/2014/main" id="{D0F22289-D36C-4EBF-8511-25E15C15B8CA}"/>
                      </a:ext>
                    </a:extLst>
                  </p:cNvPr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114" name="Picture 24 207">
                      <a:extLst>
                        <a:ext uri="{FF2B5EF4-FFF2-40B4-BE49-F238E27FC236}">
                          <a16:creationId xmlns:a16="http://schemas.microsoft.com/office/drawing/2014/main" id="{7C575D83-0BC0-4EDA-B3E1-D771AED7B1B0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115" name="Picture 24 208">
                      <a:extLst>
                        <a:ext uri="{FF2B5EF4-FFF2-40B4-BE49-F238E27FC236}">
                          <a16:creationId xmlns:a16="http://schemas.microsoft.com/office/drawing/2014/main" id="{855EEC19-3233-4B22-AA1F-7A630F769535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</p:grp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4B2B6FA0-01FC-4EC8-8D14-7688C8AD5D6D}"/>
                  </a:ext>
                </a:extLst>
              </p:cNvPr>
              <p:cNvGrpSpPr/>
              <p:nvPr/>
            </p:nvGrpSpPr>
            <p:grpSpPr>
              <a:xfrm>
                <a:off x="7469330" y="2714400"/>
                <a:ext cx="1055948" cy="610380"/>
                <a:chOff x="6261214" y="3135578"/>
                <a:chExt cx="1055948" cy="610380"/>
              </a:xfrm>
            </p:grpSpPr>
            <p:grpSp>
              <p:nvGrpSpPr>
                <p:cNvPr id="80" name="Group 79">
                  <a:extLst>
                    <a:ext uri="{FF2B5EF4-FFF2-40B4-BE49-F238E27FC236}">
                      <a16:creationId xmlns:a16="http://schemas.microsoft.com/office/drawing/2014/main" id="{3E648A73-BE35-4E13-8C89-91A5481B6CD7}"/>
                    </a:ext>
                  </a:extLst>
                </p:cNvPr>
                <p:cNvGrpSpPr/>
                <p:nvPr/>
              </p:nvGrpSpPr>
              <p:grpSpPr>
                <a:xfrm>
                  <a:off x="6659394" y="3135578"/>
                  <a:ext cx="657768" cy="378452"/>
                  <a:chOff x="4777947" y="3207622"/>
                  <a:chExt cx="657768" cy="378452"/>
                </a:xfrm>
              </p:grpSpPr>
              <p:grpSp>
                <p:nvGrpSpPr>
                  <p:cNvPr id="96" name="Group 95">
                    <a:extLst>
                      <a:ext uri="{FF2B5EF4-FFF2-40B4-BE49-F238E27FC236}">
                        <a16:creationId xmlns:a16="http://schemas.microsoft.com/office/drawing/2014/main" id="{2AC83A67-1001-4642-9F66-48E1B17FB31E}"/>
                      </a:ext>
                    </a:extLst>
                  </p:cNvPr>
                  <p:cNvGrpSpPr/>
                  <p:nvPr/>
                </p:nvGrpSpPr>
                <p:grpSpPr>
                  <a:xfrm>
                    <a:off x="4777947" y="3207622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104" name="Group 176">
                      <a:extLst>
                        <a:ext uri="{FF2B5EF4-FFF2-40B4-BE49-F238E27FC236}">
                          <a16:creationId xmlns:a16="http://schemas.microsoft.com/office/drawing/2014/main" id="{2F09D38F-E9CB-4EDF-BC52-8F3C5F7FEA2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108" name="Picture 24 209">
                        <a:extLst>
                          <a:ext uri="{FF2B5EF4-FFF2-40B4-BE49-F238E27FC236}">
                            <a16:creationId xmlns:a16="http://schemas.microsoft.com/office/drawing/2014/main" id="{EB57D14D-A159-4C75-A29E-CCFBACC730D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109" name="Picture 24 210">
                        <a:extLst>
                          <a:ext uri="{FF2B5EF4-FFF2-40B4-BE49-F238E27FC236}">
                            <a16:creationId xmlns:a16="http://schemas.microsoft.com/office/drawing/2014/main" id="{13079B07-B913-4E22-B8A5-AF8B177B9B3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105" name="Group 179">
                      <a:extLst>
                        <a:ext uri="{FF2B5EF4-FFF2-40B4-BE49-F238E27FC236}">
                          <a16:creationId xmlns:a16="http://schemas.microsoft.com/office/drawing/2014/main" id="{DCD4CC94-98ED-4ACA-B4CA-38963264EA7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106" name="Picture 24 211">
                        <a:extLst>
                          <a:ext uri="{FF2B5EF4-FFF2-40B4-BE49-F238E27FC236}">
                            <a16:creationId xmlns:a16="http://schemas.microsoft.com/office/drawing/2014/main" id="{577CBCBA-891B-468F-B799-823F48E342A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107" name="Picture 24 212">
                        <a:extLst>
                          <a:ext uri="{FF2B5EF4-FFF2-40B4-BE49-F238E27FC236}">
                            <a16:creationId xmlns:a16="http://schemas.microsoft.com/office/drawing/2014/main" id="{CB39AF43-556F-4350-B209-9A1BB2E51B9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  <p:grpSp>
                <p:nvGrpSpPr>
                  <p:cNvPr id="97" name="Group 96">
                    <a:extLst>
                      <a:ext uri="{FF2B5EF4-FFF2-40B4-BE49-F238E27FC236}">
                        <a16:creationId xmlns:a16="http://schemas.microsoft.com/office/drawing/2014/main" id="{B9F8587A-13FB-4EE8-B171-207789E2CC2C}"/>
                      </a:ext>
                    </a:extLst>
                  </p:cNvPr>
                  <p:cNvGrpSpPr/>
                  <p:nvPr/>
                </p:nvGrpSpPr>
                <p:grpSpPr>
                  <a:xfrm>
                    <a:off x="4935889" y="3265811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98" name="Group 176">
                      <a:extLst>
                        <a:ext uri="{FF2B5EF4-FFF2-40B4-BE49-F238E27FC236}">
                          <a16:creationId xmlns:a16="http://schemas.microsoft.com/office/drawing/2014/main" id="{16B09327-A92A-47BA-BFE3-D1A6310BF4E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102" name="Picture 24 213">
                        <a:extLst>
                          <a:ext uri="{FF2B5EF4-FFF2-40B4-BE49-F238E27FC236}">
                            <a16:creationId xmlns:a16="http://schemas.microsoft.com/office/drawing/2014/main" id="{B9DD8BA5-B7B3-4100-8A0B-4548ED48C19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103" name="Picture 24 214">
                        <a:extLst>
                          <a:ext uri="{FF2B5EF4-FFF2-40B4-BE49-F238E27FC236}">
                            <a16:creationId xmlns:a16="http://schemas.microsoft.com/office/drawing/2014/main" id="{CF69D21A-438F-4F30-A3CC-D78DCE68E9C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99" name="Group 179">
                      <a:extLst>
                        <a:ext uri="{FF2B5EF4-FFF2-40B4-BE49-F238E27FC236}">
                          <a16:creationId xmlns:a16="http://schemas.microsoft.com/office/drawing/2014/main" id="{29F001FE-3473-4CBE-BF95-98F1C7518D8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100" name="Picture 24 215">
                        <a:extLst>
                          <a:ext uri="{FF2B5EF4-FFF2-40B4-BE49-F238E27FC236}">
                            <a16:creationId xmlns:a16="http://schemas.microsoft.com/office/drawing/2014/main" id="{8031576B-97E6-40C1-A47F-64D568ADBEE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101" name="Picture 24 216">
                        <a:extLst>
                          <a:ext uri="{FF2B5EF4-FFF2-40B4-BE49-F238E27FC236}">
                            <a16:creationId xmlns:a16="http://schemas.microsoft.com/office/drawing/2014/main" id="{A1757B2F-CBBA-495A-9A5B-6A08C4858EA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</p:grpSp>
            <p:grpSp>
              <p:nvGrpSpPr>
                <p:cNvPr id="81" name="Group 80">
                  <a:extLst>
                    <a:ext uri="{FF2B5EF4-FFF2-40B4-BE49-F238E27FC236}">
                      <a16:creationId xmlns:a16="http://schemas.microsoft.com/office/drawing/2014/main" id="{B63811FE-B882-4694-B2C8-AEB2269A8F01}"/>
                    </a:ext>
                  </a:extLst>
                </p:cNvPr>
                <p:cNvGrpSpPr/>
                <p:nvPr/>
              </p:nvGrpSpPr>
              <p:grpSpPr>
                <a:xfrm rot="18877668">
                  <a:off x="6210508" y="3195426"/>
                  <a:ext cx="601238" cy="499826"/>
                  <a:chOff x="5841977" y="3176030"/>
                  <a:chExt cx="601238" cy="499826"/>
                </a:xfrm>
              </p:grpSpPr>
              <p:grpSp>
                <p:nvGrpSpPr>
                  <p:cNvPr id="82" name="Group 81">
                    <a:extLst>
                      <a:ext uri="{FF2B5EF4-FFF2-40B4-BE49-F238E27FC236}">
                        <a16:creationId xmlns:a16="http://schemas.microsoft.com/office/drawing/2014/main" id="{B299534F-F613-4D11-888A-2FE65070A180}"/>
                      </a:ext>
                    </a:extLst>
                  </p:cNvPr>
                  <p:cNvGrpSpPr/>
                  <p:nvPr/>
                </p:nvGrpSpPr>
                <p:grpSpPr>
                  <a:xfrm rot="19742345">
                    <a:off x="5841977" y="3207622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90" name="Group 176">
                      <a:extLst>
                        <a:ext uri="{FF2B5EF4-FFF2-40B4-BE49-F238E27FC236}">
                          <a16:creationId xmlns:a16="http://schemas.microsoft.com/office/drawing/2014/main" id="{AD380B3E-8BDC-4C7A-8D02-AADC4D99849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94" name="Picture 24 217">
                        <a:extLst>
                          <a:ext uri="{FF2B5EF4-FFF2-40B4-BE49-F238E27FC236}">
                            <a16:creationId xmlns:a16="http://schemas.microsoft.com/office/drawing/2014/main" id="{96C85364-F864-45E6-9B65-F9AE824D473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95" name="Picture 24 218">
                        <a:extLst>
                          <a:ext uri="{FF2B5EF4-FFF2-40B4-BE49-F238E27FC236}">
                            <a16:creationId xmlns:a16="http://schemas.microsoft.com/office/drawing/2014/main" id="{EDFC87CD-600D-4269-88F3-D790A0C9097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91" name="Group 179">
                      <a:extLst>
                        <a:ext uri="{FF2B5EF4-FFF2-40B4-BE49-F238E27FC236}">
                          <a16:creationId xmlns:a16="http://schemas.microsoft.com/office/drawing/2014/main" id="{56F5723C-8D80-49CC-98F6-49052E8A018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92" name="Picture 24 219">
                        <a:extLst>
                          <a:ext uri="{FF2B5EF4-FFF2-40B4-BE49-F238E27FC236}">
                            <a16:creationId xmlns:a16="http://schemas.microsoft.com/office/drawing/2014/main" id="{B85A044D-58E7-48CB-B0BF-AF276635638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93" name="Picture 24 220">
                        <a:extLst>
                          <a:ext uri="{FF2B5EF4-FFF2-40B4-BE49-F238E27FC236}">
                            <a16:creationId xmlns:a16="http://schemas.microsoft.com/office/drawing/2014/main" id="{AAC16CC1-53D2-4178-83D3-B56AA68579D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  <p:grpSp>
                <p:nvGrpSpPr>
                  <p:cNvPr id="83" name="Group 82">
                    <a:extLst>
                      <a:ext uri="{FF2B5EF4-FFF2-40B4-BE49-F238E27FC236}">
                        <a16:creationId xmlns:a16="http://schemas.microsoft.com/office/drawing/2014/main" id="{675464E3-AEAB-420E-9309-1A37587F170F}"/>
                      </a:ext>
                    </a:extLst>
                  </p:cNvPr>
                  <p:cNvGrpSpPr/>
                  <p:nvPr/>
                </p:nvGrpSpPr>
                <p:grpSpPr>
                  <a:xfrm rot="17239213">
                    <a:off x="6033171" y="3265811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84" name="Group 83">
                      <a:extLst>
                        <a:ext uri="{FF2B5EF4-FFF2-40B4-BE49-F238E27FC236}">
                          <a16:creationId xmlns:a16="http://schemas.microsoft.com/office/drawing/2014/main" id="{7B742AB5-802F-48EE-8318-3B991224359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88" name="Picture 24 221">
                        <a:extLst>
                          <a:ext uri="{FF2B5EF4-FFF2-40B4-BE49-F238E27FC236}">
                            <a16:creationId xmlns:a16="http://schemas.microsoft.com/office/drawing/2014/main" id="{4483EE93-1C79-4D80-8F56-9ED6D668B8B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89" name="Picture 24 222">
                        <a:extLst>
                          <a:ext uri="{FF2B5EF4-FFF2-40B4-BE49-F238E27FC236}">
                            <a16:creationId xmlns:a16="http://schemas.microsoft.com/office/drawing/2014/main" id="{C161477C-E6A0-4D95-AB6E-ABA40741E4A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85" name="Group 179">
                      <a:extLst>
                        <a:ext uri="{FF2B5EF4-FFF2-40B4-BE49-F238E27FC236}">
                          <a16:creationId xmlns:a16="http://schemas.microsoft.com/office/drawing/2014/main" id="{A89D5AD8-5443-4621-A9CC-6E40C0378C8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86" name="Picture 24 223">
                        <a:extLst>
                          <a:ext uri="{FF2B5EF4-FFF2-40B4-BE49-F238E27FC236}">
                            <a16:creationId xmlns:a16="http://schemas.microsoft.com/office/drawing/2014/main" id="{7E2B00AF-98AB-4E5C-9657-68E054F89CF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87" name="Picture 24 224">
                        <a:extLst>
                          <a:ext uri="{FF2B5EF4-FFF2-40B4-BE49-F238E27FC236}">
                            <a16:creationId xmlns:a16="http://schemas.microsoft.com/office/drawing/2014/main" id="{2D5F8B95-9E79-47E9-97F9-724374E3FFA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</p:grpSp>
          </p:grp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0A3A884F-CF85-4F43-B392-C371576FC141}"/>
                  </a:ext>
                </a:extLst>
              </p:cNvPr>
              <p:cNvGrpSpPr/>
              <p:nvPr/>
            </p:nvGrpSpPr>
            <p:grpSpPr>
              <a:xfrm>
                <a:off x="7443561" y="3019258"/>
                <a:ext cx="1106234" cy="969712"/>
                <a:chOff x="6792398" y="2509410"/>
                <a:chExt cx="1106234" cy="969712"/>
              </a:xfrm>
            </p:grpSpPr>
            <p:grpSp>
              <p:nvGrpSpPr>
                <p:cNvPr id="20" name="Group 19">
                  <a:extLst>
                    <a:ext uri="{FF2B5EF4-FFF2-40B4-BE49-F238E27FC236}">
                      <a16:creationId xmlns:a16="http://schemas.microsoft.com/office/drawing/2014/main" id="{7301D23F-F87D-4286-BF02-D6A7C45DB8C3}"/>
                    </a:ext>
                  </a:extLst>
                </p:cNvPr>
                <p:cNvGrpSpPr/>
                <p:nvPr/>
              </p:nvGrpSpPr>
              <p:grpSpPr>
                <a:xfrm>
                  <a:off x="6792398" y="2703317"/>
                  <a:ext cx="657768" cy="378452"/>
                  <a:chOff x="4777947" y="3207622"/>
                  <a:chExt cx="657768" cy="378452"/>
                </a:xfrm>
              </p:grpSpPr>
              <p:grpSp>
                <p:nvGrpSpPr>
                  <p:cNvPr id="66" name="Group 65">
                    <a:extLst>
                      <a:ext uri="{FF2B5EF4-FFF2-40B4-BE49-F238E27FC236}">
                        <a16:creationId xmlns:a16="http://schemas.microsoft.com/office/drawing/2014/main" id="{9AE9604A-EB64-4DA6-8B9B-271EA697DA1B}"/>
                      </a:ext>
                    </a:extLst>
                  </p:cNvPr>
                  <p:cNvGrpSpPr/>
                  <p:nvPr/>
                </p:nvGrpSpPr>
                <p:grpSpPr>
                  <a:xfrm>
                    <a:off x="4777947" y="3207622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74" name="Group 176">
                      <a:extLst>
                        <a:ext uri="{FF2B5EF4-FFF2-40B4-BE49-F238E27FC236}">
                          <a16:creationId xmlns:a16="http://schemas.microsoft.com/office/drawing/2014/main" id="{98970205-0486-4470-BCE0-4B5DE91F611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78" name="Picture 24 225">
                        <a:extLst>
                          <a:ext uri="{FF2B5EF4-FFF2-40B4-BE49-F238E27FC236}">
                            <a16:creationId xmlns:a16="http://schemas.microsoft.com/office/drawing/2014/main" id="{338BE060-12FE-44D8-93E3-085B44824BF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79" name="Picture 24 226">
                        <a:extLst>
                          <a:ext uri="{FF2B5EF4-FFF2-40B4-BE49-F238E27FC236}">
                            <a16:creationId xmlns:a16="http://schemas.microsoft.com/office/drawing/2014/main" id="{0FD7634E-2DEC-489A-8A78-36B7195F5C0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75" name="Group 179">
                      <a:extLst>
                        <a:ext uri="{FF2B5EF4-FFF2-40B4-BE49-F238E27FC236}">
                          <a16:creationId xmlns:a16="http://schemas.microsoft.com/office/drawing/2014/main" id="{8E71CDC8-F953-46BB-A566-8B0C846E3C3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76" name="Picture 24 227">
                        <a:extLst>
                          <a:ext uri="{FF2B5EF4-FFF2-40B4-BE49-F238E27FC236}">
                            <a16:creationId xmlns:a16="http://schemas.microsoft.com/office/drawing/2014/main" id="{FBE31340-BF06-4B36-AC8F-BA443D3BB3B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77" name="Picture 24 228">
                        <a:extLst>
                          <a:ext uri="{FF2B5EF4-FFF2-40B4-BE49-F238E27FC236}">
                            <a16:creationId xmlns:a16="http://schemas.microsoft.com/office/drawing/2014/main" id="{F0B3AD77-7D38-45F5-B84C-C319F612F23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  <p:grpSp>
                <p:nvGrpSpPr>
                  <p:cNvPr id="67" name="Group 66">
                    <a:extLst>
                      <a:ext uri="{FF2B5EF4-FFF2-40B4-BE49-F238E27FC236}">
                        <a16:creationId xmlns:a16="http://schemas.microsoft.com/office/drawing/2014/main" id="{F5D0D822-2EAA-42D9-BF2F-0021C1CC532C}"/>
                      </a:ext>
                    </a:extLst>
                  </p:cNvPr>
                  <p:cNvGrpSpPr/>
                  <p:nvPr/>
                </p:nvGrpSpPr>
                <p:grpSpPr>
                  <a:xfrm>
                    <a:off x="4935889" y="3265811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68" name="Group 176">
                      <a:extLst>
                        <a:ext uri="{FF2B5EF4-FFF2-40B4-BE49-F238E27FC236}">
                          <a16:creationId xmlns:a16="http://schemas.microsoft.com/office/drawing/2014/main" id="{ECE2ACA1-0468-4A92-8646-3029A59CB06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72" name="Picture 24 229">
                        <a:extLst>
                          <a:ext uri="{FF2B5EF4-FFF2-40B4-BE49-F238E27FC236}">
                            <a16:creationId xmlns:a16="http://schemas.microsoft.com/office/drawing/2014/main" id="{0BF5A050-E497-413B-ACD7-BF2C66BB03E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73" name="Picture 24 230">
                        <a:extLst>
                          <a:ext uri="{FF2B5EF4-FFF2-40B4-BE49-F238E27FC236}">
                            <a16:creationId xmlns:a16="http://schemas.microsoft.com/office/drawing/2014/main" id="{25CDF8FC-C577-4EE9-855F-2EB32B658FE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69" name="Group 179">
                      <a:extLst>
                        <a:ext uri="{FF2B5EF4-FFF2-40B4-BE49-F238E27FC236}">
                          <a16:creationId xmlns:a16="http://schemas.microsoft.com/office/drawing/2014/main" id="{C4AF7F79-D11C-4676-A5F8-E7C77BBB4E6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70" name="Picture 24 231">
                        <a:extLst>
                          <a:ext uri="{FF2B5EF4-FFF2-40B4-BE49-F238E27FC236}">
                            <a16:creationId xmlns:a16="http://schemas.microsoft.com/office/drawing/2014/main" id="{AFAFA8A5-3604-4288-B568-20B2E94C6F2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71" name="Picture 24 232">
                        <a:extLst>
                          <a:ext uri="{FF2B5EF4-FFF2-40B4-BE49-F238E27FC236}">
                            <a16:creationId xmlns:a16="http://schemas.microsoft.com/office/drawing/2014/main" id="{1EBF5A4E-529B-4670-9991-7670621E5F8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</p:grpSp>
            <p:grpSp>
              <p:nvGrpSpPr>
                <p:cNvPr id="21" name="Group 20">
                  <a:extLst>
                    <a:ext uri="{FF2B5EF4-FFF2-40B4-BE49-F238E27FC236}">
                      <a16:creationId xmlns:a16="http://schemas.microsoft.com/office/drawing/2014/main" id="{E7D0C348-F3AD-4E9C-9B19-CEAC05C395AF}"/>
                    </a:ext>
                  </a:extLst>
                </p:cNvPr>
                <p:cNvGrpSpPr/>
                <p:nvPr/>
              </p:nvGrpSpPr>
              <p:grpSpPr>
                <a:xfrm rot="19661454">
                  <a:off x="6800712" y="2979296"/>
                  <a:ext cx="601238" cy="499826"/>
                  <a:chOff x="5841977" y="3176030"/>
                  <a:chExt cx="601238" cy="499826"/>
                </a:xfrm>
              </p:grpSpPr>
              <p:grpSp>
                <p:nvGrpSpPr>
                  <p:cNvPr id="52" name="Group 51">
                    <a:extLst>
                      <a:ext uri="{FF2B5EF4-FFF2-40B4-BE49-F238E27FC236}">
                        <a16:creationId xmlns:a16="http://schemas.microsoft.com/office/drawing/2014/main" id="{BB6840A0-97F2-440D-87E3-D54D5A2BEBA0}"/>
                      </a:ext>
                    </a:extLst>
                  </p:cNvPr>
                  <p:cNvGrpSpPr/>
                  <p:nvPr/>
                </p:nvGrpSpPr>
                <p:grpSpPr>
                  <a:xfrm rot="19742345">
                    <a:off x="5841977" y="3207622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60" name="Group 176">
                      <a:extLst>
                        <a:ext uri="{FF2B5EF4-FFF2-40B4-BE49-F238E27FC236}">
                          <a16:creationId xmlns:a16="http://schemas.microsoft.com/office/drawing/2014/main" id="{2074736D-A7B8-486F-B05B-85CA2604E3A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64" name="Picture 24 233">
                        <a:extLst>
                          <a:ext uri="{FF2B5EF4-FFF2-40B4-BE49-F238E27FC236}">
                            <a16:creationId xmlns:a16="http://schemas.microsoft.com/office/drawing/2014/main" id="{CE051760-7255-4944-A5DC-0C9A5085D64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65" name="Picture 24 234">
                        <a:extLst>
                          <a:ext uri="{FF2B5EF4-FFF2-40B4-BE49-F238E27FC236}">
                            <a16:creationId xmlns:a16="http://schemas.microsoft.com/office/drawing/2014/main" id="{16557132-ABC7-4E1A-AA52-DAD4F38DA90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61" name="Group 179">
                      <a:extLst>
                        <a:ext uri="{FF2B5EF4-FFF2-40B4-BE49-F238E27FC236}">
                          <a16:creationId xmlns:a16="http://schemas.microsoft.com/office/drawing/2014/main" id="{E22F1690-4E48-4958-853D-03DA1251518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62" name="Picture 24 235">
                        <a:extLst>
                          <a:ext uri="{FF2B5EF4-FFF2-40B4-BE49-F238E27FC236}">
                            <a16:creationId xmlns:a16="http://schemas.microsoft.com/office/drawing/2014/main" id="{D3B5D193-323A-4E71-B0F2-8097179D413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63" name="Picture 24 236">
                        <a:extLst>
                          <a:ext uri="{FF2B5EF4-FFF2-40B4-BE49-F238E27FC236}">
                            <a16:creationId xmlns:a16="http://schemas.microsoft.com/office/drawing/2014/main" id="{97E7303A-C512-4287-84F6-E394A8A1083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  <p:grpSp>
                <p:nvGrpSpPr>
                  <p:cNvPr id="53" name="Group 52">
                    <a:extLst>
                      <a:ext uri="{FF2B5EF4-FFF2-40B4-BE49-F238E27FC236}">
                        <a16:creationId xmlns:a16="http://schemas.microsoft.com/office/drawing/2014/main" id="{D81AA0A8-72A6-4A77-A5A1-3F2ADDA73332}"/>
                      </a:ext>
                    </a:extLst>
                  </p:cNvPr>
                  <p:cNvGrpSpPr/>
                  <p:nvPr/>
                </p:nvGrpSpPr>
                <p:grpSpPr>
                  <a:xfrm rot="17239213">
                    <a:off x="6033171" y="3265811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54" name="Group 176">
                      <a:extLst>
                        <a:ext uri="{FF2B5EF4-FFF2-40B4-BE49-F238E27FC236}">
                          <a16:creationId xmlns:a16="http://schemas.microsoft.com/office/drawing/2014/main" id="{312E649E-3E27-4DA0-BCC1-0C69AB7B0FA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58" name="Picture 24 237">
                        <a:extLst>
                          <a:ext uri="{FF2B5EF4-FFF2-40B4-BE49-F238E27FC236}">
                            <a16:creationId xmlns:a16="http://schemas.microsoft.com/office/drawing/2014/main" id="{353594F0-2A2F-40EA-9622-70DDFA0DAB2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59" name="Picture 24 238">
                        <a:extLst>
                          <a:ext uri="{FF2B5EF4-FFF2-40B4-BE49-F238E27FC236}">
                            <a16:creationId xmlns:a16="http://schemas.microsoft.com/office/drawing/2014/main" id="{C8D4C921-799E-4454-8F16-E5B710F0507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55" name="Group 179">
                      <a:extLst>
                        <a:ext uri="{FF2B5EF4-FFF2-40B4-BE49-F238E27FC236}">
                          <a16:creationId xmlns:a16="http://schemas.microsoft.com/office/drawing/2014/main" id="{3A83CA7F-12BE-4B4C-983E-890B2126464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56" name="Picture 24 239">
                        <a:extLst>
                          <a:ext uri="{FF2B5EF4-FFF2-40B4-BE49-F238E27FC236}">
                            <a16:creationId xmlns:a16="http://schemas.microsoft.com/office/drawing/2014/main" id="{F542CD21-99F9-4351-8E65-84EF7AC4C7B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57" name="Picture 24 240">
                        <a:extLst>
                          <a:ext uri="{FF2B5EF4-FFF2-40B4-BE49-F238E27FC236}">
                            <a16:creationId xmlns:a16="http://schemas.microsoft.com/office/drawing/2014/main" id="{41B957E3-7F80-4AA4-8929-1231DA3C416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</p:grpSp>
            <p:grpSp>
              <p:nvGrpSpPr>
                <p:cNvPr id="22" name="Group 21">
                  <a:extLst>
                    <a:ext uri="{FF2B5EF4-FFF2-40B4-BE49-F238E27FC236}">
                      <a16:creationId xmlns:a16="http://schemas.microsoft.com/office/drawing/2014/main" id="{AFDCB588-7BDA-49F2-9617-CFEB90A755E7}"/>
                    </a:ext>
                  </a:extLst>
                </p:cNvPr>
                <p:cNvGrpSpPr/>
                <p:nvPr/>
              </p:nvGrpSpPr>
              <p:grpSpPr>
                <a:xfrm rot="2171672">
                  <a:off x="7240864" y="2945788"/>
                  <a:ext cx="657768" cy="378452"/>
                  <a:chOff x="4777947" y="3207622"/>
                  <a:chExt cx="657768" cy="378452"/>
                </a:xfrm>
              </p:grpSpPr>
              <p:grpSp>
                <p:nvGrpSpPr>
                  <p:cNvPr id="38" name="Group 37">
                    <a:extLst>
                      <a:ext uri="{FF2B5EF4-FFF2-40B4-BE49-F238E27FC236}">
                        <a16:creationId xmlns:a16="http://schemas.microsoft.com/office/drawing/2014/main" id="{61FFF1F8-D435-43D5-AF90-8201B35E712C}"/>
                      </a:ext>
                    </a:extLst>
                  </p:cNvPr>
                  <p:cNvGrpSpPr/>
                  <p:nvPr/>
                </p:nvGrpSpPr>
                <p:grpSpPr>
                  <a:xfrm>
                    <a:off x="4777947" y="3207622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46" name="Group 176">
                      <a:extLst>
                        <a:ext uri="{FF2B5EF4-FFF2-40B4-BE49-F238E27FC236}">
                          <a16:creationId xmlns:a16="http://schemas.microsoft.com/office/drawing/2014/main" id="{22F72FD2-BC5F-44F3-B4A8-1B9BA681526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50" name="Picture 24 241">
                        <a:extLst>
                          <a:ext uri="{FF2B5EF4-FFF2-40B4-BE49-F238E27FC236}">
                            <a16:creationId xmlns:a16="http://schemas.microsoft.com/office/drawing/2014/main" id="{3A898B2D-8838-4403-B07D-62C0733D7A0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51" name="Picture 24 242">
                        <a:extLst>
                          <a:ext uri="{FF2B5EF4-FFF2-40B4-BE49-F238E27FC236}">
                            <a16:creationId xmlns:a16="http://schemas.microsoft.com/office/drawing/2014/main" id="{ABEE553A-2AF2-4774-BCC2-65AA8AE1A5A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47" name="Group 179">
                      <a:extLst>
                        <a:ext uri="{FF2B5EF4-FFF2-40B4-BE49-F238E27FC236}">
                          <a16:creationId xmlns:a16="http://schemas.microsoft.com/office/drawing/2014/main" id="{97CEEF7B-B3BF-44ED-B482-1B351ED4BCC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48" name="Picture 24 243">
                        <a:extLst>
                          <a:ext uri="{FF2B5EF4-FFF2-40B4-BE49-F238E27FC236}">
                            <a16:creationId xmlns:a16="http://schemas.microsoft.com/office/drawing/2014/main" id="{D28B34FB-CCCA-4229-B6B8-D62F8E89E26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49" name="Picture 24 244">
                        <a:extLst>
                          <a:ext uri="{FF2B5EF4-FFF2-40B4-BE49-F238E27FC236}">
                            <a16:creationId xmlns:a16="http://schemas.microsoft.com/office/drawing/2014/main" id="{38E2227D-8779-4716-B782-DE3A8989D0F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  <p:grpSp>
                <p:nvGrpSpPr>
                  <p:cNvPr id="39" name="Group 38">
                    <a:extLst>
                      <a:ext uri="{FF2B5EF4-FFF2-40B4-BE49-F238E27FC236}">
                        <a16:creationId xmlns:a16="http://schemas.microsoft.com/office/drawing/2014/main" id="{77980BDE-7D4A-4E75-A56F-2B0A2BD0FA0F}"/>
                      </a:ext>
                    </a:extLst>
                  </p:cNvPr>
                  <p:cNvGrpSpPr/>
                  <p:nvPr/>
                </p:nvGrpSpPr>
                <p:grpSpPr>
                  <a:xfrm>
                    <a:off x="4935889" y="3265811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40" name="Group 176">
                      <a:extLst>
                        <a:ext uri="{FF2B5EF4-FFF2-40B4-BE49-F238E27FC236}">
                          <a16:creationId xmlns:a16="http://schemas.microsoft.com/office/drawing/2014/main" id="{242E7D99-25A3-4E9D-AE73-C5DFDE16A2C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44" name="Picture 24 245">
                        <a:extLst>
                          <a:ext uri="{FF2B5EF4-FFF2-40B4-BE49-F238E27FC236}">
                            <a16:creationId xmlns:a16="http://schemas.microsoft.com/office/drawing/2014/main" id="{866F3CB3-F5C5-4EB2-BE50-66630EF10DD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45" name="Picture 24 246">
                        <a:extLst>
                          <a:ext uri="{FF2B5EF4-FFF2-40B4-BE49-F238E27FC236}">
                            <a16:creationId xmlns:a16="http://schemas.microsoft.com/office/drawing/2014/main" id="{FB53FEFD-B7DD-4A44-A25E-DC07BC98F3C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41" name="Group 179">
                      <a:extLst>
                        <a:ext uri="{FF2B5EF4-FFF2-40B4-BE49-F238E27FC236}">
                          <a16:creationId xmlns:a16="http://schemas.microsoft.com/office/drawing/2014/main" id="{2BD84068-E848-4BB5-BE65-3E913EE467F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42" name="Picture 24 247">
                        <a:extLst>
                          <a:ext uri="{FF2B5EF4-FFF2-40B4-BE49-F238E27FC236}">
                            <a16:creationId xmlns:a16="http://schemas.microsoft.com/office/drawing/2014/main" id="{A55B4C1D-939D-4226-BB2E-6EC8A435D88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43" name="Picture 24 248">
                        <a:extLst>
                          <a:ext uri="{FF2B5EF4-FFF2-40B4-BE49-F238E27FC236}">
                            <a16:creationId xmlns:a16="http://schemas.microsoft.com/office/drawing/2014/main" id="{3BB979E4-9D25-481B-B369-840D9C3A99B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</p:grpSp>
            <p:grpSp>
              <p:nvGrpSpPr>
                <p:cNvPr id="23" name="Group 22">
                  <a:extLst>
                    <a:ext uri="{FF2B5EF4-FFF2-40B4-BE49-F238E27FC236}">
                      <a16:creationId xmlns:a16="http://schemas.microsoft.com/office/drawing/2014/main" id="{FF3A2BE5-A871-4973-8903-9DD6F1404C1E}"/>
                    </a:ext>
                  </a:extLst>
                </p:cNvPr>
                <p:cNvGrpSpPr/>
                <p:nvPr/>
              </p:nvGrpSpPr>
              <p:grpSpPr>
                <a:xfrm rot="21049340">
                  <a:off x="7270080" y="2509410"/>
                  <a:ext cx="601238" cy="499826"/>
                  <a:chOff x="5841977" y="3176030"/>
                  <a:chExt cx="601238" cy="499826"/>
                </a:xfrm>
              </p:grpSpPr>
              <p:grpSp>
                <p:nvGrpSpPr>
                  <p:cNvPr id="24" name="Group 23">
                    <a:extLst>
                      <a:ext uri="{FF2B5EF4-FFF2-40B4-BE49-F238E27FC236}">
                        <a16:creationId xmlns:a16="http://schemas.microsoft.com/office/drawing/2014/main" id="{F9879167-B5A2-4CDC-A6D7-CD7047CE481A}"/>
                      </a:ext>
                    </a:extLst>
                  </p:cNvPr>
                  <p:cNvGrpSpPr/>
                  <p:nvPr/>
                </p:nvGrpSpPr>
                <p:grpSpPr>
                  <a:xfrm rot="19742345">
                    <a:off x="5841977" y="3207622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32" name="Group 176">
                      <a:extLst>
                        <a:ext uri="{FF2B5EF4-FFF2-40B4-BE49-F238E27FC236}">
                          <a16:creationId xmlns:a16="http://schemas.microsoft.com/office/drawing/2014/main" id="{D266D871-8C7A-4AD4-837C-E7FD6746257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36" name="Picture 24 249">
                        <a:extLst>
                          <a:ext uri="{FF2B5EF4-FFF2-40B4-BE49-F238E27FC236}">
                            <a16:creationId xmlns:a16="http://schemas.microsoft.com/office/drawing/2014/main" id="{F4B84DEF-4E49-4D89-BDB2-4563E7696C9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37" name="Picture 24 250">
                        <a:extLst>
                          <a:ext uri="{FF2B5EF4-FFF2-40B4-BE49-F238E27FC236}">
                            <a16:creationId xmlns:a16="http://schemas.microsoft.com/office/drawing/2014/main" id="{E898A033-51D8-4ED5-9D8B-E743A6D018E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33" name="Group 179">
                      <a:extLst>
                        <a:ext uri="{FF2B5EF4-FFF2-40B4-BE49-F238E27FC236}">
                          <a16:creationId xmlns:a16="http://schemas.microsoft.com/office/drawing/2014/main" id="{52755D81-7C21-4F61-8004-1C4077E379B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34" name="Picture 24 251">
                        <a:extLst>
                          <a:ext uri="{FF2B5EF4-FFF2-40B4-BE49-F238E27FC236}">
                            <a16:creationId xmlns:a16="http://schemas.microsoft.com/office/drawing/2014/main" id="{34803BF3-1BB4-494E-B9C0-AE808C0B929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35" name="Picture 24 252">
                        <a:extLst>
                          <a:ext uri="{FF2B5EF4-FFF2-40B4-BE49-F238E27FC236}">
                            <a16:creationId xmlns:a16="http://schemas.microsoft.com/office/drawing/2014/main" id="{ACE3F1BA-F1E1-46CA-9279-A12B0D8A1F1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  <p:grpSp>
                <p:nvGrpSpPr>
                  <p:cNvPr id="25" name="Group 24">
                    <a:extLst>
                      <a:ext uri="{FF2B5EF4-FFF2-40B4-BE49-F238E27FC236}">
                        <a16:creationId xmlns:a16="http://schemas.microsoft.com/office/drawing/2014/main" id="{1A1AFCB1-DE8A-49ED-AEF3-F16E0FF82F71}"/>
                      </a:ext>
                    </a:extLst>
                  </p:cNvPr>
                  <p:cNvGrpSpPr/>
                  <p:nvPr/>
                </p:nvGrpSpPr>
                <p:grpSpPr>
                  <a:xfrm rot="17239213">
                    <a:off x="6033171" y="3265811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26" name="Group 176">
                      <a:extLst>
                        <a:ext uri="{FF2B5EF4-FFF2-40B4-BE49-F238E27FC236}">
                          <a16:creationId xmlns:a16="http://schemas.microsoft.com/office/drawing/2014/main" id="{0E764F58-BC3A-4410-AF0D-1C92CD95158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30" name="Picture 24 253">
                        <a:extLst>
                          <a:ext uri="{FF2B5EF4-FFF2-40B4-BE49-F238E27FC236}">
                            <a16:creationId xmlns:a16="http://schemas.microsoft.com/office/drawing/2014/main" id="{79583044-B6B8-4F82-9E88-D594EF39A06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31" name="Picture 24 254">
                        <a:extLst>
                          <a:ext uri="{FF2B5EF4-FFF2-40B4-BE49-F238E27FC236}">
                            <a16:creationId xmlns:a16="http://schemas.microsoft.com/office/drawing/2014/main" id="{3E726528-362B-49B9-8A11-FE470238442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27" name="Group 179">
                      <a:extLst>
                        <a:ext uri="{FF2B5EF4-FFF2-40B4-BE49-F238E27FC236}">
                          <a16:creationId xmlns:a16="http://schemas.microsoft.com/office/drawing/2014/main" id="{68BC9F45-F192-4D9B-BC4A-3C8B7A1523C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28" name="Picture 24 255">
                        <a:extLst>
                          <a:ext uri="{FF2B5EF4-FFF2-40B4-BE49-F238E27FC236}">
                            <a16:creationId xmlns:a16="http://schemas.microsoft.com/office/drawing/2014/main" id="{E8661DE8-0DD6-4300-8C09-D972069BCB6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29" name="Picture 24 256">
                        <a:extLst>
                          <a:ext uri="{FF2B5EF4-FFF2-40B4-BE49-F238E27FC236}">
                            <a16:creationId xmlns:a16="http://schemas.microsoft.com/office/drawing/2014/main" id="{C7025479-17C3-49DF-A536-C367E3F8E38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</p:grpSp>
          </p:grpSp>
        </p:grp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F02D97A0-59BE-45E2-B013-1E22D373EA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3470880">
            <a:off x="6215253" y="4051861"/>
            <a:ext cx="939055" cy="1217533"/>
          </a:xfrm>
          <a:prstGeom prst="rect">
            <a:avLst/>
          </a:prstGeom>
        </p:spPr>
      </p:pic>
      <p:pic>
        <p:nvPicPr>
          <p:cNvPr id="256" name="Picture 255">
            <a:extLst>
              <a:ext uri="{FF2B5EF4-FFF2-40B4-BE49-F238E27FC236}">
                <a16:creationId xmlns:a16="http://schemas.microsoft.com/office/drawing/2014/main" id="{0F7B68A9-03DD-4F75-A074-7ABB9716C17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91646" y="4689490"/>
            <a:ext cx="1377252" cy="138524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19944CB-A02C-4FBF-B35D-DFD79473DED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77084" y="1514068"/>
            <a:ext cx="1325760" cy="938196"/>
          </a:xfrm>
          <a:prstGeom prst="rect">
            <a:avLst/>
          </a:prstGeom>
        </p:spPr>
      </p:pic>
      <p:pic>
        <p:nvPicPr>
          <p:cNvPr id="257" name="Picture 256" descr="\documentclass{article}&#10;\usepackage{amsmath}&#10;\pagestyle{empty}&#10;\begin{document}&#10;&#10;$$Gt = \frac{3}{2} \frac{\left( \Lambda^2 - \Lambda_0^2 \right)}{k \pi D_{cp}^2 \alpha}$$&#10;&#10;&#10;\end{document}" title="IguanaTex Bitmap Display">
            <a:extLst>
              <a:ext uri="{FF2B5EF4-FFF2-40B4-BE49-F238E27FC236}">
                <a16:creationId xmlns:a16="http://schemas.microsoft.com/office/drawing/2014/main" id="{4CED6EE9-6252-4828-896B-EBF8C0844544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2587" y="2656000"/>
            <a:ext cx="3721690" cy="1283141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1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15218" y="89888"/>
            <a:ext cx="8850976" cy="1143000"/>
          </a:xfrm>
        </p:spPr>
        <p:txBody>
          <a:bodyPr anchor="t"/>
          <a:lstStyle/>
          <a:p>
            <a:r>
              <a:rPr lang="en-US" sz="3200" dirty="0"/>
              <a:t>Natural organic matter adsorbs to the coagulant nanoparticles and coats the sticky surfaces</a:t>
            </a:r>
          </a:p>
        </p:txBody>
      </p:sp>
      <p:grpSp>
        <p:nvGrpSpPr>
          <p:cNvPr id="106" name="Group 105"/>
          <p:cNvGrpSpPr/>
          <p:nvPr/>
        </p:nvGrpSpPr>
        <p:grpSpPr>
          <a:xfrm>
            <a:off x="9133149" y="-2610097"/>
            <a:ext cx="2753704" cy="7762185"/>
            <a:chOff x="6508721" y="-2865736"/>
            <a:chExt cx="2753704" cy="7762185"/>
          </a:xfrm>
        </p:grpSpPr>
        <p:sp>
          <p:nvSpPr>
            <p:cNvPr id="8" name="Flowchart: Magnetic Disk 7"/>
            <p:cNvSpPr/>
            <p:nvPr/>
          </p:nvSpPr>
          <p:spPr>
            <a:xfrm rot="6087862">
              <a:off x="4082355" y="-283621"/>
              <a:ext cx="7762185" cy="2597955"/>
            </a:xfrm>
            <a:prstGeom prst="flowChartMagneticDisk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grpSp>
          <p:nvGrpSpPr>
            <p:cNvPr id="41" name="Group 40"/>
            <p:cNvGrpSpPr/>
            <p:nvPr/>
          </p:nvGrpSpPr>
          <p:grpSpPr>
            <a:xfrm>
              <a:off x="7574169" y="276966"/>
              <a:ext cx="498211" cy="561234"/>
              <a:chOff x="2217281" y="2742054"/>
              <a:chExt cx="498211" cy="561234"/>
            </a:xfrm>
          </p:grpSpPr>
          <p:sp>
            <p:nvSpPr>
              <p:cNvPr id="42" name="Oval 41"/>
              <p:cNvSpPr/>
              <p:nvPr/>
            </p:nvSpPr>
            <p:spPr>
              <a:xfrm>
                <a:off x="2258292" y="2804052"/>
                <a:ext cx="457200" cy="4572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2219441" y="2820336"/>
                <a:ext cx="182880" cy="18288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2217281" y="3120408"/>
                <a:ext cx="182880" cy="18288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2406849" y="2742054"/>
                <a:ext cx="182880" cy="18288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2316199" y="2983133"/>
                <a:ext cx="182880" cy="18288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2505771" y="3061981"/>
                <a:ext cx="182880" cy="18288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2503615" y="2875361"/>
                <a:ext cx="182880" cy="18288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8121366" y="2701265"/>
              <a:ext cx="498211" cy="561234"/>
              <a:chOff x="2217281" y="2742054"/>
              <a:chExt cx="498211" cy="561234"/>
            </a:xfrm>
          </p:grpSpPr>
          <p:sp>
            <p:nvSpPr>
              <p:cNvPr id="50" name="Oval 49"/>
              <p:cNvSpPr/>
              <p:nvPr/>
            </p:nvSpPr>
            <p:spPr>
              <a:xfrm>
                <a:off x="2258292" y="2804052"/>
                <a:ext cx="457200" cy="4572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2219441" y="2820336"/>
                <a:ext cx="182880" cy="18288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2217281" y="3120408"/>
                <a:ext cx="182880" cy="18288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2406849" y="2742054"/>
                <a:ext cx="182880" cy="18288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2316199" y="2983133"/>
                <a:ext cx="182880" cy="18288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2505771" y="3061981"/>
                <a:ext cx="182880" cy="18288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2503615" y="2875361"/>
                <a:ext cx="182880" cy="18288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>
              <a:off x="6508721" y="2736835"/>
              <a:ext cx="498211" cy="561234"/>
              <a:chOff x="2217281" y="2742054"/>
              <a:chExt cx="498211" cy="561234"/>
            </a:xfrm>
          </p:grpSpPr>
          <p:sp>
            <p:nvSpPr>
              <p:cNvPr id="58" name="Oval 57"/>
              <p:cNvSpPr/>
              <p:nvPr/>
            </p:nvSpPr>
            <p:spPr>
              <a:xfrm>
                <a:off x="2258292" y="2804052"/>
                <a:ext cx="457200" cy="4572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2219441" y="2820336"/>
                <a:ext cx="182880" cy="18288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2217281" y="3120408"/>
                <a:ext cx="182880" cy="18288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61" name="Oval 60"/>
              <p:cNvSpPr/>
              <p:nvPr/>
            </p:nvSpPr>
            <p:spPr>
              <a:xfrm>
                <a:off x="2406849" y="2742054"/>
                <a:ext cx="182880" cy="18288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2316199" y="2983133"/>
                <a:ext cx="182880" cy="18288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63" name="Oval 62"/>
              <p:cNvSpPr/>
              <p:nvPr/>
            </p:nvSpPr>
            <p:spPr>
              <a:xfrm>
                <a:off x="2505771" y="3061981"/>
                <a:ext cx="182880" cy="18288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64" name="Oval 63"/>
              <p:cNvSpPr/>
              <p:nvPr/>
            </p:nvSpPr>
            <p:spPr>
              <a:xfrm>
                <a:off x="2503615" y="2875361"/>
                <a:ext cx="182880" cy="18288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</p:grpSp>
      </p:grpSp>
      <p:grpSp>
        <p:nvGrpSpPr>
          <p:cNvPr id="108" name="Group 107"/>
          <p:cNvGrpSpPr/>
          <p:nvPr/>
        </p:nvGrpSpPr>
        <p:grpSpPr>
          <a:xfrm>
            <a:off x="1048851" y="702329"/>
            <a:ext cx="5090435" cy="7762185"/>
            <a:chOff x="499077" y="655792"/>
            <a:chExt cx="5090434" cy="7762185"/>
          </a:xfrm>
        </p:grpSpPr>
        <p:sp>
          <p:nvSpPr>
            <p:cNvPr id="5" name="Flowchart: Magnetic Disk 4"/>
            <p:cNvSpPr/>
            <p:nvPr/>
          </p:nvSpPr>
          <p:spPr>
            <a:xfrm rot="3005756">
              <a:off x="-1017603" y="3237907"/>
              <a:ext cx="7762185" cy="2597955"/>
            </a:xfrm>
            <a:prstGeom prst="flowChartMagneticDisk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grpSp>
          <p:nvGrpSpPr>
            <p:cNvPr id="107" name="Group 106"/>
            <p:cNvGrpSpPr/>
            <p:nvPr/>
          </p:nvGrpSpPr>
          <p:grpSpPr>
            <a:xfrm>
              <a:off x="499077" y="1835787"/>
              <a:ext cx="5090434" cy="5466508"/>
              <a:chOff x="499077" y="1835787"/>
              <a:chExt cx="5090434" cy="5466508"/>
            </a:xfrm>
          </p:grpSpPr>
          <p:grpSp>
            <p:nvGrpSpPr>
              <p:cNvPr id="16" name="Group 15"/>
              <p:cNvGrpSpPr/>
              <p:nvPr/>
            </p:nvGrpSpPr>
            <p:grpSpPr>
              <a:xfrm rot="10800000">
                <a:off x="3964438" y="4256267"/>
                <a:ext cx="498211" cy="561234"/>
                <a:chOff x="2217281" y="2742054"/>
                <a:chExt cx="498211" cy="561234"/>
              </a:xfrm>
            </p:grpSpPr>
            <p:sp>
              <p:nvSpPr>
                <p:cNvPr id="9" name="Oval 8"/>
                <p:cNvSpPr/>
                <p:nvPr/>
              </p:nvSpPr>
              <p:spPr>
                <a:xfrm rot="4475646">
                  <a:off x="2258292" y="2804052"/>
                  <a:ext cx="457200" cy="457200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10" name="Oval 9"/>
                <p:cNvSpPr/>
                <p:nvPr/>
              </p:nvSpPr>
              <p:spPr>
                <a:xfrm>
                  <a:off x="2219441" y="2820336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11" name="Oval 10"/>
                <p:cNvSpPr/>
                <p:nvPr/>
              </p:nvSpPr>
              <p:spPr>
                <a:xfrm>
                  <a:off x="2217281" y="3120408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12" name="Oval 11"/>
                <p:cNvSpPr/>
                <p:nvPr/>
              </p:nvSpPr>
              <p:spPr>
                <a:xfrm>
                  <a:off x="2406849" y="2742054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13" name="Oval 12"/>
                <p:cNvSpPr/>
                <p:nvPr/>
              </p:nvSpPr>
              <p:spPr>
                <a:xfrm>
                  <a:off x="2316199" y="2983133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14" name="Oval 13"/>
                <p:cNvSpPr/>
                <p:nvPr/>
              </p:nvSpPr>
              <p:spPr>
                <a:xfrm>
                  <a:off x="2505771" y="3061981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15" name="Oval 14"/>
                <p:cNvSpPr/>
                <p:nvPr/>
              </p:nvSpPr>
              <p:spPr>
                <a:xfrm>
                  <a:off x="2503615" y="2875361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</p:grpSp>
          <p:grpSp>
            <p:nvGrpSpPr>
              <p:cNvPr id="17" name="Group 16"/>
              <p:cNvGrpSpPr/>
              <p:nvPr/>
            </p:nvGrpSpPr>
            <p:grpSpPr>
              <a:xfrm rot="18202169">
                <a:off x="2260775" y="2049323"/>
                <a:ext cx="498211" cy="561234"/>
                <a:chOff x="2217281" y="2742054"/>
                <a:chExt cx="498211" cy="561234"/>
              </a:xfrm>
            </p:grpSpPr>
            <p:sp>
              <p:nvSpPr>
                <p:cNvPr id="18" name="Oval 17"/>
                <p:cNvSpPr/>
                <p:nvPr/>
              </p:nvSpPr>
              <p:spPr>
                <a:xfrm>
                  <a:off x="2258292" y="2804052"/>
                  <a:ext cx="457200" cy="457200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19" name="Oval 18"/>
                <p:cNvSpPr/>
                <p:nvPr/>
              </p:nvSpPr>
              <p:spPr>
                <a:xfrm>
                  <a:off x="2219441" y="2820336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20" name="Oval 19"/>
                <p:cNvSpPr/>
                <p:nvPr/>
              </p:nvSpPr>
              <p:spPr>
                <a:xfrm>
                  <a:off x="2217281" y="3120408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21" name="Oval 20"/>
                <p:cNvSpPr/>
                <p:nvPr/>
              </p:nvSpPr>
              <p:spPr>
                <a:xfrm>
                  <a:off x="2406849" y="2742054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22" name="Oval 21"/>
                <p:cNvSpPr/>
                <p:nvPr/>
              </p:nvSpPr>
              <p:spPr>
                <a:xfrm>
                  <a:off x="2316199" y="2983133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23" name="Oval 22"/>
                <p:cNvSpPr/>
                <p:nvPr/>
              </p:nvSpPr>
              <p:spPr>
                <a:xfrm>
                  <a:off x="2505771" y="3061981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24" name="Oval 23"/>
                <p:cNvSpPr/>
                <p:nvPr/>
              </p:nvSpPr>
              <p:spPr>
                <a:xfrm>
                  <a:off x="2503615" y="2875361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</p:grpSp>
          <p:grpSp>
            <p:nvGrpSpPr>
              <p:cNvPr id="25" name="Group 24"/>
              <p:cNvGrpSpPr/>
              <p:nvPr/>
            </p:nvGrpSpPr>
            <p:grpSpPr>
              <a:xfrm>
                <a:off x="1291452" y="4177981"/>
                <a:ext cx="498211" cy="561234"/>
                <a:chOff x="2217281" y="2742054"/>
                <a:chExt cx="498211" cy="561234"/>
              </a:xfrm>
            </p:grpSpPr>
            <p:sp>
              <p:nvSpPr>
                <p:cNvPr id="26" name="Oval 25"/>
                <p:cNvSpPr/>
                <p:nvPr/>
              </p:nvSpPr>
              <p:spPr>
                <a:xfrm>
                  <a:off x="2258292" y="2804052"/>
                  <a:ext cx="457200" cy="457200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27" name="Oval 26"/>
                <p:cNvSpPr/>
                <p:nvPr/>
              </p:nvSpPr>
              <p:spPr>
                <a:xfrm>
                  <a:off x="2219441" y="2820336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28" name="Oval 27"/>
                <p:cNvSpPr/>
                <p:nvPr/>
              </p:nvSpPr>
              <p:spPr>
                <a:xfrm>
                  <a:off x="2217281" y="3120408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29" name="Oval 28"/>
                <p:cNvSpPr/>
                <p:nvPr/>
              </p:nvSpPr>
              <p:spPr>
                <a:xfrm>
                  <a:off x="2406849" y="2742054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30" name="Oval 29"/>
                <p:cNvSpPr/>
                <p:nvPr/>
              </p:nvSpPr>
              <p:spPr>
                <a:xfrm>
                  <a:off x="2316199" y="2983133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31" name="Oval 30"/>
                <p:cNvSpPr/>
                <p:nvPr/>
              </p:nvSpPr>
              <p:spPr>
                <a:xfrm>
                  <a:off x="2505771" y="3061981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32" name="Oval 31"/>
                <p:cNvSpPr/>
                <p:nvPr/>
              </p:nvSpPr>
              <p:spPr>
                <a:xfrm>
                  <a:off x="2503615" y="2875361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</p:grpSp>
          <p:grpSp>
            <p:nvGrpSpPr>
              <p:cNvPr id="33" name="Group 32"/>
              <p:cNvGrpSpPr/>
              <p:nvPr/>
            </p:nvGrpSpPr>
            <p:grpSpPr>
              <a:xfrm rot="2878774">
                <a:off x="530588" y="1804276"/>
                <a:ext cx="498211" cy="561234"/>
                <a:chOff x="2217281" y="2742054"/>
                <a:chExt cx="498211" cy="561234"/>
              </a:xfrm>
            </p:grpSpPr>
            <p:sp>
              <p:nvSpPr>
                <p:cNvPr id="34" name="Oval 33"/>
                <p:cNvSpPr/>
                <p:nvPr/>
              </p:nvSpPr>
              <p:spPr>
                <a:xfrm>
                  <a:off x="2258292" y="2804052"/>
                  <a:ext cx="457200" cy="457200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35" name="Oval 34"/>
                <p:cNvSpPr/>
                <p:nvPr/>
              </p:nvSpPr>
              <p:spPr>
                <a:xfrm>
                  <a:off x="2219441" y="2820336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36" name="Oval 35"/>
                <p:cNvSpPr/>
                <p:nvPr/>
              </p:nvSpPr>
              <p:spPr>
                <a:xfrm>
                  <a:off x="2217281" y="3120408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37" name="Oval 36"/>
                <p:cNvSpPr/>
                <p:nvPr/>
              </p:nvSpPr>
              <p:spPr>
                <a:xfrm>
                  <a:off x="2406849" y="2742054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38" name="Oval 37"/>
                <p:cNvSpPr/>
                <p:nvPr/>
              </p:nvSpPr>
              <p:spPr>
                <a:xfrm>
                  <a:off x="2316199" y="2983133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39" name="Oval 38"/>
                <p:cNvSpPr/>
                <p:nvPr/>
              </p:nvSpPr>
              <p:spPr>
                <a:xfrm>
                  <a:off x="2505771" y="3061981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40" name="Oval 39"/>
                <p:cNvSpPr/>
                <p:nvPr/>
              </p:nvSpPr>
              <p:spPr>
                <a:xfrm>
                  <a:off x="2503615" y="2875361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</p:grpSp>
          <p:grpSp>
            <p:nvGrpSpPr>
              <p:cNvPr id="65" name="Group 64"/>
              <p:cNvGrpSpPr/>
              <p:nvPr/>
            </p:nvGrpSpPr>
            <p:grpSpPr>
              <a:xfrm>
                <a:off x="5091300" y="5903021"/>
                <a:ext cx="498211" cy="561234"/>
                <a:chOff x="2217281" y="2742054"/>
                <a:chExt cx="498211" cy="561234"/>
              </a:xfrm>
            </p:grpSpPr>
            <p:sp>
              <p:nvSpPr>
                <p:cNvPr id="66" name="Oval 65"/>
                <p:cNvSpPr/>
                <p:nvPr/>
              </p:nvSpPr>
              <p:spPr>
                <a:xfrm>
                  <a:off x="2258292" y="2804052"/>
                  <a:ext cx="457200" cy="457200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67" name="Oval 66"/>
                <p:cNvSpPr/>
                <p:nvPr/>
              </p:nvSpPr>
              <p:spPr>
                <a:xfrm>
                  <a:off x="2219441" y="2820336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68" name="Oval 67"/>
                <p:cNvSpPr/>
                <p:nvPr/>
              </p:nvSpPr>
              <p:spPr>
                <a:xfrm>
                  <a:off x="2217281" y="3120408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69" name="Oval 68"/>
                <p:cNvSpPr/>
                <p:nvPr/>
              </p:nvSpPr>
              <p:spPr>
                <a:xfrm>
                  <a:off x="2406849" y="2742054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70" name="Oval 69"/>
                <p:cNvSpPr/>
                <p:nvPr/>
              </p:nvSpPr>
              <p:spPr>
                <a:xfrm>
                  <a:off x="2316199" y="2983133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71" name="Oval 70"/>
                <p:cNvSpPr/>
                <p:nvPr/>
              </p:nvSpPr>
              <p:spPr>
                <a:xfrm>
                  <a:off x="2505771" y="3061981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72" name="Oval 71"/>
                <p:cNvSpPr/>
                <p:nvPr/>
              </p:nvSpPr>
              <p:spPr>
                <a:xfrm>
                  <a:off x="2503615" y="2875361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</p:grpSp>
          <p:grpSp>
            <p:nvGrpSpPr>
              <p:cNvPr id="73" name="Group 72"/>
              <p:cNvGrpSpPr/>
              <p:nvPr/>
            </p:nvGrpSpPr>
            <p:grpSpPr>
              <a:xfrm rot="2377776">
                <a:off x="3387637" y="3696077"/>
                <a:ext cx="498211" cy="561234"/>
                <a:chOff x="2217281" y="2742054"/>
                <a:chExt cx="498211" cy="561234"/>
              </a:xfrm>
            </p:grpSpPr>
            <p:sp>
              <p:nvSpPr>
                <p:cNvPr id="74" name="Oval 73"/>
                <p:cNvSpPr/>
                <p:nvPr/>
              </p:nvSpPr>
              <p:spPr>
                <a:xfrm>
                  <a:off x="2258292" y="2804052"/>
                  <a:ext cx="457200" cy="457200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75" name="Oval 74"/>
                <p:cNvSpPr/>
                <p:nvPr/>
              </p:nvSpPr>
              <p:spPr>
                <a:xfrm>
                  <a:off x="2219441" y="2820336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76" name="Oval 75"/>
                <p:cNvSpPr/>
                <p:nvPr/>
              </p:nvSpPr>
              <p:spPr>
                <a:xfrm>
                  <a:off x="2217281" y="3120408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77" name="Oval 76"/>
                <p:cNvSpPr/>
                <p:nvPr/>
              </p:nvSpPr>
              <p:spPr>
                <a:xfrm>
                  <a:off x="2406849" y="2742054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78" name="Oval 77"/>
                <p:cNvSpPr/>
                <p:nvPr/>
              </p:nvSpPr>
              <p:spPr>
                <a:xfrm>
                  <a:off x="2316199" y="2983133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79" name="Oval 78"/>
                <p:cNvSpPr/>
                <p:nvPr/>
              </p:nvSpPr>
              <p:spPr>
                <a:xfrm>
                  <a:off x="2505771" y="3061981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80" name="Oval 79"/>
                <p:cNvSpPr/>
                <p:nvPr/>
              </p:nvSpPr>
              <p:spPr>
                <a:xfrm>
                  <a:off x="2503615" y="2875361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</p:grpSp>
          <p:grpSp>
            <p:nvGrpSpPr>
              <p:cNvPr id="81" name="Group 80"/>
              <p:cNvGrpSpPr/>
              <p:nvPr/>
            </p:nvGrpSpPr>
            <p:grpSpPr>
              <a:xfrm rot="9268041">
                <a:off x="2936335" y="5755711"/>
                <a:ext cx="498211" cy="561234"/>
                <a:chOff x="2217281" y="2742054"/>
                <a:chExt cx="498211" cy="561234"/>
              </a:xfrm>
            </p:grpSpPr>
            <p:sp>
              <p:nvSpPr>
                <p:cNvPr id="82" name="Oval 81"/>
                <p:cNvSpPr/>
                <p:nvPr/>
              </p:nvSpPr>
              <p:spPr>
                <a:xfrm>
                  <a:off x="2258292" y="2804052"/>
                  <a:ext cx="457200" cy="457200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83" name="Oval 82"/>
                <p:cNvSpPr/>
                <p:nvPr/>
              </p:nvSpPr>
              <p:spPr>
                <a:xfrm>
                  <a:off x="2219441" y="2820336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84" name="Oval 83"/>
                <p:cNvSpPr/>
                <p:nvPr/>
              </p:nvSpPr>
              <p:spPr>
                <a:xfrm>
                  <a:off x="2217281" y="3120408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85" name="Oval 84"/>
                <p:cNvSpPr/>
                <p:nvPr/>
              </p:nvSpPr>
              <p:spPr>
                <a:xfrm>
                  <a:off x="2406849" y="2742054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86" name="Oval 85"/>
                <p:cNvSpPr/>
                <p:nvPr/>
              </p:nvSpPr>
              <p:spPr>
                <a:xfrm>
                  <a:off x="2316199" y="2983133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87" name="Oval 86"/>
                <p:cNvSpPr/>
                <p:nvPr/>
              </p:nvSpPr>
              <p:spPr>
                <a:xfrm>
                  <a:off x="2505771" y="3061981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88" name="Oval 87"/>
                <p:cNvSpPr/>
                <p:nvPr/>
              </p:nvSpPr>
              <p:spPr>
                <a:xfrm>
                  <a:off x="2503615" y="2875361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</p:grpSp>
          <p:grpSp>
            <p:nvGrpSpPr>
              <p:cNvPr id="89" name="Group 88"/>
              <p:cNvGrpSpPr/>
              <p:nvPr/>
            </p:nvGrpSpPr>
            <p:grpSpPr>
              <a:xfrm>
                <a:off x="1657450" y="3451030"/>
                <a:ext cx="498211" cy="561234"/>
                <a:chOff x="2217281" y="2742054"/>
                <a:chExt cx="498211" cy="561234"/>
              </a:xfrm>
            </p:grpSpPr>
            <p:sp>
              <p:nvSpPr>
                <p:cNvPr id="90" name="Oval 89"/>
                <p:cNvSpPr/>
                <p:nvPr/>
              </p:nvSpPr>
              <p:spPr>
                <a:xfrm>
                  <a:off x="2258292" y="2804052"/>
                  <a:ext cx="457200" cy="457200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91" name="Oval 90"/>
                <p:cNvSpPr/>
                <p:nvPr/>
              </p:nvSpPr>
              <p:spPr>
                <a:xfrm>
                  <a:off x="2219441" y="2820336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92" name="Oval 91"/>
                <p:cNvSpPr/>
                <p:nvPr/>
              </p:nvSpPr>
              <p:spPr>
                <a:xfrm>
                  <a:off x="2217281" y="3120408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93" name="Oval 92"/>
                <p:cNvSpPr/>
                <p:nvPr/>
              </p:nvSpPr>
              <p:spPr>
                <a:xfrm>
                  <a:off x="2406849" y="2742054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94" name="Oval 93"/>
                <p:cNvSpPr/>
                <p:nvPr/>
              </p:nvSpPr>
              <p:spPr>
                <a:xfrm>
                  <a:off x="2316199" y="2983133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95" name="Oval 94"/>
                <p:cNvSpPr/>
                <p:nvPr/>
              </p:nvSpPr>
              <p:spPr>
                <a:xfrm>
                  <a:off x="2505771" y="3061981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96" name="Oval 95"/>
                <p:cNvSpPr/>
                <p:nvPr/>
              </p:nvSpPr>
              <p:spPr>
                <a:xfrm>
                  <a:off x="2503615" y="2875361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</p:grpSp>
          <p:grpSp>
            <p:nvGrpSpPr>
              <p:cNvPr id="97" name="Group 96"/>
              <p:cNvGrpSpPr/>
              <p:nvPr/>
            </p:nvGrpSpPr>
            <p:grpSpPr>
              <a:xfrm rot="17568497">
                <a:off x="4973019" y="6772573"/>
                <a:ext cx="498211" cy="561234"/>
                <a:chOff x="2217281" y="2742054"/>
                <a:chExt cx="498211" cy="561234"/>
              </a:xfrm>
            </p:grpSpPr>
            <p:sp>
              <p:nvSpPr>
                <p:cNvPr id="98" name="Oval 97"/>
                <p:cNvSpPr/>
                <p:nvPr/>
              </p:nvSpPr>
              <p:spPr>
                <a:xfrm>
                  <a:off x="2258292" y="2804052"/>
                  <a:ext cx="457200" cy="457200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99" name="Oval 98"/>
                <p:cNvSpPr/>
                <p:nvPr/>
              </p:nvSpPr>
              <p:spPr>
                <a:xfrm>
                  <a:off x="2219441" y="2820336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100" name="Oval 99"/>
                <p:cNvSpPr/>
                <p:nvPr/>
              </p:nvSpPr>
              <p:spPr>
                <a:xfrm>
                  <a:off x="2217281" y="3120408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101" name="Oval 100"/>
                <p:cNvSpPr/>
                <p:nvPr/>
              </p:nvSpPr>
              <p:spPr>
                <a:xfrm>
                  <a:off x="2406849" y="2742054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102" name="Oval 101"/>
                <p:cNvSpPr/>
                <p:nvPr/>
              </p:nvSpPr>
              <p:spPr>
                <a:xfrm>
                  <a:off x="2316199" y="2983133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103" name="Oval 102"/>
                <p:cNvSpPr/>
                <p:nvPr/>
              </p:nvSpPr>
              <p:spPr>
                <a:xfrm>
                  <a:off x="2505771" y="3061981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104" name="Oval 103"/>
                <p:cNvSpPr/>
                <p:nvPr/>
              </p:nvSpPr>
              <p:spPr>
                <a:xfrm>
                  <a:off x="2503615" y="2875361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</p:grpSp>
        </p:grpSp>
      </p:grpSp>
      <p:sp>
        <p:nvSpPr>
          <p:cNvPr id="2" name="Rectangle 1"/>
          <p:cNvSpPr/>
          <p:nvPr/>
        </p:nvSpPr>
        <p:spPr>
          <a:xfrm>
            <a:off x="6929561" y="5683828"/>
            <a:ext cx="521014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660099"/>
                </a:solidFill>
                <a:latin typeface="Arial" panose="020B0604020202020204" pitchFamily="34" charset="0"/>
              </a:rPr>
              <a:t>Observations and a Geometric Explanation of Effects of Humic Acid on Flocculation </a:t>
            </a:r>
            <a:r>
              <a:rPr lang="en-US" sz="1600" dirty="0">
                <a:solidFill>
                  <a:srgbClr val="777777"/>
                </a:solidFill>
                <a:latin typeface="Arial" panose="020B0604020202020204" pitchFamily="34" charset="0"/>
              </a:rPr>
              <a:t>Y Du, WH </a:t>
            </a:r>
            <a:r>
              <a:rPr lang="en-US" sz="1600" dirty="0" err="1">
                <a:solidFill>
                  <a:srgbClr val="777777"/>
                </a:solidFill>
                <a:latin typeface="Arial" panose="020B0604020202020204" pitchFamily="34" charset="0"/>
              </a:rPr>
              <a:t>Pennock</a:t>
            </a:r>
            <a:r>
              <a:rPr lang="en-US" sz="1600" dirty="0">
                <a:solidFill>
                  <a:srgbClr val="777777"/>
                </a:solidFill>
                <a:latin typeface="Arial" panose="020B0604020202020204" pitchFamily="34" charset="0"/>
              </a:rPr>
              <a:t>, ML Weber-Shirk, LW Lion Environmental Engineering Science 36 (5), 614-622 (2019)</a:t>
            </a:r>
          </a:p>
        </p:txBody>
      </p:sp>
    </p:spTree>
    <p:extLst>
      <p:ext uri="{BB962C8B-B14F-4D97-AF65-F5344CB8AC3E}">
        <p14:creationId xmlns:p14="http://schemas.microsoft.com/office/powerpoint/2010/main" val="1173240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3.33333E-6 L 0.32539 0.07199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042" y="36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4.81481E-6 L 0.25 4.81481E-6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31"/>
          <p:cNvSpPr txBox="1">
            <a:spLocks noGrp="1"/>
          </p:cNvSpPr>
          <p:nvPr>
            <p:ph type="title"/>
          </p:nvPr>
        </p:nvSpPr>
        <p:spPr>
          <a:xfrm>
            <a:off x="1275347" y="274637"/>
            <a:ext cx="10451140" cy="1143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numCol="1" anchor="ctr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r>
              <a:rPr lang="en-US" sz="4000" dirty="0"/>
              <a:t>Dissolved organic matter impedes flocculation by covering the coagulant nanoparticles</a:t>
            </a:r>
          </a:p>
        </p:txBody>
      </p:sp>
      <p:grpSp>
        <p:nvGrpSpPr>
          <p:cNvPr id="527" name="Google Shape;527;p31"/>
          <p:cNvGrpSpPr/>
          <p:nvPr/>
        </p:nvGrpSpPr>
        <p:grpSpPr>
          <a:xfrm>
            <a:off x="5637717" y="1519776"/>
            <a:ext cx="5863284" cy="5136899"/>
            <a:chOff x="5913939" y="1662650"/>
            <a:chExt cx="5863283" cy="5136899"/>
          </a:xfrm>
        </p:grpSpPr>
        <p:sp>
          <p:nvSpPr>
            <p:cNvPr id="528" name="Google Shape;528;p31"/>
            <p:cNvSpPr txBox="1"/>
            <p:nvPr/>
          </p:nvSpPr>
          <p:spPr>
            <a:xfrm rot="16200000">
              <a:off x="4721278" y="2960426"/>
              <a:ext cx="2785378" cy="4000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sp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-US" sz="1800" dirty="0">
                  <a:solidFill>
                    <a:srgbClr val="000000"/>
                  </a:solidFill>
                  <a:sym typeface="Arial"/>
                </a:rPr>
                <a:t>-log of fraction remaining</a:t>
              </a:r>
              <a:endParaRPr lang="en-US" sz="3733" dirty="0"/>
            </a:p>
          </p:txBody>
        </p:sp>
        <p:grpSp>
          <p:nvGrpSpPr>
            <p:cNvPr id="529" name="Google Shape;529;p31"/>
            <p:cNvGrpSpPr/>
            <p:nvPr/>
          </p:nvGrpSpPr>
          <p:grpSpPr>
            <a:xfrm>
              <a:off x="6281293" y="1662650"/>
              <a:ext cx="5495929" cy="5136899"/>
              <a:chOff x="6281293" y="1662650"/>
              <a:chExt cx="5495929" cy="5136899"/>
            </a:xfrm>
          </p:grpSpPr>
          <p:pic>
            <p:nvPicPr>
              <p:cNvPr id="530" name="Google Shape;530;p31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6281293" y="1662650"/>
                <a:ext cx="5495929" cy="513689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531" name="Google Shape;531;p31"/>
              <p:cNvSpPr txBox="1"/>
              <p:nvPr/>
            </p:nvSpPr>
            <p:spPr>
              <a:xfrm>
                <a:off x="7025332" y="2202549"/>
                <a:ext cx="2047997" cy="4923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60933" rIns="121900" bIns="60933" anchor="t" anchorCtr="0">
                <a:sp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90% efficiency</a:t>
                </a:r>
              </a:p>
            </p:txBody>
          </p:sp>
        </p:grpSp>
      </p:grpSp>
      <p:cxnSp>
        <p:nvCxnSpPr>
          <p:cNvPr id="532" name="Google Shape;532;p31"/>
          <p:cNvCxnSpPr/>
          <p:nvPr/>
        </p:nvCxnSpPr>
        <p:spPr>
          <a:xfrm>
            <a:off x="9124218" y="1872761"/>
            <a:ext cx="1067861" cy="1857427"/>
          </a:xfrm>
          <a:prstGeom prst="straightConnector1">
            <a:avLst/>
          </a:prstGeom>
          <a:noFill/>
          <a:ln w="57150" cap="flat" cmpd="sng">
            <a:solidFill>
              <a:srgbClr val="4A7DBA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533" name="Google Shape;533;p31"/>
          <p:cNvSpPr txBox="1"/>
          <p:nvPr/>
        </p:nvSpPr>
        <p:spPr>
          <a:xfrm>
            <a:off x="9557107" y="3630570"/>
            <a:ext cx="1732236" cy="779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133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Increasing humic acid</a:t>
            </a:r>
          </a:p>
        </p:txBody>
      </p:sp>
      <p:sp>
        <p:nvSpPr>
          <p:cNvPr id="534" name="Google Shape;534;p31"/>
          <p:cNvSpPr/>
          <p:nvPr/>
        </p:nvSpPr>
        <p:spPr>
          <a:xfrm>
            <a:off x="1975162" y="5638898"/>
            <a:ext cx="453500" cy="453500"/>
          </a:xfrm>
          <a:prstGeom prst="ellipse">
            <a:avLst/>
          </a:prstGeom>
          <a:solidFill>
            <a:schemeClr val="tx1"/>
          </a:solidFill>
          <a:ln w="254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endParaRPr lang="en-US" sz="3200" u="sng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5" name="Google Shape;535;p31"/>
          <p:cNvSpPr/>
          <p:nvPr/>
        </p:nvSpPr>
        <p:spPr>
          <a:xfrm rot="-3908070">
            <a:off x="1532377" y="3035059"/>
            <a:ext cx="3883729" cy="901968"/>
          </a:xfrm>
          <a:prstGeom prst="rect">
            <a:avLst/>
          </a:prstGeom>
          <a:solidFill>
            <a:schemeClr val="accent6">
              <a:lumMod val="50000"/>
            </a:schemeClr>
          </a:solidFill>
          <a:ln w="25400" cap="flat" cmpd="sng">
            <a:solidFill>
              <a:schemeClr val="accent6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endParaRPr lang="en-US" sz="3200" u="sng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6" name="Google Shape;536;p31"/>
          <p:cNvSpPr/>
          <p:nvPr/>
        </p:nvSpPr>
        <p:spPr>
          <a:xfrm>
            <a:off x="2650702" y="2748556"/>
            <a:ext cx="539881" cy="539881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endParaRPr lang="en-US" sz="3200" u="sng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7" name="Google Shape;537;p31"/>
          <p:cNvSpPr/>
          <p:nvPr/>
        </p:nvSpPr>
        <p:spPr>
          <a:xfrm>
            <a:off x="2265269" y="5227837"/>
            <a:ext cx="539881" cy="539881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endParaRPr lang="en-US" sz="3200" u="sng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8" name="Google Shape;538;p31"/>
          <p:cNvSpPr/>
          <p:nvPr/>
        </p:nvSpPr>
        <p:spPr>
          <a:xfrm>
            <a:off x="4510000" y="2076394"/>
            <a:ext cx="539881" cy="539881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endParaRPr lang="en-US" sz="3200" u="sng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2" name="Google Shape;542;p31"/>
          <p:cNvSpPr/>
          <p:nvPr/>
        </p:nvSpPr>
        <p:spPr>
          <a:xfrm>
            <a:off x="4545585" y="2596013"/>
            <a:ext cx="453500" cy="453500"/>
          </a:xfrm>
          <a:prstGeom prst="ellipse">
            <a:avLst/>
          </a:prstGeom>
          <a:solidFill>
            <a:schemeClr val="tx1"/>
          </a:solidFill>
          <a:ln w="254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endParaRPr lang="en-US" sz="3200" u="sng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3" name="Google Shape;543;p31"/>
          <p:cNvSpPr/>
          <p:nvPr/>
        </p:nvSpPr>
        <p:spPr>
          <a:xfrm>
            <a:off x="5033977" y="1927679"/>
            <a:ext cx="453500" cy="453500"/>
          </a:xfrm>
          <a:prstGeom prst="ellipse">
            <a:avLst/>
          </a:prstGeom>
          <a:solidFill>
            <a:schemeClr val="tx1"/>
          </a:solidFill>
          <a:ln w="254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endParaRPr lang="en-US" sz="3200" u="sng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4" name="Google Shape;544;p31"/>
          <p:cNvSpPr/>
          <p:nvPr/>
        </p:nvSpPr>
        <p:spPr>
          <a:xfrm>
            <a:off x="2492806" y="3138585"/>
            <a:ext cx="453500" cy="453500"/>
          </a:xfrm>
          <a:prstGeom prst="ellipse">
            <a:avLst/>
          </a:prstGeom>
          <a:solidFill>
            <a:schemeClr val="tx1"/>
          </a:solidFill>
          <a:ln w="254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endParaRPr lang="en-US" sz="3200" u="sng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5" name="Google Shape;545;p31"/>
          <p:cNvSpPr/>
          <p:nvPr/>
        </p:nvSpPr>
        <p:spPr>
          <a:xfrm>
            <a:off x="2805150" y="2346335"/>
            <a:ext cx="453500" cy="453500"/>
          </a:xfrm>
          <a:prstGeom prst="ellipse">
            <a:avLst/>
          </a:prstGeom>
          <a:solidFill>
            <a:schemeClr val="tx1"/>
          </a:solidFill>
          <a:ln w="254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endParaRPr lang="en-US" sz="3200" u="sng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46" name="Google Shape;546;p31"/>
          <p:cNvGrpSpPr/>
          <p:nvPr/>
        </p:nvGrpSpPr>
        <p:grpSpPr>
          <a:xfrm>
            <a:off x="454430" y="1892812"/>
            <a:ext cx="2417134" cy="697701"/>
            <a:chOff x="584666" y="2163765"/>
            <a:chExt cx="2431394" cy="701817"/>
          </a:xfrm>
        </p:grpSpPr>
        <p:sp>
          <p:nvSpPr>
            <p:cNvPr id="547" name="Google Shape;547;p31"/>
            <p:cNvSpPr txBox="1"/>
            <p:nvPr/>
          </p:nvSpPr>
          <p:spPr>
            <a:xfrm>
              <a:off x="584666" y="2163765"/>
              <a:ext cx="1782326" cy="7018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sp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-US" sz="1867" dirty="0">
                  <a:solidFill>
                    <a:srgbClr val="000000"/>
                  </a:solidFill>
                  <a:sym typeface="Arial"/>
                </a:rPr>
                <a:t>Humic Acid</a:t>
              </a:r>
              <a:endParaRPr lang="en-US" sz="3733" dirty="0"/>
            </a:p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-US" sz="1867" dirty="0">
                  <a:solidFill>
                    <a:srgbClr val="000000"/>
                  </a:solidFill>
                  <a:sym typeface="Arial"/>
                </a:rPr>
                <a:t>(not sticky)</a:t>
              </a:r>
            </a:p>
          </p:txBody>
        </p:sp>
        <p:cxnSp>
          <p:nvCxnSpPr>
            <p:cNvPr id="548" name="Google Shape;548;p31"/>
            <p:cNvCxnSpPr>
              <a:stCxn id="547" idx="3"/>
              <a:endCxn id="545" idx="1"/>
            </p:cNvCxnSpPr>
            <p:nvPr/>
          </p:nvCxnSpPr>
          <p:spPr>
            <a:xfrm>
              <a:off x="2366992" y="2514674"/>
              <a:ext cx="649068" cy="172095"/>
            </a:xfrm>
            <a:prstGeom prst="straightConnector1">
              <a:avLst/>
            </a:prstGeom>
            <a:noFill/>
            <a:ln w="38100" cap="flat" cmpd="sng">
              <a:solidFill>
                <a:srgbClr val="4A7DBA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549" name="Google Shape;549;p31"/>
          <p:cNvGrpSpPr/>
          <p:nvPr/>
        </p:nvGrpSpPr>
        <p:grpSpPr>
          <a:xfrm>
            <a:off x="349410" y="2562383"/>
            <a:ext cx="2301292" cy="985023"/>
            <a:chOff x="479027" y="2837290"/>
            <a:chExt cx="2314869" cy="990835"/>
          </a:xfrm>
        </p:grpSpPr>
        <p:sp>
          <p:nvSpPr>
            <p:cNvPr id="550" name="Google Shape;550;p31"/>
            <p:cNvSpPr txBox="1"/>
            <p:nvPr/>
          </p:nvSpPr>
          <p:spPr>
            <a:xfrm>
              <a:off x="479027" y="2837290"/>
              <a:ext cx="1715864" cy="9908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sp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-US" sz="1867" dirty="0">
                  <a:solidFill>
                    <a:srgbClr val="000000"/>
                  </a:solidFill>
                  <a:sym typeface="Arial"/>
                </a:rPr>
                <a:t>Coagulant nanoparticles</a:t>
              </a:r>
              <a:endParaRPr lang="en-US" sz="3733" dirty="0"/>
            </a:p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-US" sz="1867" dirty="0">
                  <a:solidFill>
                    <a:srgbClr val="000000"/>
                  </a:solidFill>
                  <a:sym typeface="Arial"/>
                </a:rPr>
                <a:t>(sticky)</a:t>
              </a:r>
            </a:p>
          </p:txBody>
        </p:sp>
        <p:cxnSp>
          <p:nvCxnSpPr>
            <p:cNvPr id="551" name="Google Shape;551;p31"/>
            <p:cNvCxnSpPr>
              <a:stCxn id="550" idx="3"/>
              <a:endCxn id="536" idx="2"/>
            </p:cNvCxnSpPr>
            <p:nvPr/>
          </p:nvCxnSpPr>
          <p:spPr>
            <a:xfrm flipV="1">
              <a:off x="2194891" y="3296095"/>
              <a:ext cx="599005" cy="36613"/>
            </a:xfrm>
            <a:prstGeom prst="straightConnector1">
              <a:avLst/>
            </a:prstGeom>
            <a:noFill/>
            <a:ln w="38100" cap="flat" cmpd="sng">
              <a:solidFill>
                <a:srgbClr val="4A7DBA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552" name="Google Shape;552;p31"/>
          <p:cNvGrpSpPr/>
          <p:nvPr/>
        </p:nvGrpSpPr>
        <p:grpSpPr>
          <a:xfrm>
            <a:off x="222658" y="3860847"/>
            <a:ext cx="2911575" cy="985023"/>
            <a:chOff x="351527" y="4143409"/>
            <a:chExt cx="2928752" cy="990834"/>
          </a:xfrm>
        </p:grpSpPr>
        <p:sp>
          <p:nvSpPr>
            <p:cNvPr id="553" name="Google Shape;553;p31"/>
            <p:cNvSpPr txBox="1"/>
            <p:nvPr/>
          </p:nvSpPr>
          <p:spPr>
            <a:xfrm>
              <a:off x="351527" y="4143409"/>
              <a:ext cx="2054660" cy="9908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sp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-US" sz="1867" dirty="0">
                  <a:solidFill>
                    <a:srgbClr val="000000"/>
                  </a:solidFill>
                  <a:sym typeface="Arial"/>
                </a:rPr>
                <a:t>Clay (or pathogen!)</a:t>
              </a:r>
              <a:endParaRPr lang="en-US" sz="3733" dirty="0"/>
            </a:p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-US" sz="1867" dirty="0">
                  <a:solidFill>
                    <a:srgbClr val="000000"/>
                  </a:solidFill>
                  <a:sym typeface="Arial"/>
                </a:rPr>
                <a:t>(not sticky)</a:t>
              </a:r>
            </a:p>
          </p:txBody>
        </p:sp>
        <p:cxnSp>
          <p:nvCxnSpPr>
            <p:cNvPr id="554" name="Google Shape;554;p31"/>
            <p:cNvCxnSpPr/>
            <p:nvPr/>
          </p:nvCxnSpPr>
          <p:spPr>
            <a:xfrm flipV="1">
              <a:off x="1673844" y="4328077"/>
              <a:ext cx="1606435" cy="257530"/>
            </a:xfrm>
            <a:prstGeom prst="straightConnector1">
              <a:avLst/>
            </a:prstGeom>
            <a:noFill/>
            <a:ln w="38100" cap="flat" cmpd="sng">
              <a:solidFill>
                <a:srgbClr val="4A7DBA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Calculating attachment efficiency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B42A37-E7FA-487F-A740-D583CA365E14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826" y="1949843"/>
            <a:ext cx="1267200" cy="29805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1AB749E-6BC3-4A2D-A450-59C08EED40A8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828" y="3021798"/>
            <a:ext cx="1135543" cy="29805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E9EC555-4BD1-4620-97A0-736D6A3FFBDE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827" y="3898098"/>
            <a:ext cx="1771885" cy="29805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EA36708-7336-4269-B97A-9328031A3EC6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826" y="4774398"/>
            <a:ext cx="3240228" cy="316343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B3ABCD75-F05E-45CC-9E88-EEC94F8EC0E5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828" y="5913800"/>
            <a:ext cx="2435657" cy="29805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13511455">
            <a:off x="8452985" y="2331458"/>
            <a:ext cx="2681447" cy="2993899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2532541" y="1672938"/>
            <a:ext cx="42542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Fraction of clay surface area coated by coagulant (this includes coagulant that is coated with </a:t>
            </a:r>
            <a:r>
              <a:rPr lang="en-US" sz="2000" dirty="0" err="1"/>
              <a:t>humic</a:t>
            </a:r>
            <a:r>
              <a:rPr lang="en-US" sz="2000" dirty="0"/>
              <a:t> acid)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509710" y="2759012"/>
            <a:ext cx="42542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Fraction of coagulant surface area coated by </a:t>
            </a:r>
            <a:r>
              <a:rPr lang="en-US" sz="2000" dirty="0" err="1"/>
              <a:t>humic</a:t>
            </a:r>
            <a:r>
              <a:rPr lang="en-US" sz="2000" dirty="0"/>
              <a:t> acid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651698" y="3755600"/>
            <a:ext cx="42542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Fraction of clay surface area that isn’t coated by anything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126538" y="4629882"/>
            <a:ext cx="35327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Fraction of clay surface area that is coated by clean coagulant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802966" y="5733818"/>
            <a:ext cx="47412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Fraction of clay surface area that is coated by coagulant that is coated by </a:t>
            </a:r>
            <a:r>
              <a:rPr lang="en-US" sz="2000" dirty="0" err="1"/>
              <a:t>humic</a:t>
            </a:r>
            <a:r>
              <a:rPr lang="en-US" sz="2000" dirty="0"/>
              <a:t> acid</a:t>
            </a:r>
          </a:p>
        </p:txBody>
      </p:sp>
    </p:spTree>
    <p:extLst>
      <p:ext uri="{BB962C8B-B14F-4D97-AF65-F5344CB8AC3E}">
        <p14:creationId xmlns:p14="http://schemas.microsoft.com/office/powerpoint/2010/main" val="1311010110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There are 3 possible initial points of contact that can lead to attachment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DDDCAFA-9499-4350-B00C-F82F4C087A55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196" y="2824303"/>
            <a:ext cx="6186667" cy="26361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67424" y="1664657"/>
            <a:ext cx="80478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The probability of a clay surface colliding with a PACl surface is equal to twice the probability that the first surface is clay and the second surface is the PACl surface of a PACl-HA nanoaggregate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83242B7-6D20-425C-BFD1-A1889F4AC03C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107" y="4453087"/>
            <a:ext cx="4409904" cy="320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CC92B2F-18F4-47D6-8FE2-245D6A604E1D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107" y="5987694"/>
            <a:ext cx="6427429" cy="263619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EA9977A6-1581-4C54-AF88-C67231BD14A2}"/>
              </a:ext>
            </a:extLst>
          </p:cNvPr>
          <p:cNvGrpSpPr/>
          <p:nvPr/>
        </p:nvGrpSpPr>
        <p:grpSpPr>
          <a:xfrm>
            <a:off x="9099996" y="1351886"/>
            <a:ext cx="3502298" cy="2794718"/>
            <a:chOff x="9718002" y="1873331"/>
            <a:chExt cx="1792929" cy="1430698"/>
          </a:xfrm>
        </p:grpSpPr>
        <p:pic>
          <p:nvPicPr>
            <p:cNvPr id="85" name="Picture 84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9718002" y="2122593"/>
              <a:ext cx="1058138" cy="1181436"/>
            </a:xfrm>
            <a:prstGeom prst="rect">
              <a:avLst/>
            </a:prstGeom>
          </p:spPr>
        </p:pic>
        <p:pic>
          <p:nvPicPr>
            <p:cNvPr id="90" name="Picture 89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 rot="13511455">
              <a:off x="10391144" y="1811682"/>
              <a:ext cx="1058138" cy="1181436"/>
            </a:xfrm>
            <a:prstGeom prst="rect">
              <a:avLst/>
            </a:prstGeom>
          </p:spPr>
        </p:pic>
        <p:cxnSp>
          <p:nvCxnSpPr>
            <p:cNvPr id="97" name="Straight Connector 96"/>
            <p:cNvCxnSpPr/>
            <p:nvPr/>
          </p:nvCxnSpPr>
          <p:spPr>
            <a:xfrm>
              <a:off x="10684397" y="2937928"/>
              <a:ext cx="22344" cy="8937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D309294-D664-4A74-8119-ACFF533F9939}"/>
              </a:ext>
            </a:extLst>
          </p:cNvPr>
          <p:cNvGrpSpPr/>
          <p:nvPr/>
        </p:nvGrpSpPr>
        <p:grpSpPr>
          <a:xfrm>
            <a:off x="5703370" y="2850756"/>
            <a:ext cx="3404980" cy="2723739"/>
            <a:chOff x="8185794" y="3536947"/>
            <a:chExt cx="1442565" cy="1153948"/>
          </a:xfrm>
        </p:grpSpPr>
        <p:pic>
          <p:nvPicPr>
            <p:cNvPr id="93" name="Picture 92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8185794" y="3639571"/>
              <a:ext cx="942411" cy="1051324"/>
            </a:xfrm>
            <a:prstGeom prst="rect">
              <a:avLst/>
            </a:prstGeom>
          </p:spPr>
        </p:pic>
        <p:pic>
          <p:nvPicPr>
            <p:cNvPr id="94" name="Picture 93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8685948" y="3536947"/>
              <a:ext cx="942411" cy="1051324"/>
            </a:xfrm>
            <a:prstGeom prst="rect">
              <a:avLst/>
            </a:prstGeom>
          </p:spPr>
        </p:pic>
        <p:cxnSp>
          <p:nvCxnSpPr>
            <p:cNvPr id="96" name="Straight Connector 95"/>
            <p:cNvCxnSpPr/>
            <p:nvPr/>
          </p:nvCxnSpPr>
          <p:spPr>
            <a:xfrm>
              <a:off x="9047100" y="4300023"/>
              <a:ext cx="45057" cy="7951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7CD0F2F-43EE-4F51-96EA-5BE0FC771F19}"/>
              </a:ext>
            </a:extLst>
          </p:cNvPr>
          <p:cNvGrpSpPr/>
          <p:nvPr/>
        </p:nvGrpSpPr>
        <p:grpSpPr>
          <a:xfrm>
            <a:off x="9439267" y="4613087"/>
            <a:ext cx="3096959" cy="2944814"/>
            <a:chOff x="9940807" y="4714793"/>
            <a:chExt cx="1420514" cy="1350728"/>
          </a:xfrm>
        </p:grpSpPr>
        <p:pic>
          <p:nvPicPr>
            <p:cNvPr id="98" name="Picture 97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 rot="10436935">
              <a:off x="10418910" y="4714793"/>
              <a:ext cx="942411" cy="1051324"/>
            </a:xfrm>
            <a:prstGeom prst="rect">
              <a:avLst/>
            </a:prstGeom>
          </p:spPr>
        </p:pic>
        <p:pic>
          <p:nvPicPr>
            <p:cNvPr id="99" name="Picture 98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9940807" y="4884085"/>
              <a:ext cx="1058138" cy="1181436"/>
            </a:xfrm>
            <a:prstGeom prst="rect">
              <a:avLst/>
            </a:prstGeom>
          </p:spPr>
        </p:pic>
        <p:cxnSp>
          <p:nvCxnSpPr>
            <p:cNvPr id="100" name="Straight Connector 99"/>
            <p:cNvCxnSpPr/>
            <p:nvPr/>
          </p:nvCxnSpPr>
          <p:spPr>
            <a:xfrm>
              <a:off x="10448268" y="5049803"/>
              <a:ext cx="21608" cy="10058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5" name="Rectangle 104"/>
          <p:cNvSpPr/>
          <p:nvPr/>
        </p:nvSpPr>
        <p:spPr>
          <a:xfrm>
            <a:off x="511011" y="3680343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</a:rPr>
              <a:t>The probability of a </a:t>
            </a:r>
            <a:r>
              <a:rPr lang="en-US" sz="1800" dirty="0" err="1">
                <a:solidFill>
                  <a:srgbClr val="000000"/>
                </a:solidFill>
              </a:rPr>
              <a:t>PACl</a:t>
            </a:r>
            <a:r>
              <a:rPr lang="en-US" sz="1800" dirty="0">
                <a:solidFill>
                  <a:srgbClr val="000000"/>
                </a:solidFill>
              </a:rPr>
              <a:t> surface colliding with a </a:t>
            </a:r>
            <a:r>
              <a:rPr lang="en-US" sz="1800" dirty="0" err="1">
                <a:solidFill>
                  <a:srgbClr val="000000"/>
                </a:solidFill>
              </a:rPr>
              <a:t>PACl</a:t>
            </a:r>
            <a:r>
              <a:rPr lang="en-US" sz="1800" dirty="0">
                <a:solidFill>
                  <a:srgbClr val="000000"/>
                </a:solidFill>
              </a:rPr>
              <a:t> surface</a:t>
            </a:r>
            <a:endParaRPr lang="en-US" dirty="0"/>
          </a:p>
        </p:txBody>
      </p:sp>
      <p:sp>
        <p:nvSpPr>
          <p:cNvPr id="106" name="Rectangle 105"/>
          <p:cNvSpPr/>
          <p:nvPr/>
        </p:nvSpPr>
        <p:spPr>
          <a:xfrm>
            <a:off x="519748" y="512313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</a:rPr>
              <a:t>The probability of a </a:t>
            </a:r>
            <a:r>
              <a:rPr lang="en-US" sz="1800" dirty="0" err="1">
                <a:solidFill>
                  <a:srgbClr val="000000"/>
                </a:solidFill>
              </a:rPr>
              <a:t>PACl</a:t>
            </a:r>
            <a:r>
              <a:rPr lang="en-US" sz="1800" dirty="0">
                <a:solidFill>
                  <a:srgbClr val="000000"/>
                </a:solidFill>
              </a:rPr>
              <a:t> surface colliding with a HA surface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F934D6-B721-4231-9E97-A34D61091069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8882" y="1336283"/>
            <a:ext cx="5127315" cy="266971"/>
          </a:xfrm>
          <a:prstGeom prst="rect">
            <a:avLst/>
          </a:prstGeom>
          <a:solidFill>
            <a:schemeClr val="tx2">
              <a:lumMod val="25000"/>
              <a:lumOff val="75000"/>
              <a:alpha val="42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202897589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Settled water turbidity can be predicted!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1436" y="1865763"/>
            <a:ext cx="5258998" cy="499223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 rot="16200000">
            <a:off x="409556" y="3181116"/>
            <a:ext cx="28344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-log of fraction remaining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05849" y="2859832"/>
            <a:ext cx="2206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90% removal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384365-ADAD-4324-85B4-8E562C30FE3B}"/>
              </a:ext>
            </a:extLst>
          </p:cNvPr>
          <p:cNvSpPr txBox="1"/>
          <p:nvPr/>
        </p:nvSpPr>
        <p:spPr>
          <a:xfrm>
            <a:off x="7990609" y="2254827"/>
            <a:ext cx="410440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is remarkable in that the model captures both the effects of inorganic particles and dissolved organic matter.</a:t>
            </a:r>
          </a:p>
          <a:p>
            <a:r>
              <a:rPr lang="en-US" dirty="0"/>
              <a:t>The model complexity is calculating the probability of a collision that will involve a sticky surface</a:t>
            </a:r>
          </a:p>
        </p:txBody>
      </p:sp>
    </p:spTree>
    <p:extLst>
      <p:ext uri="{BB962C8B-B14F-4D97-AF65-F5344CB8AC3E}">
        <p14:creationId xmlns:p14="http://schemas.microsoft.com/office/powerpoint/2010/main" val="3381627880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Flocculation model based on geometry and stickiness of coagulant nanoparticles predicts performance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coagulant forms sticky nanoparticles</a:t>
            </a:r>
          </a:p>
          <a:p>
            <a:r>
              <a:rPr lang="en-US" dirty="0"/>
              <a:t>The bond between a coagulant nanoparticle and a clay platelet is strong</a:t>
            </a:r>
          </a:p>
          <a:p>
            <a:r>
              <a:rPr lang="en-US" dirty="0"/>
              <a:t>The bond between two coagulant nanoparticles might be weaker </a:t>
            </a:r>
          </a:p>
          <a:p>
            <a:r>
              <a:rPr lang="en-US" dirty="0"/>
              <a:t>Macromolecules of natural organic matter (NOM) cover the coagulant nanoparticles (and NOM isn’t sticky)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5329" y="6126163"/>
            <a:ext cx="76039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There is still much to learn about flocculation!</a:t>
            </a:r>
          </a:p>
        </p:txBody>
      </p:sp>
    </p:spTree>
    <p:extLst>
      <p:ext uri="{BB962C8B-B14F-4D97-AF65-F5344CB8AC3E}">
        <p14:creationId xmlns:p14="http://schemas.microsoft.com/office/powerpoint/2010/main" val="2507148171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flocculation model is far from complete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Doesn’t predict decreasing performance at high coagulant dosages</a:t>
            </a:r>
          </a:p>
          <a:p>
            <a:pPr lvl="1"/>
            <a:r>
              <a:rPr lang="en-US" dirty="0"/>
              <a:t>Possible that coagulant-coagulant bonds are weaker than coagulant-clay bonds and we don’t yet have that effect in the model</a:t>
            </a:r>
          </a:p>
          <a:p>
            <a:pPr lvl="1"/>
            <a:r>
              <a:rPr lang="en-US" dirty="0"/>
              <a:t>Floc density decreases as coagulant dose is increased and it is likely that flocs with excess coagulant have lower terminal velocities</a:t>
            </a:r>
          </a:p>
          <a:p>
            <a:r>
              <a:rPr lang="en-US" dirty="0"/>
              <a:t>Doesn’t describe floc formation when the dissolved organics concentration is so high that                  bonds are significant</a:t>
            </a:r>
          </a:p>
          <a:p>
            <a:r>
              <a:rPr lang="en-US" dirty="0"/>
              <a:t>Doesn’t describe effects of sedimentation tank design (another model coming up!)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F5BFED1-8BF4-41B6-BA34-9FC7C21071ED}"/>
              </a:ext>
            </a:extLst>
          </p:cNvPr>
          <p:cNvGrpSpPr/>
          <p:nvPr/>
        </p:nvGrpSpPr>
        <p:grpSpPr>
          <a:xfrm>
            <a:off x="6096000" y="5070714"/>
            <a:ext cx="1073053" cy="520254"/>
            <a:chOff x="6096000" y="4177096"/>
            <a:chExt cx="1073053" cy="520254"/>
          </a:xfrm>
        </p:grpSpPr>
        <p:sp>
          <p:nvSpPr>
            <p:cNvPr id="4" name="Oval 3"/>
            <p:cNvSpPr/>
            <p:nvPr/>
          </p:nvSpPr>
          <p:spPr>
            <a:xfrm>
              <a:off x="6137011" y="4198114"/>
              <a:ext cx="457200" cy="4572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HN"/>
            </a:p>
          </p:txBody>
        </p:sp>
        <p:sp>
          <p:nvSpPr>
            <p:cNvPr id="5" name="Oval 4"/>
            <p:cNvSpPr/>
            <p:nvPr/>
          </p:nvSpPr>
          <p:spPr>
            <a:xfrm>
              <a:off x="6098160" y="4214398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HN"/>
            </a:p>
          </p:txBody>
        </p:sp>
        <p:sp>
          <p:nvSpPr>
            <p:cNvPr id="6" name="Oval 5"/>
            <p:cNvSpPr/>
            <p:nvPr/>
          </p:nvSpPr>
          <p:spPr>
            <a:xfrm>
              <a:off x="6096000" y="4514470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HN"/>
            </a:p>
          </p:txBody>
        </p:sp>
        <p:sp>
          <p:nvSpPr>
            <p:cNvPr id="7" name="Oval 6"/>
            <p:cNvSpPr/>
            <p:nvPr/>
          </p:nvSpPr>
          <p:spPr>
            <a:xfrm>
              <a:off x="6194918" y="4377195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HN"/>
            </a:p>
          </p:txBody>
        </p:sp>
        <p:sp>
          <p:nvSpPr>
            <p:cNvPr id="8" name="Oval 7"/>
            <p:cNvSpPr/>
            <p:nvPr/>
          </p:nvSpPr>
          <p:spPr>
            <a:xfrm>
              <a:off x="6384490" y="4456043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HN"/>
            </a:p>
          </p:txBody>
        </p:sp>
        <p:grpSp>
          <p:nvGrpSpPr>
            <p:cNvPr id="14" name="Group 13"/>
            <p:cNvGrpSpPr/>
            <p:nvPr/>
          </p:nvGrpSpPr>
          <p:grpSpPr>
            <a:xfrm rot="2633686">
              <a:off x="6670842" y="4177096"/>
              <a:ext cx="498211" cy="499236"/>
              <a:chOff x="2404753" y="5061921"/>
              <a:chExt cx="498211" cy="499236"/>
            </a:xfrm>
          </p:grpSpPr>
          <p:sp>
            <p:nvSpPr>
              <p:cNvPr id="9" name="Oval 8"/>
              <p:cNvSpPr/>
              <p:nvPr/>
            </p:nvSpPr>
            <p:spPr>
              <a:xfrm>
                <a:off x="2445764" y="5061921"/>
                <a:ext cx="457200" cy="4572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HN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2406913" y="5078205"/>
                <a:ext cx="182880" cy="18288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HN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2404753" y="5378277"/>
                <a:ext cx="182880" cy="18288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HN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2503671" y="5241002"/>
                <a:ext cx="182880" cy="18288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HN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2693243" y="5319850"/>
                <a:ext cx="182880" cy="18288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HN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13854033"/>
      </p:ext>
    </p:extLst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E7CAE-CF5E-45DC-9BF5-8F39F70D0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need a basis for choosing the velocity gradient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4E3868-B78C-4102-A55C-3EDD083B5B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know that a value of Gt is required to obtain a low value of settled water turbidity</a:t>
            </a:r>
          </a:p>
          <a:p>
            <a:r>
              <a:rPr lang="en-US" dirty="0"/>
              <a:t>But what about G? What happens if we use very high G values?</a:t>
            </a:r>
          </a:p>
          <a:p>
            <a:r>
              <a:rPr lang="en-US" dirty="0"/>
              <a:t>Let G = 10,000 Hz ( and Gt = 35,000)</a:t>
            </a:r>
          </a:p>
          <a:p>
            <a:pPr lvl="1"/>
            <a:r>
              <a:rPr lang="en-US" dirty="0"/>
              <a:t>Tiny flocculator – 3.5 seconds!</a:t>
            </a:r>
          </a:p>
          <a:p>
            <a:pPr lvl="1"/>
            <a:r>
              <a:rPr lang="en-US" dirty="0"/>
              <a:t>Lots of energy – 36 m of head loss</a:t>
            </a:r>
          </a:p>
          <a:p>
            <a:r>
              <a:rPr lang="en-US" dirty="0"/>
              <a:t>There is another constraint! High G breaks flocs.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2C9975-4215-4F60-8FC9-90B9208E84D3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2386" y="3679103"/>
            <a:ext cx="1539657" cy="729599"/>
          </a:xfrm>
          <a:prstGeom prst="rect">
            <a:avLst/>
          </a:prstGeom>
        </p:spPr>
      </p:pic>
      <p:pic>
        <p:nvPicPr>
          <p:cNvPr id="5" name="Picture 4" descr="\documentclass{article}&#10;\usepackage{amsmath}&#10;\pagestyle{empty}&#10;\begin{document}&#10;&#10;$\bar\varepsilon \theta = gh_{\rm{L}}$&#10;&#10;&#10;\end{document}" title="IguanaTex Bitmap Display">
            <a:extLst>
              <a:ext uri="{FF2B5EF4-FFF2-40B4-BE49-F238E27FC236}">
                <a16:creationId xmlns:a16="http://schemas.microsoft.com/office/drawing/2014/main" id="{2C94DCBC-7E52-4A4F-B175-C023C17F7AB8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2629" y="3863181"/>
            <a:ext cx="1548190" cy="368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635713"/>
      </p:ext>
    </p:extLst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715FA-58C7-4E51-82D3-BAAF169A2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Floc maximum size in a flocculator is set by the shear forces and the bond force</a:t>
            </a:r>
          </a:p>
        </p:txBody>
      </p:sp>
      <p:grpSp>
        <p:nvGrpSpPr>
          <p:cNvPr id="520" name="Group 519">
            <a:extLst>
              <a:ext uri="{FF2B5EF4-FFF2-40B4-BE49-F238E27FC236}">
                <a16:creationId xmlns:a16="http://schemas.microsoft.com/office/drawing/2014/main" id="{8C6587FA-0DF5-482D-91FD-49FB0C9E9AAE}"/>
              </a:ext>
            </a:extLst>
          </p:cNvPr>
          <p:cNvGrpSpPr/>
          <p:nvPr/>
        </p:nvGrpSpPr>
        <p:grpSpPr>
          <a:xfrm rot="3075256">
            <a:off x="7654038" y="2148635"/>
            <a:ext cx="2847979" cy="3134825"/>
            <a:chOff x="7585798" y="2216875"/>
            <a:chExt cx="2847979" cy="3134825"/>
          </a:xfrm>
        </p:grpSpPr>
        <p:grpSp>
          <p:nvGrpSpPr>
            <p:cNvPr id="510" name="Group 509">
              <a:extLst>
                <a:ext uri="{FF2B5EF4-FFF2-40B4-BE49-F238E27FC236}">
                  <a16:creationId xmlns:a16="http://schemas.microsoft.com/office/drawing/2014/main" id="{9222BB56-07F5-40E8-8CB2-9A77D236AF0E}"/>
                </a:ext>
              </a:extLst>
            </p:cNvPr>
            <p:cNvGrpSpPr/>
            <p:nvPr/>
          </p:nvGrpSpPr>
          <p:grpSpPr>
            <a:xfrm rot="854244">
              <a:off x="7585798" y="2216875"/>
              <a:ext cx="2516626" cy="1922962"/>
              <a:chOff x="7331164" y="2610778"/>
              <a:chExt cx="2516626" cy="1922962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737CB388-0869-4613-9146-7A87F642827D}"/>
                  </a:ext>
                </a:extLst>
              </p:cNvPr>
              <p:cNvGrpSpPr/>
              <p:nvPr/>
            </p:nvGrpSpPr>
            <p:grpSpPr>
              <a:xfrm>
                <a:off x="7331164" y="3239774"/>
                <a:ext cx="657768" cy="378452"/>
                <a:chOff x="4777947" y="3207622"/>
                <a:chExt cx="657768" cy="378452"/>
              </a:xfrm>
            </p:grpSpPr>
            <p:grpSp>
              <p:nvGrpSpPr>
                <p:cNvPr id="4" name="Group 3">
                  <a:extLst>
                    <a:ext uri="{FF2B5EF4-FFF2-40B4-BE49-F238E27FC236}">
                      <a16:creationId xmlns:a16="http://schemas.microsoft.com/office/drawing/2014/main" id="{499C6690-DFBE-4CA4-9CAF-F310409D3B2E}"/>
                    </a:ext>
                  </a:extLst>
                </p:cNvPr>
                <p:cNvGrpSpPr/>
                <p:nvPr/>
              </p:nvGrpSpPr>
              <p:grpSpPr>
                <a:xfrm>
                  <a:off x="4777947" y="3207622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12" name="Group 176">
                    <a:extLst>
                      <a:ext uri="{FF2B5EF4-FFF2-40B4-BE49-F238E27FC236}">
                        <a16:creationId xmlns:a16="http://schemas.microsoft.com/office/drawing/2014/main" id="{D8A61F60-4A98-4945-935D-00BEA315D6F6}"/>
                      </a:ext>
                    </a:extLst>
                  </p:cNvPr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16" name="Picture 24 1">
                      <a:extLst>
                        <a:ext uri="{FF2B5EF4-FFF2-40B4-BE49-F238E27FC236}">
                          <a16:creationId xmlns:a16="http://schemas.microsoft.com/office/drawing/2014/main" id="{950598A6-10CF-44E7-B340-DBCDD98F5BFC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17" name="Picture 24 2">
                      <a:extLst>
                        <a:ext uri="{FF2B5EF4-FFF2-40B4-BE49-F238E27FC236}">
                          <a16:creationId xmlns:a16="http://schemas.microsoft.com/office/drawing/2014/main" id="{8CF933FC-A1C8-4E52-AC40-FE8CC0A3CB33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13" name="Group 179">
                    <a:extLst>
                      <a:ext uri="{FF2B5EF4-FFF2-40B4-BE49-F238E27FC236}">
                        <a16:creationId xmlns:a16="http://schemas.microsoft.com/office/drawing/2014/main" id="{67D3EA72-5D6B-468F-87F6-5B6DFEF61190}"/>
                      </a:ext>
                    </a:extLst>
                  </p:cNvPr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14" name="Picture 24 3">
                      <a:extLst>
                        <a:ext uri="{FF2B5EF4-FFF2-40B4-BE49-F238E27FC236}">
                          <a16:creationId xmlns:a16="http://schemas.microsoft.com/office/drawing/2014/main" id="{A254B43F-421E-4771-8BF4-A936BAD632A6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15" name="Picture 24 4">
                      <a:extLst>
                        <a:ext uri="{FF2B5EF4-FFF2-40B4-BE49-F238E27FC236}">
                          <a16:creationId xmlns:a16="http://schemas.microsoft.com/office/drawing/2014/main" id="{B628178A-F4D3-46EC-8E42-39616FE39704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  <p:grpSp>
              <p:nvGrpSpPr>
                <p:cNvPr id="5" name="Group 4">
                  <a:extLst>
                    <a:ext uri="{FF2B5EF4-FFF2-40B4-BE49-F238E27FC236}">
                      <a16:creationId xmlns:a16="http://schemas.microsoft.com/office/drawing/2014/main" id="{12D342D0-0F9B-47A5-8EE0-6ED6921E715D}"/>
                    </a:ext>
                  </a:extLst>
                </p:cNvPr>
                <p:cNvGrpSpPr/>
                <p:nvPr/>
              </p:nvGrpSpPr>
              <p:grpSpPr>
                <a:xfrm>
                  <a:off x="4935889" y="3265811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6" name="Group 176">
                    <a:extLst>
                      <a:ext uri="{FF2B5EF4-FFF2-40B4-BE49-F238E27FC236}">
                        <a16:creationId xmlns:a16="http://schemas.microsoft.com/office/drawing/2014/main" id="{CF8D3950-D443-476D-B410-5F7F1A66E894}"/>
                      </a:ext>
                    </a:extLst>
                  </p:cNvPr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10" name="Picture 24 5">
                      <a:extLst>
                        <a:ext uri="{FF2B5EF4-FFF2-40B4-BE49-F238E27FC236}">
                          <a16:creationId xmlns:a16="http://schemas.microsoft.com/office/drawing/2014/main" id="{D33C61CF-60AA-46B8-819E-07C2AC9713F5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11" name="Picture 24 6">
                      <a:extLst>
                        <a:ext uri="{FF2B5EF4-FFF2-40B4-BE49-F238E27FC236}">
                          <a16:creationId xmlns:a16="http://schemas.microsoft.com/office/drawing/2014/main" id="{9A510019-1C65-442D-98DC-82BB3E5287CC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7" name="Group 179">
                    <a:extLst>
                      <a:ext uri="{FF2B5EF4-FFF2-40B4-BE49-F238E27FC236}">
                        <a16:creationId xmlns:a16="http://schemas.microsoft.com/office/drawing/2014/main" id="{A8489A88-89C1-4DB9-B4EB-32BFD370EA17}"/>
                      </a:ext>
                    </a:extLst>
                  </p:cNvPr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8" name="Picture 24 7">
                      <a:extLst>
                        <a:ext uri="{FF2B5EF4-FFF2-40B4-BE49-F238E27FC236}">
                          <a16:creationId xmlns:a16="http://schemas.microsoft.com/office/drawing/2014/main" id="{C9BDF591-D90F-4F50-86A5-972DECFABDBF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9" name="Picture 24 8">
                      <a:extLst>
                        <a:ext uri="{FF2B5EF4-FFF2-40B4-BE49-F238E27FC236}">
                          <a16:creationId xmlns:a16="http://schemas.microsoft.com/office/drawing/2014/main" id="{3AE650E9-C607-416B-998D-8FB3BC5EB233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</p:grp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3279AA8D-DCDD-4671-84A9-58AD5C6A6261}"/>
                  </a:ext>
                </a:extLst>
              </p:cNvPr>
              <p:cNvGrpSpPr/>
              <p:nvPr/>
            </p:nvGrpSpPr>
            <p:grpSpPr>
              <a:xfrm>
                <a:off x="7339478" y="3515753"/>
                <a:ext cx="601238" cy="499826"/>
                <a:chOff x="5841977" y="3176030"/>
                <a:chExt cx="601238" cy="499826"/>
              </a:xfrm>
            </p:grpSpPr>
            <p:grpSp>
              <p:nvGrpSpPr>
                <p:cNvPr id="19" name="Group 18">
                  <a:extLst>
                    <a:ext uri="{FF2B5EF4-FFF2-40B4-BE49-F238E27FC236}">
                      <a16:creationId xmlns:a16="http://schemas.microsoft.com/office/drawing/2014/main" id="{DEB519D2-98B7-480B-A84E-212C7F1ECCAE}"/>
                    </a:ext>
                  </a:extLst>
                </p:cNvPr>
                <p:cNvGrpSpPr/>
                <p:nvPr/>
              </p:nvGrpSpPr>
              <p:grpSpPr>
                <a:xfrm rot="19742345">
                  <a:off x="5841977" y="3207622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27" name="Group 176">
                    <a:extLst>
                      <a:ext uri="{FF2B5EF4-FFF2-40B4-BE49-F238E27FC236}">
                        <a16:creationId xmlns:a16="http://schemas.microsoft.com/office/drawing/2014/main" id="{DE3B9976-C477-4D0C-9D09-9A031AECBD88}"/>
                      </a:ext>
                    </a:extLst>
                  </p:cNvPr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31" name="Picture 24 9">
                      <a:extLst>
                        <a:ext uri="{FF2B5EF4-FFF2-40B4-BE49-F238E27FC236}">
                          <a16:creationId xmlns:a16="http://schemas.microsoft.com/office/drawing/2014/main" id="{3AC614F6-B1B5-4D7C-AF9E-152104E654FF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32" name="Picture 24 10">
                      <a:extLst>
                        <a:ext uri="{FF2B5EF4-FFF2-40B4-BE49-F238E27FC236}">
                          <a16:creationId xmlns:a16="http://schemas.microsoft.com/office/drawing/2014/main" id="{D8200D5D-D508-461F-ACF2-DCE42B5402F3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28" name="Group 179">
                    <a:extLst>
                      <a:ext uri="{FF2B5EF4-FFF2-40B4-BE49-F238E27FC236}">
                        <a16:creationId xmlns:a16="http://schemas.microsoft.com/office/drawing/2014/main" id="{9F357171-73DC-44FB-AD6B-85967B486EDA}"/>
                      </a:ext>
                    </a:extLst>
                  </p:cNvPr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29" name="Picture 24 11">
                      <a:extLst>
                        <a:ext uri="{FF2B5EF4-FFF2-40B4-BE49-F238E27FC236}">
                          <a16:creationId xmlns:a16="http://schemas.microsoft.com/office/drawing/2014/main" id="{AE72F40F-16A7-4667-AEF2-10C8C6E76AF6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30" name="Picture 24 12">
                      <a:extLst>
                        <a:ext uri="{FF2B5EF4-FFF2-40B4-BE49-F238E27FC236}">
                          <a16:creationId xmlns:a16="http://schemas.microsoft.com/office/drawing/2014/main" id="{8EF96FBF-7D8D-49B0-8A9F-DEE21AD3FE25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  <p:grpSp>
              <p:nvGrpSpPr>
                <p:cNvPr id="20" name="Group 19">
                  <a:extLst>
                    <a:ext uri="{FF2B5EF4-FFF2-40B4-BE49-F238E27FC236}">
                      <a16:creationId xmlns:a16="http://schemas.microsoft.com/office/drawing/2014/main" id="{B53052F9-F42F-4517-9008-0B6F79B6E619}"/>
                    </a:ext>
                  </a:extLst>
                </p:cNvPr>
                <p:cNvGrpSpPr/>
                <p:nvPr/>
              </p:nvGrpSpPr>
              <p:grpSpPr>
                <a:xfrm rot="17239213">
                  <a:off x="6033171" y="3265811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21" name="Group 176">
                    <a:extLst>
                      <a:ext uri="{FF2B5EF4-FFF2-40B4-BE49-F238E27FC236}">
                        <a16:creationId xmlns:a16="http://schemas.microsoft.com/office/drawing/2014/main" id="{3A6C3CD9-9D85-4304-8ED9-2767C643D6B1}"/>
                      </a:ext>
                    </a:extLst>
                  </p:cNvPr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25" name="Picture 24 13">
                      <a:extLst>
                        <a:ext uri="{FF2B5EF4-FFF2-40B4-BE49-F238E27FC236}">
                          <a16:creationId xmlns:a16="http://schemas.microsoft.com/office/drawing/2014/main" id="{30FABC7E-EEEE-4344-A83F-7468C320F83F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26" name="Picture 24 14">
                      <a:extLst>
                        <a:ext uri="{FF2B5EF4-FFF2-40B4-BE49-F238E27FC236}">
                          <a16:creationId xmlns:a16="http://schemas.microsoft.com/office/drawing/2014/main" id="{2BA66F7D-BF48-4B75-BA27-D546DD61E105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22" name="Group 179">
                    <a:extLst>
                      <a:ext uri="{FF2B5EF4-FFF2-40B4-BE49-F238E27FC236}">
                        <a16:creationId xmlns:a16="http://schemas.microsoft.com/office/drawing/2014/main" id="{DDCAE4D9-A3D7-46B2-90CA-D901827ABCAD}"/>
                      </a:ext>
                    </a:extLst>
                  </p:cNvPr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23" name="Picture 24 15">
                      <a:extLst>
                        <a:ext uri="{FF2B5EF4-FFF2-40B4-BE49-F238E27FC236}">
                          <a16:creationId xmlns:a16="http://schemas.microsoft.com/office/drawing/2014/main" id="{05A0843C-D05D-49AB-BFDE-7CF4E273B495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24" name="Picture 24 16">
                      <a:extLst>
                        <a:ext uri="{FF2B5EF4-FFF2-40B4-BE49-F238E27FC236}">
                          <a16:creationId xmlns:a16="http://schemas.microsoft.com/office/drawing/2014/main" id="{7CE10C0C-BB05-4067-AE58-CD0EF041F2BB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</p:grp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D30DBCC0-FE05-41E3-9002-8ACDE9FD6C6A}"/>
                  </a:ext>
                </a:extLst>
              </p:cNvPr>
              <p:cNvGrpSpPr/>
              <p:nvPr/>
            </p:nvGrpSpPr>
            <p:grpSpPr>
              <a:xfrm>
                <a:off x="7808591" y="3259170"/>
                <a:ext cx="1055948" cy="610380"/>
                <a:chOff x="6261214" y="3135578"/>
                <a:chExt cx="1055948" cy="610380"/>
              </a:xfrm>
            </p:grpSpPr>
            <p:grpSp>
              <p:nvGrpSpPr>
                <p:cNvPr id="34" name="Group 33">
                  <a:extLst>
                    <a:ext uri="{FF2B5EF4-FFF2-40B4-BE49-F238E27FC236}">
                      <a16:creationId xmlns:a16="http://schemas.microsoft.com/office/drawing/2014/main" id="{F0D85D63-9034-494E-B65F-9CC4689B2357}"/>
                    </a:ext>
                  </a:extLst>
                </p:cNvPr>
                <p:cNvGrpSpPr/>
                <p:nvPr/>
              </p:nvGrpSpPr>
              <p:grpSpPr>
                <a:xfrm>
                  <a:off x="6659394" y="3135578"/>
                  <a:ext cx="657768" cy="378452"/>
                  <a:chOff x="4777947" y="3207622"/>
                  <a:chExt cx="657768" cy="378452"/>
                </a:xfrm>
              </p:grpSpPr>
              <p:grpSp>
                <p:nvGrpSpPr>
                  <p:cNvPr id="50" name="Group 49">
                    <a:extLst>
                      <a:ext uri="{FF2B5EF4-FFF2-40B4-BE49-F238E27FC236}">
                        <a16:creationId xmlns:a16="http://schemas.microsoft.com/office/drawing/2014/main" id="{10289DA4-02DE-4C22-8198-DEAB4333626B}"/>
                      </a:ext>
                    </a:extLst>
                  </p:cNvPr>
                  <p:cNvGrpSpPr/>
                  <p:nvPr/>
                </p:nvGrpSpPr>
                <p:grpSpPr>
                  <a:xfrm>
                    <a:off x="4777947" y="3207622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58" name="Group 176">
                      <a:extLst>
                        <a:ext uri="{FF2B5EF4-FFF2-40B4-BE49-F238E27FC236}">
                          <a16:creationId xmlns:a16="http://schemas.microsoft.com/office/drawing/2014/main" id="{31D75AF9-41E7-4427-8D91-391AB2DBF07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62" name="Picture 24 17">
                        <a:extLst>
                          <a:ext uri="{FF2B5EF4-FFF2-40B4-BE49-F238E27FC236}">
                            <a16:creationId xmlns:a16="http://schemas.microsoft.com/office/drawing/2014/main" id="{35D13111-7C2E-4B59-9549-F45982FA061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63" name="Picture 24 18">
                        <a:extLst>
                          <a:ext uri="{FF2B5EF4-FFF2-40B4-BE49-F238E27FC236}">
                            <a16:creationId xmlns:a16="http://schemas.microsoft.com/office/drawing/2014/main" id="{5A1E055F-DB81-4349-91DE-FC7CF55BD2C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59" name="Group 179">
                      <a:extLst>
                        <a:ext uri="{FF2B5EF4-FFF2-40B4-BE49-F238E27FC236}">
                          <a16:creationId xmlns:a16="http://schemas.microsoft.com/office/drawing/2014/main" id="{781B9350-1D0B-4C2B-B90B-753BB5FE0C7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60" name="Picture 24 19">
                        <a:extLst>
                          <a:ext uri="{FF2B5EF4-FFF2-40B4-BE49-F238E27FC236}">
                            <a16:creationId xmlns:a16="http://schemas.microsoft.com/office/drawing/2014/main" id="{4CDB0640-A993-4AB7-9851-5419D29E9F9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61" name="Picture 24 20">
                        <a:extLst>
                          <a:ext uri="{FF2B5EF4-FFF2-40B4-BE49-F238E27FC236}">
                            <a16:creationId xmlns:a16="http://schemas.microsoft.com/office/drawing/2014/main" id="{3E65C5C6-4C19-4153-9D1C-A8BC5F98B29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  <p:grpSp>
                <p:nvGrpSpPr>
                  <p:cNvPr id="51" name="Group 50">
                    <a:extLst>
                      <a:ext uri="{FF2B5EF4-FFF2-40B4-BE49-F238E27FC236}">
                        <a16:creationId xmlns:a16="http://schemas.microsoft.com/office/drawing/2014/main" id="{B9D39512-49C1-41FB-9616-307278509B27}"/>
                      </a:ext>
                    </a:extLst>
                  </p:cNvPr>
                  <p:cNvGrpSpPr/>
                  <p:nvPr/>
                </p:nvGrpSpPr>
                <p:grpSpPr>
                  <a:xfrm>
                    <a:off x="4935889" y="3265811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52" name="Group 176">
                      <a:extLst>
                        <a:ext uri="{FF2B5EF4-FFF2-40B4-BE49-F238E27FC236}">
                          <a16:creationId xmlns:a16="http://schemas.microsoft.com/office/drawing/2014/main" id="{E3480DB8-37A0-4636-B8E2-FC5F16A66DF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56" name="Picture 24 21">
                        <a:extLst>
                          <a:ext uri="{FF2B5EF4-FFF2-40B4-BE49-F238E27FC236}">
                            <a16:creationId xmlns:a16="http://schemas.microsoft.com/office/drawing/2014/main" id="{7438503F-D3F4-4898-B4D0-018083E593F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57" name="Picture 24 22">
                        <a:extLst>
                          <a:ext uri="{FF2B5EF4-FFF2-40B4-BE49-F238E27FC236}">
                            <a16:creationId xmlns:a16="http://schemas.microsoft.com/office/drawing/2014/main" id="{1ECCBD17-0412-4C34-8A6C-F636A386E91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53" name="Group 179">
                      <a:extLst>
                        <a:ext uri="{FF2B5EF4-FFF2-40B4-BE49-F238E27FC236}">
                          <a16:creationId xmlns:a16="http://schemas.microsoft.com/office/drawing/2014/main" id="{EDD142B2-98EF-4C61-8649-BAF4C109539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54" name="Picture 24 23">
                        <a:extLst>
                          <a:ext uri="{FF2B5EF4-FFF2-40B4-BE49-F238E27FC236}">
                            <a16:creationId xmlns:a16="http://schemas.microsoft.com/office/drawing/2014/main" id="{4AFE17D3-D133-4C81-A604-B0CA6EFD30C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55" name="Picture 24 24">
                        <a:extLst>
                          <a:ext uri="{FF2B5EF4-FFF2-40B4-BE49-F238E27FC236}">
                            <a16:creationId xmlns:a16="http://schemas.microsoft.com/office/drawing/2014/main" id="{F3B6FADD-CFB3-4C92-A9A4-BB0CC7D64F3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</p:grpSp>
            <p:grpSp>
              <p:nvGrpSpPr>
                <p:cNvPr id="35" name="Group 34">
                  <a:extLst>
                    <a:ext uri="{FF2B5EF4-FFF2-40B4-BE49-F238E27FC236}">
                      <a16:creationId xmlns:a16="http://schemas.microsoft.com/office/drawing/2014/main" id="{63C7FEAB-7B79-48A1-B789-D58CEB0F7B45}"/>
                    </a:ext>
                  </a:extLst>
                </p:cNvPr>
                <p:cNvGrpSpPr/>
                <p:nvPr/>
              </p:nvGrpSpPr>
              <p:grpSpPr>
                <a:xfrm rot="18877668">
                  <a:off x="6210508" y="3195426"/>
                  <a:ext cx="601238" cy="499826"/>
                  <a:chOff x="5841977" y="3176030"/>
                  <a:chExt cx="601238" cy="499826"/>
                </a:xfrm>
              </p:grpSpPr>
              <p:grpSp>
                <p:nvGrpSpPr>
                  <p:cNvPr id="36" name="Group 35">
                    <a:extLst>
                      <a:ext uri="{FF2B5EF4-FFF2-40B4-BE49-F238E27FC236}">
                        <a16:creationId xmlns:a16="http://schemas.microsoft.com/office/drawing/2014/main" id="{64C6FCE1-D519-4ED3-9BDA-D5767ACD7099}"/>
                      </a:ext>
                    </a:extLst>
                  </p:cNvPr>
                  <p:cNvGrpSpPr/>
                  <p:nvPr/>
                </p:nvGrpSpPr>
                <p:grpSpPr>
                  <a:xfrm rot="19742345">
                    <a:off x="5841977" y="3207622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44" name="Group 176">
                      <a:extLst>
                        <a:ext uri="{FF2B5EF4-FFF2-40B4-BE49-F238E27FC236}">
                          <a16:creationId xmlns:a16="http://schemas.microsoft.com/office/drawing/2014/main" id="{686B7D3A-03A6-45F8-AD81-82ABAE97237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48" name="Picture 24 25">
                        <a:extLst>
                          <a:ext uri="{FF2B5EF4-FFF2-40B4-BE49-F238E27FC236}">
                            <a16:creationId xmlns:a16="http://schemas.microsoft.com/office/drawing/2014/main" id="{A33E32DF-121E-4725-AE1D-2781EEA4DE9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49" name="Picture 24 26">
                        <a:extLst>
                          <a:ext uri="{FF2B5EF4-FFF2-40B4-BE49-F238E27FC236}">
                            <a16:creationId xmlns:a16="http://schemas.microsoft.com/office/drawing/2014/main" id="{37E56CD8-A247-43BF-936A-2F015C2FF2F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45" name="Group 179">
                      <a:extLst>
                        <a:ext uri="{FF2B5EF4-FFF2-40B4-BE49-F238E27FC236}">
                          <a16:creationId xmlns:a16="http://schemas.microsoft.com/office/drawing/2014/main" id="{36C66CBA-2EF1-42B1-A0BB-23B546DC1B4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46" name="Picture 24 27">
                        <a:extLst>
                          <a:ext uri="{FF2B5EF4-FFF2-40B4-BE49-F238E27FC236}">
                            <a16:creationId xmlns:a16="http://schemas.microsoft.com/office/drawing/2014/main" id="{713B1782-4C12-4AB9-8DD6-22ED5344272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47" name="Picture 24 28">
                        <a:extLst>
                          <a:ext uri="{FF2B5EF4-FFF2-40B4-BE49-F238E27FC236}">
                            <a16:creationId xmlns:a16="http://schemas.microsoft.com/office/drawing/2014/main" id="{74DBF2CD-D35F-45CC-9F09-C0AB0478DD6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  <p:grpSp>
                <p:nvGrpSpPr>
                  <p:cNvPr id="37" name="Group 36">
                    <a:extLst>
                      <a:ext uri="{FF2B5EF4-FFF2-40B4-BE49-F238E27FC236}">
                        <a16:creationId xmlns:a16="http://schemas.microsoft.com/office/drawing/2014/main" id="{219F3318-BE0C-4F1C-85CF-FD6885412453}"/>
                      </a:ext>
                    </a:extLst>
                  </p:cNvPr>
                  <p:cNvGrpSpPr/>
                  <p:nvPr/>
                </p:nvGrpSpPr>
                <p:grpSpPr>
                  <a:xfrm rot="17239213">
                    <a:off x="6033171" y="3265811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38" name="Group 176">
                      <a:extLst>
                        <a:ext uri="{FF2B5EF4-FFF2-40B4-BE49-F238E27FC236}">
                          <a16:creationId xmlns:a16="http://schemas.microsoft.com/office/drawing/2014/main" id="{038B7473-6EF9-4613-824D-B3F5DD93771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42" name="Picture 24 29">
                        <a:extLst>
                          <a:ext uri="{FF2B5EF4-FFF2-40B4-BE49-F238E27FC236}">
                            <a16:creationId xmlns:a16="http://schemas.microsoft.com/office/drawing/2014/main" id="{129368ED-0550-4E16-8B5A-309CF02EE50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43" name="Picture 24 30">
                        <a:extLst>
                          <a:ext uri="{FF2B5EF4-FFF2-40B4-BE49-F238E27FC236}">
                            <a16:creationId xmlns:a16="http://schemas.microsoft.com/office/drawing/2014/main" id="{A381CFA9-884E-412C-8605-D94515DE0DE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39" name="Group 179">
                      <a:extLst>
                        <a:ext uri="{FF2B5EF4-FFF2-40B4-BE49-F238E27FC236}">
                          <a16:creationId xmlns:a16="http://schemas.microsoft.com/office/drawing/2014/main" id="{B093B7F3-A7FC-44EB-9614-CF8FF298670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40" name="Picture 24 31">
                        <a:extLst>
                          <a:ext uri="{FF2B5EF4-FFF2-40B4-BE49-F238E27FC236}">
                            <a16:creationId xmlns:a16="http://schemas.microsoft.com/office/drawing/2014/main" id="{E7BDA4C9-56DD-4B24-A3C1-6EFFF4B2EB9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41" name="Picture 24 32">
                        <a:extLst>
                          <a:ext uri="{FF2B5EF4-FFF2-40B4-BE49-F238E27FC236}">
                            <a16:creationId xmlns:a16="http://schemas.microsoft.com/office/drawing/2014/main" id="{F7661D0A-52BF-454D-B5E5-980BEA1BBF4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</p:grpSp>
          </p:grpSp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9ED01F45-5D7F-461B-8A21-29E33CDF1EE2}"/>
                  </a:ext>
                </a:extLst>
              </p:cNvPr>
              <p:cNvGrpSpPr/>
              <p:nvPr/>
            </p:nvGrpSpPr>
            <p:grpSpPr>
              <a:xfrm>
                <a:off x="7782822" y="3564028"/>
                <a:ext cx="1078920" cy="969712"/>
                <a:chOff x="6792398" y="2509410"/>
                <a:chExt cx="1078920" cy="969712"/>
              </a:xfrm>
            </p:grpSpPr>
            <p:grpSp>
              <p:nvGrpSpPr>
                <p:cNvPr id="65" name="Group 64">
                  <a:extLst>
                    <a:ext uri="{FF2B5EF4-FFF2-40B4-BE49-F238E27FC236}">
                      <a16:creationId xmlns:a16="http://schemas.microsoft.com/office/drawing/2014/main" id="{63ABB522-0832-40A5-9880-D011C115B634}"/>
                    </a:ext>
                  </a:extLst>
                </p:cNvPr>
                <p:cNvGrpSpPr/>
                <p:nvPr/>
              </p:nvGrpSpPr>
              <p:grpSpPr>
                <a:xfrm>
                  <a:off x="6792398" y="2703317"/>
                  <a:ext cx="657768" cy="378452"/>
                  <a:chOff x="4777947" y="3207622"/>
                  <a:chExt cx="657768" cy="378452"/>
                </a:xfrm>
              </p:grpSpPr>
              <p:grpSp>
                <p:nvGrpSpPr>
                  <p:cNvPr id="111" name="Group 110">
                    <a:extLst>
                      <a:ext uri="{FF2B5EF4-FFF2-40B4-BE49-F238E27FC236}">
                        <a16:creationId xmlns:a16="http://schemas.microsoft.com/office/drawing/2014/main" id="{5EB67C52-9485-4C06-9988-D07FBDC7D681}"/>
                      </a:ext>
                    </a:extLst>
                  </p:cNvPr>
                  <p:cNvGrpSpPr/>
                  <p:nvPr/>
                </p:nvGrpSpPr>
                <p:grpSpPr>
                  <a:xfrm>
                    <a:off x="4777947" y="3207622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119" name="Group 176">
                      <a:extLst>
                        <a:ext uri="{FF2B5EF4-FFF2-40B4-BE49-F238E27FC236}">
                          <a16:creationId xmlns:a16="http://schemas.microsoft.com/office/drawing/2014/main" id="{EDE7FD35-89BF-4CD5-AD55-05EBE7F92AF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123" name="Picture 24 33">
                        <a:extLst>
                          <a:ext uri="{FF2B5EF4-FFF2-40B4-BE49-F238E27FC236}">
                            <a16:creationId xmlns:a16="http://schemas.microsoft.com/office/drawing/2014/main" id="{3187649C-A61D-4603-BF09-18F319AF037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124" name="Picture 24 34">
                        <a:extLst>
                          <a:ext uri="{FF2B5EF4-FFF2-40B4-BE49-F238E27FC236}">
                            <a16:creationId xmlns:a16="http://schemas.microsoft.com/office/drawing/2014/main" id="{EE9341EF-D054-42A0-9458-94C20DDAE9A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120" name="Group 179">
                      <a:extLst>
                        <a:ext uri="{FF2B5EF4-FFF2-40B4-BE49-F238E27FC236}">
                          <a16:creationId xmlns:a16="http://schemas.microsoft.com/office/drawing/2014/main" id="{C80AFDED-5C4A-4D49-8DE4-8C78FC9732C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121" name="Picture 24 35">
                        <a:extLst>
                          <a:ext uri="{FF2B5EF4-FFF2-40B4-BE49-F238E27FC236}">
                            <a16:creationId xmlns:a16="http://schemas.microsoft.com/office/drawing/2014/main" id="{0F36F35E-7FB5-4955-8912-F1A4A6AEE71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122" name="Picture 24 36">
                        <a:extLst>
                          <a:ext uri="{FF2B5EF4-FFF2-40B4-BE49-F238E27FC236}">
                            <a16:creationId xmlns:a16="http://schemas.microsoft.com/office/drawing/2014/main" id="{86F9822C-FE1F-4F6E-87BA-FD8287F872E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  <p:grpSp>
                <p:nvGrpSpPr>
                  <p:cNvPr id="112" name="Group 111">
                    <a:extLst>
                      <a:ext uri="{FF2B5EF4-FFF2-40B4-BE49-F238E27FC236}">
                        <a16:creationId xmlns:a16="http://schemas.microsoft.com/office/drawing/2014/main" id="{20901203-96DB-4A6A-84B2-48ED81341D29}"/>
                      </a:ext>
                    </a:extLst>
                  </p:cNvPr>
                  <p:cNvGrpSpPr/>
                  <p:nvPr/>
                </p:nvGrpSpPr>
                <p:grpSpPr>
                  <a:xfrm>
                    <a:off x="4935889" y="3265811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113" name="Group 176">
                      <a:extLst>
                        <a:ext uri="{FF2B5EF4-FFF2-40B4-BE49-F238E27FC236}">
                          <a16:creationId xmlns:a16="http://schemas.microsoft.com/office/drawing/2014/main" id="{3B3EF1AA-B573-4545-9875-20297D946C2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117" name="Picture 24 37">
                        <a:extLst>
                          <a:ext uri="{FF2B5EF4-FFF2-40B4-BE49-F238E27FC236}">
                            <a16:creationId xmlns:a16="http://schemas.microsoft.com/office/drawing/2014/main" id="{7D3E3482-1807-4263-9E82-8EDAA4335A8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118" name="Picture 24 38">
                        <a:extLst>
                          <a:ext uri="{FF2B5EF4-FFF2-40B4-BE49-F238E27FC236}">
                            <a16:creationId xmlns:a16="http://schemas.microsoft.com/office/drawing/2014/main" id="{07D972BE-97BB-45D1-AB34-EAE90E27E7E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114" name="Group 179">
                      <a:extLst>
                        <a:ext uri="{FF2B5EF4-FFF2-40B4-BE49-F238E27FC236}">
                          <a16:creationId xmlns:a16="http://schemas.microsoft.com/office/drawing/2014/main" id="{8050F6AC-FB8B-4EB8-A6EE-1DD92713680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115" name="Picture 24 39">
                        <a:extLst>
                          <a:ext uri="{FF2B5EF4-FFF2-40B4-BE49-F238E27FC236}">
                            <a16:creationId xmlns:a16="http://schemas.microsoft.com/office/drawing/2014/main" id="{D5D62976-D642-4979-A488-061BD172831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116" name="Picture 24 40">
                        <a:extLst>
                          <a:ext uri="{FF2B5EF4-FFF2-40B4-BE49-F238E27FC236}">
                            <a16:creationId xmlns:a16="http://schemas.microsoft.com/office/drawing/2014/main" id="{E36AABA2-786B-451D-8EA3-B123DB8AB5E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</p:grpSp>
            <p:grpSp>
              <p:nvGrpSpPr>
                <p:cNvPr id="66" name="Group 65">
                  <a:extLst>
                    <a:ext uri="{FF2B5EF4-FFF2-40B4-BE49-F238E27FC236}">
                      <a16:creationId xmlns:a16="http://schemas.microsoft.com/office/drawing/2014/main" id="{3BE9EFA2-B39F-425E-AFF7-6DE9180FC9AE}"/>
                    </a:ext>
                  </a:extLst>
                </p:cNvPr>
                <p:cNvGrpSpPr/>
                <p:nvPr/>
              </p:nvGrpSpPr>
              <p:grpSpPr>
                <a:xfrm rot="19661454">
                  <a:off x="6800712" y="2979296"/>
                  <a:ext cx="601238" cy="499826"/>
                  <a:chOff x="5841977" y="3176030"/>
                  <a:chExt cx="601238" cy="499826"/>
                </a:xfrm>
              </p:grpSpPr>
              <p:grpSp>
                <p:nvGrpSpPr>
                  <p:cNvPr id="97" name="Group 96">
                    <a:extLst>
                      <a:ext uri="{FF2B5EF4-FFF2-40B4-BE49-F238E27FC236}">
                        <a16:creationId xmlns:a16="http://schemas.microsoft.com/office/drawing/2014/main" id="{CAEDE679-50E4-46F9-908F-B13C3EA664E3}"/>
                      </a:ext>
                    </a:extLst>
                  </p:cNvPr>
                  <p:cNvGrpSpPr/>
                  <p:nvPr/>
                </p:nvGrpSpPr>
                <p:grpSpPr>
                  <a:xfrm rot="19742345">
                    <a:off x="5841977" y="3207622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105" name="Group 176">
                      <a:extLst>
                        <a:ext uri="{FF2B5EF4-FFF2-40B4-BE49-F238E27FC236}">
                          <a16:creationId xmlns:a16="http://schemas.microsoft.com/office/drawing/2014/main" id="{22C85C03-016D-4582-97C9-CCF9AA1C434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109" name="Picture 24 41">
                        <a:extLst>
                          <a:ext uri="{FF2B5EF4-FFF2-40B4-BE49-F238E27FC236}">
                            <a16:creationId xmlns:a16="http://schemas.microsoft.com/office/drawing/2014/main" id="{14E15B89-63E4-4AED-9617-6018EDCBF63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110" name="Picture 24 42">
                        <a:extLst>
                          <a:ext uri="{FF2B5EF4-FFF2-40B4-BE49-F238E27FC236}">
                            <a16:creationId xmlns:a16="http://schemas.microsoft.com/office/drawing/2014/main" id="{F6C6B544-29E8-43AC-9CC1-B867229400F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106" name="Group 179">
                      <a:extLst>
                        <a:ext uri="{FF2B5EF4-FFF2-40B4-BE49-F238E27FC236}">
                          <a16:creationId xmlns:a16="http://schemas.microsoft.com/office/drawing/2014/main" id="{D64938F9-2745-4B34-9C4D-C44AEF025B0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107" name="Picture 24 43">
                        <a:extLst>
                          <a:ext uri="{FF2B5EF4-FFF2-40B4-BE49-F238E27FC236}">
                            <a16:creationId xmlns:a16="http://schemas.microsoft.com/office/drawing/2014/main" id="{ADDB08E7-FFD5-4F46-A9B3-FEB074A1CE8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108" name="Picture 24 44">
                        <a:extLst>
                          <a:ext uri="{FF2B5EF4-FFF2-40B4-BE49-F238E27FC236}">
                            <a16:creationId xmlns:a16="http://schemas.microsoft.com/office/drawing/2014/main" id="{51B5DDA4-42C0-426B-8D44-E8DD8090258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  <p:grpSp>
                <p:nvGrpSpPr>
                  <p:cNvPr id="98" name="Group 97">
                    <a:extLst>
                      <a:ext uri="{FF2B5EF4-FFF2-40B4-BE49-F238E27FC236}">
                        <a16:creationId xmlns:a16="http://schemas.microsoft.com/office/drawing/2014/main" id="{28BACB2D-BC15-4C46-8CBA-A27B03A3E908}"/>
                      </a:ext>
                    </a:extLst>
                  </p:cNvPr>
                  <p:cNvGrpSpPr/>
                  <p:nvPr/>
                </p:nvGrpSpPr>
                <p:grpSpPr>
                  <a:xfrm rot="17239213">
                    <a:off x="6033171" y="3265811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99" name="Group 176">
                      <a:extLst>
                        <a:ext uri="{FF2B5EF4-FFF2-40B4-BE49-F238E27FC236}">
                          <a16:creationId xmlns:a16="http://schemas.microsoft.com/office/drawing/2014/main" id="{94E1626E-C391-4266-AA8F-62E49F5E54A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103" name="Picture 24 45">
                        <a:extLst>
                          <a:ext uri="{FF2B5EF4-FFF2-40B4-BE49-F238E27FC236}">
                            <a16:creationId xmlns:a16="http://schemas.microsoft.com/office/drawing/2014/main" id="{B1959734-782D-43D2-A346-9198588DC95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104" name="Picture 24 46">
                        <a:extLst>
                          <a:ext uri="{FF2B5EF4-FFF2-40B4-BE49-F238E27FC236}">
                            <a16:creationId xmlns:a16="http://schemas.microsoft.com/office/drawing/2014/main" id="{30A4B3AE-FAF9-4C21-93A6-1F77F04F72B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100" name="Group 179">
                      <a:extLst>
                        <a:ext uri="{FF2B5EF4-FFF2-40B4-BE49-F238E27FC236}">
                          <a16:creationId xmlns:a16="http://schemas.microsoft.com/office/drawing/2014/main" id="{BA5D5677-A58C-490F-BB9F-799FEE11E06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101" name="Picture 24 47">
                        <a:extLst>
                          <a:ext uri="{FF2B5EF4-FFF2-40B4-BE49-F238E27FC236}">
                            <a16:creationId xmlns:a16="http://schemas.microsoft.com/office/drawing/2014/main" id="{F1D93C8F-6F2D-4C7D-8043-DD1E525ADE6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102" name="Picture 24 48">
                        <a:extLst>
                          <a:ext uri="{FF2B5EF4-FFF2-40B4-BE49-F238E27FC236}">
                            <a16:creationId xmlns:a16="http://schemas.microsoft.com/office/drawing/2014/main" id="{85DFDCDE-6C0C-46D3-AC34-8558756A5EB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</p:grpSp>
            <p:grpSp>
              <p:nvGrpSpPr>
                <p:cNvPr id="67" name="Group 66">
                  <a:extLst>
                    <a:ext uri="{FF2B5EF4-FFF2-40B4-BE49-F238E27FC236}">
                      <a16:creationId xmlns:a16="http://schemas.microsoft.com/office/drawing/2014/main" id="{C7B7CAFE-02E0-4B89-A6F4-659AE24A8977}"/>
                    </a:ext>
                  </a:extLst>
                </p:cNvPr>
                <p:cNvGrpSpPr/>
                <p:nvPr/>
              </p:nvGrpSpPr>
              <p:grpSpPr>
                <a:xfrm rot="2171672">
                  <a:off x="7250310" y="2916884"/>
                  <a:ext cx="559876" cy="378452"/>
                  <a:chOff x="4777947" y="3207622"/>
                  <a:chExt cx="559876" cy="378452"/>
                </a:xfrm>
              </p:grpSpPr>
              <p:grpSp>
                <p:nvGrpSpPr>
                  <p:cNvPr id="83" name="Group 82">
                    <a:extLst>
                      <a:ext uri="{FF2B5EF4-FFF2-40B4-BE49-F238E27FC236}">
                        <a16:creationId xmlns:a16="http://schemas.microsoft.com/office/drawing/2014/main" id="{0397C139-28F4-4CE2-BD7E-F83598EB04BC}"/>
                      </a:ext>
                    </a:extLst>
                  </p:cNvPr>
                  <p:cNvGrpSpPr/>
                  <p:nvPr/>
                </p:nvGrpSpPr>
                <p:grpSpPr>
                  <a:xfrm>
                    <a:off x="4777947" y="3207622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91" name="Group 176">
                      <a:extLst>
                        <a:ext uri="{FF2B5EF4-FFF2-40B4-BE49-F238E27FC236}">
                          <a16:creationId xmlns:a16="http://schemas.microsoft.com/office/drawing/2014/main" id="{99038D1F-12C6-4DF7-9D4B-2226F63AEDF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95" name="Picture 24 49">
                        <a:extLst>
                          <a:ext uri="{FF2B5EF4-FFF2-40B4-BE49-F238E27FC236}">
                            <a16:creationId xmlns:a16="http://schemas.microsoft.com/office/drawing/2014/main" id="{4E07C0FE-9B83-4064-A595-80F6045D354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96" name="Picture 24 50">
                        <a:extLst>
                          <a:ext uri="{FF2B5EF4-FFF2-40B4-BE49-F238E27FC236}">
                            <a16:creationId xmlns:a16="http://schemas.microsoft.com/office/drawing/2014/main" id="{E5336239-0EC0-4B24-B44B-3CEA67FAE51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92" name="Group 179">
                      <a:extLst>
                        <a:ext uri="{FF2B5EF4-FFF2-40B4-BE49-F238E27FC236}">
                          <a16:creationId xmlns:a16="http://schemas.microsoft.com/office/drawing/2014/main" id="{3E5B9F3D-02A3-4149-83A9-CEAA786E7EC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93" name="Picture 24 51">
                        <a:extLst>
                          <a:ext uri="{FF2B5EF4-FFF2-40B4-BE49-F238E27FC236}">
                            <a16:creationId xmlns:a16="http://schemas.microsoft.com/office/drawing/2014/main" id="{C16FFD0A-C811-4C5A-A0A9-2576614432A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94" name="Picture 24 52">
                        <a:extLst>
                          <a:ext uri="{FF2B5EF4-FFF2-40B4-BE49-F238E27FC236}">
                            <a16:creationId xmlns:a16="http://schemas.microsoft.com/office/drawing/2014/main" id="{46A0DE89-FAEA-4CFD-944B-2BC924FD6F5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  <p:grpSp>
                <p:nvGrpSpPr>
                  <p:cNvPr id="84" name="Group 83">
                    <a:extLst>
                      <a:ext uri="{FF2B5EF4-FFF2-40B4-BE49-F238E27FC236}">
                        <a16:creationId xmlns:a16="http://schemas.microsoft.com/office/drawing/2014/main" id="{1549C11F-BA5D-40F4-A94F-BC59B33F947A}"/>
                      </a:ext>
                    </a:extLst>
                  </p:cNvPr>
                  <p:cNvGrpSpPr/>
                  <p:nvPr/>
                </p:nvGrpSpPr>
                <p:grpSpPr>
                  <a:xfrm>
                    <a:off x="4935889" y="3332310"/>
                    <a:ext cx="401934" cy="253764"/>
                    <a:chOff x="4503627" y="2284957"/>
                    <a:chExt cx="401934" cy="253764"/>
                  </a:xfrm>
                </p:grpSpPr>
                <p:grpSp>
                  <p:nvGrpSpPr>
                    <p:cNvPr id="85" name="Group 176">
                      <a:extLst>
                        <a:ext uri="{FF2B5EF4-FFF2-40B4-BE49-F238E27FC236}">
                          <a16:creationId xmlns:a16="http://schemas.microsoft.com/office/drawing/2014/main" id="{7BA9DCB1-ECF6-4EA3-929C-7CA3B3B2C5F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89" name="Picture 24 53">
                        <a:extLst>
                          <a:ext uri="{FF2B5EF4-FFF2-40B4-BE49-F238E27FC236}">
                            <a16:creationId xmlns:a16="http://schemas.microsoft.com/office/drawing/2014/main" id="{CFE80AFD-C315-4901-8848-1C43E1B3686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90" name="Picture 24 54">
                        <a:extLst>
                          <a:ext uri="{FF2B5EF4-FFF2-40B4-BE49-F238E27FC236}">
                            <a16:creationId xmlns:a16="http://schemas.microsoft.com/office/drawing/2014/main" id="{F43C0CD4-95A0-486A-9439-CA5EE76F822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pic>
                  <p:nvPicPr>
                    <p:cNvPr id="87" name="Picture 24 55">
                      <a:extLst>
                        <a:ext uri="{FF2B5EF4-FFF2-40B4-BE49-F238E27FC236}">
                          <a16:creationId xmlns:a16="http://schemas.microsoft.com/office/drawing/2014/main" id="{F72D7DDF-B45A-466A-99A9-79D09B622C2A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4719029" y="2285751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</p:grpSp>
            <p:grpSp>
              <p:nvGrpSpPr>
                <p:cNvPr id="68" name="Group 67">
                  <a:extLst>
                    <a:ext uri="{FF2B5EF4-FFF2-40B4-BE49-F238E27FC236}">
                      <a16:creationId xmlns:a16="http://schemas.microsoft.com/office/drawing/2014/main" id="{E2A82434-0FCE-4723-A891-36CC21B3FA50}"/>
                    </a:ext>
                  </a:extLst>
                </p:cNvPr>
                <p:cNvGrpSpPr/>
                <p:nvPr/>
              </p:nvGrpSpPr>
              <p:grpSpPr>
                <a:xfrm rot="21049340">
                  <a:off x="7270080" y="2509410"/>
                  <a:ext cx="601238" cy="499826"/>
                  <a:chOff x="5841977" y="3176030"/>
                  <a:chExt cx="601238" cy="499826"/>
                </a:xfrm>
              </p:grpSpPr>
              <p:grpSp>
                <p:nvGrpSpPr>
                  <p:cNvPr id="69" name="Group 68">
                    <a:extLst>
                      <a:ext uri="{FF2B5EF4-FFF2-40B4-BE49-F238E27FC236}">
                        <a16:creationId xmlns:a16="http://schemas.microsoft.com/office/drawing/2014/main" id="{17CA76F5-AFF0-4FF4-9444-F278090334E3}"/>
                      </a:ext>
                    </a:extLst>
                  </p:cNvPr>
                  <p:cNvGrpSpPr/>
                  <p:nvPr/>
                </p:nvGrpSpPr>
                <p:grpSpPr>
                  <a:xfrm rot="19742345">
                    <a:off x="5841977" y="3207622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77" name="Group 176">
                      <a:extLst>
                        <a:ext uri="{FF2B5EF4-FFF2-40B4-BE49-F238E27FC236}">
                          <a16:creationId xmlns:a16="http://schemas.microsoft.com/office/drawing/2014/main" id="{C9655570-ED43-4189-B50F-25B2402D389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81" name="Picture 24 57">
                        <a:extLst>
                          <a:ext uri="{FF2B5EF4-FFF2-40B4-BE49-F238E27FC236}">
                            <a16:creationId xmlns:a16="http://schemas.microsoft.com/office/drawing/2014/main" id="{C5737EBD-9AF6-4F6F-9E47-150C9ECD75A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82" name="Picture 24 58">
                        <a:extLst>
                          <a:ext uri="{FF2B5EF4-FFF2-40B4-BE49-F238E27FC236}">
                            <a16:creationId xmlns:a16="http://schemas.microsoft.com/office/drawing/2014/main" id="{DBDE0418-AE5F-4845-8F14-FAA088A2FC7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78" name="Group 179">
                      <a:extLst>
                        <a:ext uri="{FF2B5EF4-FFF2-40B4-BE49-F238E27FC236}">
                          <a16:creationId xmlns:a16="http://schemas.microsoft.com/office/drawing/2014/main" id="{9C488DE0-F35C-444C-9B3F-459C3AF8DB2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79" name="Picture 24 59">
                        <a:extLst>
                          <a:ext uri="{FF2B5EF4-FFF2-40B4-BE49-F238E27FC236}">
                            <a16:creationId xmlns:a16="http://schemas.microsoft.com/office/drawing/2014/main" id="{F732F4E0-7A0B-4C37-AF9A-1DD796695F4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80" name="Picture 24 60">
                        <a:extLst>
                          <a:ext uri="{FF2B5EF4-FFF2-40B4-BE49-F238E27FC236}">
                            <a16:creationId xmlns:a16="http://schemas.microsoft.com/office/drawing/2014/main" id="{E05CEC01-6412-4DC4-ADB6-D5FBDFC9CFB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  <p:grpSp>
                <p:nvGrpSpPr>
                  <p:cNvPr id="70" name="Group 69">
                    <a:extLst>
                      <a:ext uri="{FF2B5EF4-FFF2-40B4-BE49-F238E27FC236}">
                        <a16:creationId xmlns:a16="http://schemas.microsoft.com/office/drawing/2014/main" id="{2D703991-B34D-497C-9341-C3F9FE23B877}"/>
                      </a:ext>
                    </a:extLst>
                  </p:cNvPr>
                  <p:cNvGrpSpPr/>
                  <p:nvPr/>
                </p:nvGrpSpPr>
                <p:grpSpPr>
                  <a:xfrm rot="17239213">
                    <a:off x="6033171" y="3265811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71" name="Group 176">
                      <a:extLst>
                        <a:ext uri="{FF2B5EF4-FFF2-40B4-BE49-F238E27FC236}">
                          <a16:creationId xmlns:a16="http://schemas.microsoft.com/office/drawing/2014/main" id="{84ADFBEB-C66D-47DE-8AE5-6FF250BDCE7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75" name="Picture 24 61">
                        <a:extLst>
                          <a:ext uri="{FF2B5EF4-FFF2-40B4-BE49-F238E27FC236}">
                            <a16:creationId xmlns:a16="http://schemas.microsoft.com/office/drawing/2014/main" id="{079C9883-7BA6-4A24-9CDB-5118B98642B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76" name="Picture 24 62">
                        <a:extLst>
                          <a:ext uri="{FF2B5EF4-FFF2-40B4-BE49-F238E27FC236}">
                            <a16:creationId xmlns:a16="http://schemas.microsoft.com/office/drawing/2014/main" id="{B4204473-6321-48BD-BD4A-5425AE5883E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72" name="Group 179">
                      <a:extLst>
                        <a:ext uri="{FF2B5EF4-FFF2-40B4-BE49-F238E27FC236}">
                          <a16:creationId xmlns:a16="http://schemas.microsoft.com/office/drawing/2014/main" id="{A13AE6A4-8EA2-45A6-9A14-42E8CEE6C4D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73" name="Picture 24 63">
                        <a:extLst>
                          <a:ext uri="{FF2B5EF4-FFF2-40B4-BE49-F238E27FC236}">
                            <a16:creationId xmlns:a16="http://schemas.microsoft.com/office/drawing/2014/main" id="{EF4D18C4-AFE2-4809-AB39-0B129DC306F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74" name="Picture 24 64">
                        <a:extLst>
                          <a:ext uri="{FF2B5EF4-FFF2-40B4-BE49-F238E27FC236}">
                            <a16:creationId xmlns:a16="http://schemas.microsoft.com/office/drawing/2014/main" id="{9973F3CE-A45A-4F6B-9CA1-410DC0A9707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</p:grpSp>
          </p:grpSp>
          <p:grpSp>
            <p:nvGrpSpPr>
              <p:cNvPr id="125" name="Group 124">
                <a:extLst>
                  <a:ext uri="{FF2B5EF4-FFF2-40B4-BE49-F238E27FC236}">
                    <a16:creationId xmlns:a16="http://schemas.microsoft.com/office/drawing/2014/main" id="{BDE144EF-4B0F-4558-8179-6A0DEDEB0B6A}"/>
                  </a:ext>
                </a:extLst>
              </p:cNvPr>
              <p:cNvGrpSpPr/>
              <p:nvPr/>
            </p:nvGrpSpPr>
            <p:grpSpPr>
              <a:xfrm>
                <a:off x="8289898" y="2610778"/>
                <a:ext cx="1557892" cy="1293966"/>
                <a:chOff x="6991903" y="2695004"/>
                <a:chExt cx="1557892" cy="1293966"/>
              </a:xfrm>
            </p:grpSpPr>
            <p:grpSp>
              <p:nvGrpSpPr>
                <p:cNvPr id="126" name="Group 125">
                  <a:extLst>
                    <a:ext uri="{FF2B5EF4-FFF2-40B4-BE49-F238E27FC236}">
                      <a16:creationId xmlns:a16="http://schemas.microsoft.com/office/drawing/2014/main" id="{1D5536A4-D8D9-44B9-99C2-5754C06E65AD}"/>
                    </a:ext>
                  </a:extLst>
                </p:cNvPr>
                <p:cNvGrpSpPr/>
                <p:nvPr/>
              </p:nvGrpSpPr>
              <p:grpSpPr>
                <a:xfrm>
                  <a:off x="6991903" y="2695004"/>
                  <a:ext cx="657768" cy="378452"/>
                  <a:chOff x="4777947" y="3207622"/>
                  <a:chExt cx="657768" cy="378452"/>
                </a:xfrm>
              </p:grpSpPr>
              <p:grpSp>
                <p:nvGrpSpPr>
                  <p:cNvPr id="234" name="Group 233">
                    <a:extLst>
                      <a:ext uri="{FF2B5EF4-FFF2-40B4-BE49-F238E27FC236}">
                        <a16:creationId xmlns:a16="http://schemas.microsoft.com/office/drawing/2014/main" id="{92E87DBF-F8C5-48A9-8A20-B0F939FCC7E8}"/>
                      </a:ext>
                    </a:extLst>
                  </p:cNvPr>
                  <p:cNvGrpSpPr/>
                  <p:nvPr/>
                </p:nvGrpSpPr>
                <p:grpSpPr>
                  <a:xfrm>
                    <a:off x="4777947" y="3207622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242" name="Group 176">
                      <a:extLst>
                        <a:ext uri="{FF2B5EF4-FFF2-40B4-BE49-F238E27FC236}">
                          <a16:creationId xmlns:a16="http://schemas.microsoft.com/office/drawing/2014/main" id="{7543F09B-A8C8-49E9-B38B-CBB6B8FF238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246" name="Picture 24 65">
                        <a:extLst>
                          <a:ext uri="{FF2B5EF4-FFF2-40B4-BE49-F238E27FC236}">
                            <a16:creationId xmlns:a16="http://schemas.microsoft.com/office/drawing/2014/main" id="{0D693C2C-FE27-4B02-AD7A-365973F7893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247" name="Picture 24 66">
                        <a:extLst>
                          <a:ext uri="{FF2B5EF4-FFF2-40B4-BE49-F238E27FC236}">
                            <a16:creationId xmlns:a16="http://schemas.microsoft.com/office/drawing/2014/main" id="{D8C8900D-71DF-47D0-811C-46C856F7B34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243" name="Group 179">
                      <a:extLst>
                        <a:ext uri="{FF2B5EF4-FFF2-40B4-BE49-F238E27FC236}">
                          <a16:creationId xmlns:a16="http://schemas.microsoft.com/office/drawing/2014/main" id="{BFBCA828-3F1C-4F30-82B1-58D2969D7D7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244" name="Picture 24 67">
                        <a:extLst>
                          <a:ext uri="{FF2B5EF4-FFF2-40B4-BE49-F238E27FC236}">
                            <a16:creationId xmlns:a16="http://schemas.microsoft.com/office/drawing/2014/main" id="{C1DDB00E-E52B-4055-996A-01EA9B875DD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245" name="Picture 24 68">
                        <a:extLst>
                          <a:ext uri="{FF2B5EF4-FFF2-40B4-BE49-F238E27FC236}">
                            <a16:creationId xmlns:a16="http://schemas.microsoft.com/office/drawing/2014/main" id="{7E7E124F-B0CA-4425-B5D4-127C9BB5027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  <p:grpSp>
                <p:nvGrpSpPr>
                  <p:cNvPr id="235" name="Group 234">
                    <a:extLst>
                      <a:ext uri="{FF2B5EF4-FFF2-40B4-BE49-F238E27FC236}">
                        <a16:creationId xmlns:a16="http://schemas.microsoft.com/office/drawing/2014/main" id="{1E2A1AFB-8470-4D3A-8429-F133085D4A93}"/>
                      </a:ext>
                    </a:extLst>
                  </p:cNvPr>
                  <p:cNvGrpSpPr/>
                  <p:nvPr/>
                </p:nvGrpSpPr>
                <p:grpSpPr>
                  <a:xfrm>
                    <a:off x="4935889" y="3265811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236" name="Group 176">
                      <a:extLst>
                        <a:ext uri="{FF2B5EF4-FFF2-40B4-BE49-F238E27FC236}">
                          <a16:creationId xmlns:a16="http://schemas.microsoft.com/office/drawing/2014/main" id="{CA095003-30D2-4F4F-893B-178841402DE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240" name="Picture 24 69">
                        <a:extLst>
                          <a:ext uri="{FF2B5EF4-FFF2-40B4-BE49-F238E27FC236}">
                            <a16:creationId xmlns:a16="http://schemas.microsoft.com/office/drawing/2014/main" id="{20A830C9-FB6A-485C-AF51-5D6450AF12E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241" name="Picture 24 70">
                        <a:extLst>
                          <a:ext uri="{FF2B5EF4-FFF2-40B4-BE49-F238E27FC236}">
                            <a16:creationId xmlns:a16="http://schemas.microsoft.com/office/drawing/2014/main" id="{23264E99-7956-46F3-8B18-3709215A7A1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237" name="Group 179">
                      <a:extLst>
                        <a:ext uri="{FF2B5EF4-FFF2-40B4-BE49-F238E27FC236}">
                          <a16:creationId xmlns:a16="http://schemas.microsoft.com/office/drawing/2014/main" id="{27A32029-A718-42CA-ADFA-DB34596DC01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238" name="Picture 24 71">
                        <a:extLst>
                          <a:ext uri="{FF2B5EF4-FFF2-40B4-BE49-F238E27FC236}">
                            <a16:creationId xmlns:a16="http://schemas.microsoft.com/office/drawing/2014/main" id="{46923F8A-7B54-42FA-9A93-6C69AFBAE2D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239" name="Picture 24 72">
                        <a:extLst>
                          <a:ext uri="{FF2B5EF4-FFF2-40B4-BE49-F238E27FC236}">
                            <a16:creationId xmlns:a16="http://schemas.microsoft.com/office/drawing/2014/main" id="{17D6E913-1E9A-48D9-B18F-EEF8C5B8931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</p:grpSp>
            <p:grpSp>
              <p:nvGrpSpPr>
                <p:cNvPr id="127" name="Group 126">
                  <a:extLst>
                    <a:ext uri="{FF2B5EF4-FFF2-40B4-BE49-F238E27FC236}">
                      <a16:creationId xmlns:a16="http://schemas.microsoft.com/office/drawing/2014/main" id="{8BD4F1E6-A8C4-4D4B-852A-E52954770A19}"/>
                    </a:ext>
                  </a:extLst>
                </p:cNvPr>
                <p:cNvGrpSpPr/>
                <p:nvPr/>
              </p:nvGrpSpPr>
              <p:grpSpPr>
                <a:xfrm>
                  <a:off x="7000217" y="2970983"/>
                  <a:ext cx="601238" cy="499826"/>
                  <a:chOff x="5841977" y="3176030"/>
                  <a:chExt cx="601238" cy="499826"/>
                </a:xfrm>
              </p:grpSpPr>
              <p:grpSp>
                <p:nvGrpSpPr>
                  <p:cNvPr id="220" name="Group 219">
                    <a:extLst>
                      <a:ext uri="{FF2B5EF4-FFF2-40B4-BE49-F238E27FC236}">
                        <a16:creationId xmlns:a16="http://schemas.microsoft.com/office/drawing/2014/main" id="{5A42CFD9-6299-4B4E-B442-CCA3298F44E0}"/>
                      </a:ext>
                    </a:extLst>
                  </p:cNvPr>
                  <p:cNvGrpSpPr/>
                  <p:nvPr/>
                </p:nvGrpSpPr>
                <p:grpSpPr>
                  <a:xfrm rot="19742345">
                    <a:off x="5841977" y="3207622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228" name="Group 176">
                      <a:extLst>
                        <a:ext uri="{FF2B5EF4-FFF2-40B4-BE49-F238E27FC236}">
                          <a16:creationId xmlns:a16="http://schemas.microsoft.com/office/drawing/2014/main" id="{4999AEF6-88D8-40BE-BAA1-D5849152DF4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232" name="Picture 24 73">
                        <a:extLst>
                          <a:ext uri="{FF2B5EF4-FFF2-40B4-BE49-F238E27FC236}">
                            <a16:creationId xmlns:a16="http://schemas.microsoft.com/office/drawing/2014/main" id="{C274F7D8-6F04-4BD4-B8F7-8BDDF13BD49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233" name="Picture 24 74">
                        <a:extLst>
                          <a:ext uri="{FF2B5EF4-FFF2-40B4-BE49-F238E27FC236}">
                            <a16:creationId xmlns:a16="http://schemas.microsoft.com/office/drawing/2014/main" id="{B3C18A9B-F522-481D-A594-3CA44484F8C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229" name="Group 179">
                      <a:extLst>
                        <a:ext uri="{FF2B5EF4-FFF2-40B4-BE49-F238E27FC236}">
                          <a16:creationId xmlns:a16="http://schemas.microsoft.com/office/drawing/2014/main" id="{5F30FA78-3920-4D03-BDE0-CCFF5C9B758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230" name="Picture 24 75">
                        <a:extLst>
                          <a:ext uri="{FF2B5EF4-FFF2-40B4-BE49-F238E27FC236}">
                            <a16:creationId xmlns:a16="http://schemas.microsoft.com/office/drawing/2014/main" id="{C8E4766A-8AA9-464C-BAC7-DC3FA9A7136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231" name="Picture 24 76">
                        <a:extLst>
                          <a:ext uri="{FF2B5EF4-FFF2-40B4-BE49-F238E27FC236}">
                            <a16:creationId xmlns:a16="http://schemas.microsoft.com/office/drawing/2014/main" id="{9043BEA1-D9F3-4491-B44E-AACEFAE66CA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  <p:grpSp>
                <p:nvGrpSpPr>
                  <p:cNvPr id="221" name="Group 220">
                    <a:extLst>
                      <a:ext uri="{FF2B5EF4-FFF2-40B4-BE49-F238E27FC236}">
                        <a16:creationId xmlns:a16="http://schemas.microsoft.com/office/drawing/2014/main" id="{B961A379-EDDE-401D-8420-DD1CD281D281}"/>
                      </a:ext>
                    </a:extLst>
                  </p:cNvPr>
                  <p:cNvGrpSpPr/>
                  <p:nvPr/>
                </p:nvGrpSpPr>
                <p:grpSpPr>
                  <a:xfrm rot="17239213">
                    <a:off x="6033171" y="3265811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222" name="Group 176">
                      <a:extLst>
                        <a:ext uri="{FF2B5EF4-FFF2-40B4-BE49-F238E27FC236}">
                          <a16:creationId xmlns:a16="http://schemas.microsoft.com/office/drawing/2014/main" id="{C75FA750-89AE-4434-A236-9C419FA2F52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226" name="Picture 24 77">
                        <a:extLst>
                          <a:ext uri="{FF2B5EF4-FFF2-40B4-BE49-F238E27FC236}">
                            <a16:creationId xmlns:a16="http://schemas.microsoft.com/office/drawing/2014/main" id="{796C2398-5FD0-4A66-859B-79E383E830C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227" name="Picture 24 78">
                        <a:extLst>
                          <a:ext uri="{FF2B5EF4-FFF2-40B4-BE49-F238E27FC236}">
                            <a16:creationId xmlns:a16="http://schemas.microsoft.com/office/drawing/2014/main" id="{C269389F-1164-42B0-83FF-81F394FB68A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223" name="Group 179">
                      <a:extLst>
                        <a:ext uri="{FF2B5EF4-FFF2-40B4-BE49-F238E27FC236}">
                          <a16:creationId xmlns:a16="http://schemas.microsoft.com/office/drawing/2014/main" id="{183E7520-1B81-4FBE-A14C-EB118AD7089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224" name="Picture 24 79">
                        <a:extLst>
                          <a:ext uri="{FF2B5EF4-FFF2-40B4-BE49-F238E27FC236}">
                            <a16:creationId xmlns:a16="http://schemas.microsoft.com/office/drawing/2014/main" id="{8B930C0F-139C-47C6-AC39-A598CD51650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225" name="Picture 24 80">
                        <a:extLst>
                          <a:ext uri="{FF2B5EF4-FFF2-40B4-BE49-F238E27FC236}">
                            <a16:creationId xmlns:a16="http://schemas.microsoft.com/office/drawing/2014/main" id="{DB6B5364-5DE3-49CA-B1CF-0A059176D28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</p:grpSp>
            <p:grpSp>
              <p:nvGrpSpPr>
                <p:cNvPr id="128" name="Group 127">
                  <a:extLst>
                    <a:ext uri="{FF2B5EF4-FFF2-40B4-BE49-F238E27FC236}">
                      <a16:creationId xmlns:a16="http://schemas.microsoft.com/office/drawing/2014/main" id="{C9DFD1EB-BD06-44BE-A3AA-DED408135CA7}"/>
                    </a:ext>
                  </a:extLst>
                </p:cNvPr>
                <p:cNvGrpSpPr/>
                <p:nvPr/>
              </p:nvGrpSpPr>
              <p:grpSpPr>
                <a:xfrm>
                  <a:off x="7469330" y="2714400"/>
                  <a:ext cx="1055948" cy="610380"/>
                  <a:chOff x="6261214" y="3135578"/>
                  <a:chExt cx="1055948" cy="610380"/>
                </a:xfrm>
              </p:grpSpPr>
              <p:grpSp>
                <p:nvGrpSpPr>
                  <p:cNvPr id="190" name="Group 189">
                    <a:extLst>
                      <a:ext uri="{FF2B5EF4-FFF2-40B4-BE49-F238E27FC236}">
                        <a16:creationId xmlns:a16="http://schemas.microsoft.com/office/drawing/2014/main" id="{460B8CD7-C3BB-40E2-9676-727AF1BFD4E2}"/>
                      </a:ext>
                    </a:extLst>
                  </p:cNvPr>
                  <p:cNvGrpSpPr/>
                  <p:nvPr/>
                </p:nvGrpSpPr>
                <p:grpSpPr>
                  <a:xfrm>
                    <a:off x="6659394" y="3135578"/>
                    <a:ext cx="657768" cy="378452"/>
                    <a:chOff x="4777947" y="3207622"/>
                    <a:chExt cx="657768" cy="378452"/>
                  </a:xfrm>
                </p:grpSpPr>
                <p:grpSp>
                  <p:nvGrpSpPr>
                    <p:cNvPr id="206" name="Group 205">
                      <a:extLst>
                        <a:ext uri="{FF2B5EF4-FFF2-40B4-BE49-F238E27FC236}">
                          <a16:creationId xmlns:a16="http://schemas.microsoft.com/office/drawing/2014/main" id="{2475EAD8-A06E-4A1E-9B16-43947AA689D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77947" y="3207622"/>
                      <a:ext cx="499826" cy="320263"/>
                      <a:chOff x="4503627" y="2218458"/>
                      <a:chExt cx="499826" cy="320263"/>
                    </a:xfrm>
                  </p:grpSpPr>
                  <p:grpSp>
                    <p:nvGrpSpPr>
                      <p:cNvPr id="214" name="Group 176">
                        <a:extLst>
                          <a:ext uri="{FF2B5EF4-FFF2-40B4-BE49-F238E27FC236}">
                            <a16:creationId xmlns:a16="http://schemas.microsoft.com/office/drawing/2014/main" id="{F7E02E27-842B-46BD-B39C-8695D22A9B4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503627" y="2301538"/>
                        <a:ext cx="300259" cy="237183"/>
                        <a:chOff x="2962956" y="2115885"/>
                        <a:chExt cx="300259" cy="237183"/>
                      </a:xfrm>
                    </p:grpSpPr>
                    <p:pic>
                      <p:nvPicPr>
                        <p:cNvPr id="218" name="Picture 24 81">
                          <a:extLst>
                            <a:ext uri="{FF2B5EF4-FFF2-40B4-BE49-F238E27FC236}">
                              <a16:creationId xmlns:a16="http://schemas.microsoft.com/office/drawing/2014/main" id="{6FE0654C-6DC7-4BFA-83CC-A975BB6AD0E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3076683" y="211667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  <p:pic>
                      <p:nvPicPr>
                        <p:cNvPr id="219" name="Picture 24 82">
                          <a:extLst>
                            <a:ext uri="{FF2B5EF4-FFF2-40B4-BE49-F238E27FC236}">
                              <a16:creationId xmlns:a16="http://schemas.microsoft.com/office/drawing/2014/main" id="{02955EAC-2B8F-4ABD-85E8-B9128EF2F8B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2962162" y="2166537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</p:grpSp>
                  <p:grpSp>
                    <p:nvGrpSpPr>
                      <p:cNvPr id="215" name="Group 179">
                        <a:extLst>
                          <a:ext uri="{FF2B5EF4-FFF2-40B4-BE49-F238E27FC236}">
                            <a16:creationId xmlns:a16="http://schemas.microsoft.com/office/drawing/2014/main" id="{51DA441B-EB3A-4C5D-9356-FFC080ED717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19823" y="2218458"/>
                        <a:ext cx="283630" cy="253824"/>
                        <a:chOff x="6986427" y="2972145"/>
                        <a:chExt cx="283630" cy="253824"/>
                      </a:xfrm>
                    </p:grpSpPr>
                    <p:pic>
                      <p:nvPicPr>
                        <p:cNvPr id="216" name="Picture 24 83">
                          <a:extLst>
                            <a:ext uri="{FF2B5EF4-FFF2-40B4-BE49-F238E27FC236}">
                              <a16:creationId xmlns:a16="http://schemas.microsoft.com/office/drawing/2014/main" id="{0EAD6EAC-09B6-46EA-9008-1B8086F9B14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6985633" y="3039438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  <p:pic>
                      <p:nvPicPr>
                        <p:cNvPr id="217" name="Picture 24 84">
                          <a:extLst>
                            <a:ext uri="{FF2B5EF4-FFF2-40B4-BE49-F238E27FC236}">
                              <a16:creationId xmlns:a16="http://schemas.microsoft.com/office/drawing/2014/main" id="{15971F1F-3282-4219-B772-1B194D9D096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7083525" y="297293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</p:grpSp>
                </p:grpSp>
                <p:grpSp>
                  <p:nvGrpSpPr>
                    <p:cNvPr id="207" name="Group 206">
                      <a:extLst>
                        <a:ext uri="{FF2B5EF4-FFF2-40B4-BE49-F238E27FC236}">
                          <a16:creationId xmlns:a16="http://schemas.microsoft.com/office/drawing/2014/main" id="{869424FA-DD87-4404-A4EE-F38BFE7735B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935889" y="3265811"/>
                      <a:ext cx="499826" cy="320263"/>
                      <a:chOff x="4503627" y="2218458"/>
                      <a:chExt cx="499826" cy="320263"/>
                    </a:xfrm>
                  </p:grpSpPr>
                  <p:grpSp>
                    <p:nvGrpSpPr>
                      <p:cNvPr id="208" name="Group 176">
                        <a:extLst>
                          <a:ext uri="{FF2B5EF4-FFF2-40B4-BE49-F238E27FC236}">
                            <a16:creationId xmlns:a16="http://schemas.microsoft.com/office/drawing/2014/main" id="{BAF1D117-7F68-4F62-8891-6AC09685233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503627" y="2301538"/>
                        <a:ext cx="300259" cy="237183"/>
                        <a:chOff x="2962956" y="2115885"/>
                        <a:chExt cx="300259" cy="237183"/>
                      </a:xfrm>
                    </p:grpSpPr>
                    <p:pic>
                      <p:nvPicPr>
                        <p:cNvPr id="212" name="Picture 24 85">
                          <a:extLst>
                            <a:ext uri="{FF2B5EF4-FFF2-40B4-BE49-F238E27FC236}">
                              <a16:creationId xmlns:a16="http://schemas.microsoft.com/office/drawing/2014/main" id="{EE256013-4336-4A56-B0D6-59CEC3B51CE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3076683" y="211667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  <p:pic>
                      <p:nvPicPr>
                        <p:cNvPr id="213" name="Picture 24 86">
                          <a:extLst>
                            <a:ext uri="{FF2B5EF4-FFF2-40B4-BE49-F238E27FC236}">
                              <a16:creationId xmlns:a16="http://schemas.microsoft.com/office/drawing/2014/main" id="{257F9303-3072-4EDE-A94E-0247A4ECF03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2962162" y="2166537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</p:grpSp>
                  <p:grpSp>
                    <p:nvGrpSpPr>
                      <p:cNvPr id="209" name="Group 179">
                        <a:extLst>
                          <a:ext uri="{FF2B5EF4-FFF2-40B4-BE49-F238E27FC236}">
                            <a16:creationId xmlns:a16="http://schemas.microsoft.com/office/drawing/2014/main" id="{1352BE5B-A7F5-4363-B5B5-8D380E8A9C2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19823" y="2218458"/>
                        <a:ext cx="283630" cy="253824"/>
                        <a:chOff x="6986427" y="2972145"/>
                        <a:chExt cx="283630" cy="253824"/>
                      </a:xfrm>
                    </p:grpSpPr>
                    <p:pic>
                      <p:nvPicPr>
                        <p:cNvPr id="210" name="Picture 24 87">
                          <a:extLst>
                            <a:ext uri="{FF2B5EF4-FFF2-40B4-BE49-F238E27FC236}">
                              <a16:creationId xmlns:a16="http://schemas.microsoft.com/office/drawing/2014/main" id="{84C3DF7F-9020-4A63-860E-EED10D27E61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6985633" y="3039438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  <p:pic>
                      <p:nvPicPr>
                        <p:cNvPr id="211" name="Picture 24 88">
                          <a:extLst>
                            <a:ext uri="{FF2B5EF4-FFF2-40B4-BE49-F238E27FC236}">
                              <a16:creationId xmlns:a16="http://schemas.microsoft.com/office/drawing/2014/main" id="{B6FA516B-42CD-4553-899D-7382BF258C4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7083525" y="297293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</p:grpSp>
                </p:grpSp>
              </p:grpSp>
              <p:grpSp>
                <p:nvGrpSpPr>
                  <p:cNvPr id="191" name="Group 190">
                    <a:extLst>
                      <a:ext uri="{FF2B5EF4-FFF2-40B4-BE49-F238E27FC236}">
                        <a16:creationId xmlns:a16="http://schemas.microsoft.com/office/drawing/2014/main" id="{01C2A5BB-EDCB-486A-BA9F-8DF8F3C9834F}"/>
                      </a:ext>
                    </a:extLst>
                  </p:cNvPr>
                  <p:cNvGrpSpPr/>
                  <p:nvPr/>
                </p:nvGrpSpPr>
                <p:grpSpPr>
                  <a:xfrm rot="18877668">
                    <a:off x="6210508" y="3195426"/>
                    <a:ext cx="601238" cy="499826"/>
                    <a:chOff x="5841977" y="3176030"/>
                    <a:chExt cx="601238" cy="499826"/>
                  </a:xfrm>
                </p:grpSpPr>
                <p:grpSp>
                  <p:nvGrpSpPr>
                    <p:cNvPr id="192" name="Group 191">
                      <a:extLst>
                        <a:ext uri="{FF2B5EF4-FFF2-40B4-BE49-F238E27FC236}">
                          <a16:creationId xmlns:a16="http://schemas.microsoft.com/office/drawing/2014/main" id="{069B22F8-BD80-4978-97AF-5699A3A20FEC}"/>
                        </a:ext>
                      </a:extLst>
                    </p:cNvPr>
                    <p:cNvGrpSpPr/>
                    <p:nvPr/>
                  </p:nvGrpSpPr>
                  <p:grpSpPr>
                    <a:xfrm rot="19742345">
                      <a:off x="5841977" y="3207622"/>
                      <a:ext cx="499826" cy="320263"/>
                      <a:chOff x="4503627" y="2218458"/>
                      <a:chExt cx="499826" cy="320263"/>
                    </a:xfrm>
                  </p:grpSpPr>
                  <p:grpSp>
                    <p:nvGrpSpPr>
                      <p:cNvPr id="200" name="Group 176">
                        <a:extLst>
                          <a:ext uri="{FF2B5EF4-FFF2-40B4-BE49-F238E27FC236}">
                            <a16:creationId xmlns:a16="http://schemas.microsoft.com/office/drawing/2014/main" id="{30610F67-D0D4-45A2-A440-6EEE8004FFA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503627" y="2301538"/>
                        <a:ext cx="300259" cy="237183"/>
                        <a:chOff x="2962956" y="2115885"/>
                        <a:chExt cx="300259" cy="237183"/>
                      </a:xfrm>
                    </p:grpSpPr>
                    <p:pic>
                      <p:nvPicPr>
                        <p:cNvPr id="204" name="Picture 24 89">
                          <a:extLst>
                            <a:ext uri="{FF2B5EF4-FFF2-40B4-BE49-F238E27FC236}">
                              <a16:creationId xmlns:a16="http://schemas.microsoft.com/office/drawing/2014/main" id="{26824757-ADA0-4ED4-875B-D922BA03181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3076683" y="211667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  <p:pic>
                      <p:nvPicPr>
                        <p:cNvPr id="205" name="Picture 24 90">
                          <a:extLst>
                            <a:ext uri="{FF2B5EF4-FFF2-40B4-BE49-F238E27FC236}">
                              <a16:creationId xmlns:a16="http://schemas.microsoft.com/office/drawing/2014/main" id="{736F3BBA-DADB-45D0-A441-13543B73162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2962162" y="2166537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</p:grpSp>
                  <p:grpSp>
                    <p:nvGrpSpPr>
                      <p:cNvPr id="201" name="Group 179">
                        <a:extLst>
                          <a:ext uri="{FF2B5EF4-FFF2-40B4-BE49-F238E27FC236}">
                            <a16:creationId xmlns:a16="http://schemas.microsoft.com/office/drawing/2014/main" id="{43765BE0-4E52-4126-9C9A-D4A89FF6017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19823" y="2218458"/>
                        <a:ext cx="283630" cy="253824"/>
                        <a:chOff x="6986427" y="2972145"/>
                        <a:chExt cx="283630" cy="253824"/>
                      </a:xfrm>
                    </p:grpSpPr>
                    <p:pic>
                      <p:nvPicPr>
                        <p:cNvPr id="202" name="Picture 24 91">
                          <a:extLst>
                            <a:ext uri="{FF2B5EF4-FFF2-40B4-BE49-F238E27FC236}">
                              <a16:creationId xmlns:a16="http://schemas.microsoft.com/office/drawing/2014/main" id="{4F963E54-F31D-475C-B8E5-A9130D51B99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6985633" y="3039438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  <p:pic>
                      <p:nvPicPr>
                        <p:cNvPr id="203" name="Picture 24 92">
                          <a:extLst>
                            <a:ext uri="{FF2B5EF4-FFF2-40B4-BE49-F238E27FC236}">
                              <a16:creationId xmlns:a16="http://schemas.microsoft.com/office/drawing/2014/main" id="{A12F0404-11D2-4ADC-8A5E-547376865B3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7083525" y="297293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</p:grpSp>
                </p:grpSp>
                <p:grpSp>
                  <p:nvGrpSpPr>
                    <p:cNvPr id="193" name="Group 192">
                      <a:extLst>
                        <a:ext uri="{FF2B5EF4-FFF2-40B4-BE49-F238E27FC236}">
                          <a16:creationId xmlns:a16="http://schemas.microsoft.com/office/drawing/2014/main" id="{4BE44F3C-CB1C-4D96-8370-E0EAF1ADEC52}"/>
                        </a:ext>
                      </a:extLst>
                    </p:cNvPr>
                    <p:cNvGrpSpPr/>
                    <p:nvPr/>
                  </p:nvGrpSpPr>
                  <p:grpSpPr>
                    <a:xfrm rot="17239213">
                      <a:off x="6033171" y="3265811"/>
                      <a:ext cx="499826" cy="320263"/>
                      <a:chOff x="4503627" y="2218458"/>
                      <a:chExt cx="499826" cy="320263"/>
                    </a:xfrm>
                  </p:grpSpPr>
                  <p:grpSp>
                    <p:nvGrpSpPr>
                      <p:cNvPr id="194" name="Group 193">
                        <a:extLst>
                          <a:ext uri="{FF2B5EF4-FFF2-40B4-BE49-F238E27FC236}">
                            <a16:creationId xmlns:a16="http://schemas.microsoft.com/office/drawing/2014/main" id="{76450702-B2E8-4EF3-80DC-D5234E3EFE8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503627" y="2301538"/>
                        <a:ext cx="300259" cy="237183"/>
                        <a:chOff x="2962956" y="2115885"/>
                        <a:chExt cx="300259" cy="237183"/>
                      </a:xfrm>
                    </p:grpSpPr>
                    <p:pic>
                      <p:nvPicPr>
                        <p:cNvPr id="198" name="Picture 24 93">
                          <a:extLst>
                            <a:ext uri="{FF2B5EF4-FFF2-40B4-BE49-F238E27FC236}">
                              <a16:creationId xmlns:a16="http://schemas.microsoft.com/office/drawing/2014/main" id="{E0A247B3-E0FA-4705-91BD-9DF9E19E853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3076683" y="211667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  <p:pic>
                      <p:nvPicPr>
                        <p:cNvPr id="199" name="Picture 24 94">
                          <a:extLst>
                            <a:ext uri="{FF2B5EF4-FFF2-40B4-BE49-F238E27FC236}">
                              <a16:creationId xmlns:a16="http://schemas.microsoft.com/office/drawing/2014/main" id="{2D413128-3608-4EDB-902A-28F38303473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2962162" y="2166537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</p:grpSp>
                  <p:grpSp>
                    <p:nvGrpSpPr>
                      <p:cNvPr id="195" name="Group 179">
                        <a:extLst>
                          <a:ext uri="{FF2B5EF4-FFF2-40B4-BE49-F238E27FC236}">
                            <a16:creationId xmlns:a16="http://schemas.microsoft.com/office/drawing/2014/main" id="{3C9F7E02-5202-4FB0-8319-BFFD2E7B9D8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19823" y="2218458"/>
                        <a:ext cx="283630" cy="253824"/>
                        <a:chOff x="6986427" y="2972145"/>
                        <a:chExt cx="283630" cy="253824"/>
                      </a:xfrm>
                    </p:grpSpPr>
                    <p:pic>
                      <p:nvPicPr>
                        <p:cNvPr id="196" name="Picture 24 95">
                          <a:extLst>
                            <a:ext uri="{FF2B5EF4-FFF2-40B4-BE49-F238E27FC236}">
                              <a16:creationId xmlns:a16="http://schemas.microsoft.com/office/drawing/2014/main" id="{43E89657-3244-4157-BF34-63CD68F5584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6985633" y="3039438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  <p:pic>
                      <p:nvPicPr>
                        <p:cNvPr id="197" name="Picture 24 96">
                          <a:extLst>
                            <a:ext uri="{FF2B5EF4-FFF2-40B4-BE49-F238E27FC236}">
                              <a16:creationId xmlns:a16="http://schemas.microsoft.com/office/drawing/2014/main" id="{8C3A47CF-B079-4EBE-8CCC-3D974F9763E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7083525" y="297293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</p:grpSp>
                </p:grpSp>
              </p:grpSp>
            </p:grpSp>
            <p:grpSp>
              <p:nvGrpSpPr>
                <p:cNvPr id="129" name="Group 128">
                  <a:extLst>
                    <a:ext uri="{FF2B5EF4-FFF2-40B4-BE49-F238E27FC236}">
                      <a16:creationId xmlns:a16="http://schemas.microsoft.com/office/drawing/2014/main" id="{57054D6C-1B4D-459D-A28C-A6BB3FC26A70}"/>
                    </a:ext>
                  </a:extLst>
                </p:cNvPr>
                <p:cNvGrpSpPr/>
                <p:nvPr/>
              </p:nvGrpSpPr>
              <p:grpSpPr>
                <a:xfrm>
                  <a:off x="7443561" y="3019258"/>
                  <a:ext cx="1106234" cy="969712"/>
                  <a:chOff x="6792398" y="2509410"/>
                  <a:chExt cx="1106234" cy="969712"/>
                </a:xfrm>
              </p:grpSpPr>
              <p:grpSp>
                <p:nvGrpSpPr>
                  <p:cNvPr id="130" name="Group 129">
                    <a:extLst>
                      <a:ext uri="{FF2B5EF4-FFF2-40B4-BE49-F238E27FC236}">
                        <a16:creationId xmlns:a16="http://schemas.microsoft.com/office/drawing/2014/main" id="{B3F6AAC2-BE9C-441F-B380-C32B2EB3567F}"/>
                      </a:ext>
                    </a:extLst>
                  </p:cNvPr>
                  <p:cNvGrpSpPr/>
                  <p:nvPr/>
                </p:nvGrpSpPr>
                <p:grpSpPr>
                  <a:xfrm>
                    <a:off x="6792398" y="2703317"/>
                    <a:ext cx="657768" cy="378452"/>
                    <a:chOff x="4777947" y="3207622"/>
                    <a:chExt cx="657768" cy="378452"/>
                  </a:xfrm>
                </p:grpSpPr>
                <p:grpSp>
                  <p:nvGrpSpPr>
                    <p:cNvPr id="176" name="Group 175">
                      <a:extLst>
                        <a:ext uri="{FF2B5EF4-FFF2-40B4-BE49-F238E27FC236}">
                          <a16:creationId xmlns:a16="http://schemas.microsoft.com/office/drawing/2014/main" id="{17FEA732-3247-4668-AFC0-03854686B6A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77947" y="3207622"/>
                      <a:ext cx="499826" cy="320263"/>
                      <a:chOff x="4503627" y="2218458"/>
                      <a:chExt cx="499826" cy="320263"/>
                    </a:xfrm>
                  </p:grpSpPr>
                  <p:grpSp>
                    <p:nvGrpSpPr>
                      <p:cNvPr id="184" name="Group 176">
                        <a:extLst>
                          <a:ext uri="{FF2B5EF4-FFF2-40B4-BE49-F238E27FC236}">
                            <a16:creationId xmlns:a16="http://schemas.microsoft.com/office/drawing/2014/main" id="{59138530-E974-41C4-AD0A-370BC6B7475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503627" y="2301538"/>
                        <a:ext cx="300259" cy="237183"/>
                        <a:chOff x="2962956" y="2115885"/>
                        <a:chExt cx="300259" cy="237183"/>
                      </a:xfrm>
                    </p:grpSpPr>
                    <p:pic>
                      <p:nvPicPr>
                        <p:cNvPr id="188" name="Picture 24 97">
                          <a:extLst>
                            <a:ext uri="{FF2B5EF4-FFF2-40B4-BE49-F238E27FC236}">
                              <a16:creationId xmlns:a16="http://schemas.microsoft.com/office/drawing/2014/main" id="{2649DE02-BA74-409C-9287-5A7F31C4426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3076683" y="211667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  <p:pic>
                      <p:nvPicPr>
                        <p:cNvPr id="189" name="Picture 24 98">
                          <a:extLst>
                            <a:ext uri="{FF2B5EF4-FFF2-40B4-BE49-F238E27FC236}">
                              <a16:creationId xmlns:a16="http://schemas.microsoft.com/office/drawing/2014/main" id="{56B46107-FD85-4F82-8A7D-66D1F5BD49F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2962162" y="2166537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</p:grpSp>
                  <p:grpSp>
                    <p:nvGrpSpPr>
                      <p:cNvPr id="185" name="Group 179">
                        <a:extLst>
                          <a:ext uri="{FF2B5EF4-FFF2-40B4-BE49-F238E27FC236}">
                            <a16:creationId xmlns:a16="http://schemas.microsoft.com/office/drawing/2014/main" id="{38F84B3E-0206-4012-8F25-087596EB3C8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19823" y="2218458"/>
                        <a:ext cx="283630" cy="253824"/>
                        <a:chOff x="6986427" y="2972145"/>
                        <a:chExt cx="283630" cy="253824"/>
                      </a:xfrm>
                    </p:grpSpPr>
                    <p:pic>
                      <p:nvPicPr>
                        <p:cNvPr id="186" name="Picture 24 99">
                          <a:extLst>
                            <a:ext uri="{FF2B5EF4-FFF2-40B4-BE49-F238E27FC236}">
                              <a16:creationId xmlns:a16="http://schemas.microsoft.com/office/drawing/2014/main" id="{B11E2D7E-162D-4B5A-9000-BC97F4DF092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6985633" y="3039438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  <p:pic>
                      <p:nvPicPr>
                        <p:cNvPr id="187" name="Picture 24 100">
                          <a:extLst>
                            <a:ext uri="{FF2B5EF4-FFF2-40B4-BE49-F238E27FC236}">
                              <a16:creationId xmlns:a16="http://schemas.microsoft.com/office/drawing/2014/main" id="{00A3FB01-3EB7-4F3D-9C96-A6919638084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7083525" y="297293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</p:grpSp>
                </p:grpSp>
                <p:grpSp>
                  <p:nvGrpSpPr>
                    <p:cNvPr id="177" name="Group 176">
                      <a:extLst>
                        <a:ext uri="{FF2B5EF4-FFF2-40B4-BE49-F238E27FC236}">
                          <a16:creationId xmlns:a16="http://schemas.microsoft.com/office/drawing/2014/main" id="{B4A4B522-D28C-4DBC-B08F-9B5F18C6881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935889" y="3265811"/>
                      <a:ext cx="499826" cy="320263"/>
                      <a:chOff x="4503627" y="2218458"/>
                      <a:chExt cx="499826" cy="320263"/>
                    </a:xfrm>
                  </p:grpSpPr>
                  <p:grpSp>
                    <p:nvGrpSpPr>
                      <p:cNvPr id="178" name="Group 176">
                        <a:extLst>
                          <a:ext uri="{FF2B5EF4-FFF2-40B4-BE49-F238E27FC236}">
                            <a16:creationId xmlns:a16="http://schemas.microsoft.com/office/drawing/2014/main" id="{58010A73-4F35-45DC-BB14-3E010163DE5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503627" y="2301538"/>
                        <a:ext cx="300259" cy="237183"/>
                        <a:chOff x="2962956" y="2115885"/>
                        <a:chExt cx="300259" cy="237183"/>
                      </a:xfrm>
                    </p:grpSpPr>
                    <p:pic>
                      <p:nvPicPr>
                        <p:cNvPr id="182" name="Picture 24 101">
                          <a:extLst>
                            <a:ext uri="{FF2B5EF4-FFF2-40B4-BE49-F238E27FC236}">
                              <a16:creationId xmlns:a16="http://schemas.microsoft.com/office/drawing/2014/main" id="{D2E27AF9-77A1-47DB-B931-74F0B770DAF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3076683" y="211667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  <p:pic>
                      <p:nvPicPr>
                        <p:cNvPr id="183" name="Picture 24 102">
                          <a:extLst>
                            <a:ext uri="{FF2B5EF4-FFF2-40B4-BE49-F238E27FC236}">
                              <a16:creationId xmlns:a16="http://schemas.microsoft.com/office/drawing/2014/main" id="{6D5B63C8-A366-4569-BD26-6650F79D4C9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2962162" y="2166537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</p:grpSp>
                  <p:grpSp>
                    <p:nvGrpSpPr>
                      <p:cNvPr id="179" name="Group 179">
                        <a:extLst>
                          <a:ext uri="{FF2B5EF4-FFF2-40B4-BE49-F238E27FC236}">
                            <a16:creationId xmlns:a16="http://schemas.microsoft.com/office/drawing/2014/main" id="{114BC27D-E09D-4025-82E0-68C6D6BE081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19823" y="2218458"/>
                        <a:ext cx="283630" cy="253824"/>
                        <a:chOff x="6986427" y="2972145"/>
                        <a:chExt cx="283630" cy="253824"/>
                      </a:xfrm>
                    </p:grpSpPr>
                    <p:pic>
                      <p:nvPicPr>
                        <p:cNvPr id="180" name="Picture 24 103">
                          <a:extLst>
                            <a:ext uri="{FF2B5EF4-FFF2-40B4-BE49-F238E27FC236}">
                              <a16:creationId xmlns:a16="http://schemas.microsoft.com/office/drawing/2014/main" id="{25E9FD74-F5E8-43AC-99A3-5B4914068FF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6985633" y="3039438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  <p:pic>
                      <p:nvPicPr>
                        <p:cNvPr id="181" name="Picture 24 104">
                          <a:extLst>
                            <a:ext uri="{FF2B5EF4-FFF2-40B4-BE49-F238E27FC236}">
                              <a16:creationId xmlns:a16="http://schemas.microsoft.com/office/drawing/2014/main" id="{394D5F58-0088-4E18-ABFB-FC389AB0683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7083525" y="297293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</p:grpSp>
                </p:grpSp>
              </p:grpSp>
              <p:grpSp>
                <p:nvGrpSpPr>
                  <p:cNvPr id="131" name="Group 130">
                    <a:extLst>
                      <a:ext uri="{FF2B5EF4-FFF2-40B4-BE49-F238E27FC236}">
                        <a16:creationId xmlns:a16="http://schemas.microsoft.com/office/drawing/2014/main" id="{0F749CD6-178C-49DF-8BEC-DD03359B7951}"/>
                      </a:ext>
                    </a:extLst>
                  </p:cNvPr>
                  <p:cNvGrpSpPr/>
                  <p:nvPr/>
                </p:nvGrpSpPr>
                <p:grpSpPr>
                  <a:xfrm rot="19661454">
                    <a:off x="6800712" y="2979296"/>
                    <a:ext cx="601238" cy="499826"/>
                    <a:chOff x="5841977" y="3176030"/>
                    <a:chExt cx="601238" cy="499826"/>
                  </a:xfrm>
                </p:grpSpPr>
                <p:grpSp>
                  <p:nvGrpSpPr>
                    <p:cNvPr id="162" name="Group 161">
                      <a:extLst>
                        <a:ext uri="{FF2B5EF4-FFF2-40B4-BE49-F238E27FC236}">
                          <a16:creationId xmlns:a16="http://schemas.microsoft.com/office/drawing/2014/main" id="{BEE6FE72-D781-4C41-9437-F7A571E3E81F}"/>
                        </a:ext>
                      </a:extLst>
                    </p:cNvPr>
                    <p:cNvGrpSpPr/>
                    <p:nvPr/>
                  </p:nvGrpSpPr>
                  <p:grpSpPr>
                    <a:xfrm rot="19742345">
                      <a:off x="5841977" y="3207622"/>
                      <a:ext cx="499826" cy="320263"/>
                      <a:chOff x="4503627" y="2218458"/>
                      <a:chExt cx="499826" cy="320263"/>
                    </a:xfrm>
                  </p:grpSpPr>
                  <p:grpSp>
                    <p:nvGrpSpPr>
                      <p:cNvPr id="170" name="Group 176">
                        <a:extLst>
                          <a:ext uri="{FF2B5EF4-FFF2-40B4-BE49-F238E27FC236}">
                            <a16:creationId xmlns:a16="http://schemas.microsoft.com/office/drawing/2014/main" id="{0089197B-5244-41A5-972B-DAF686C603D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503627" y="2301538"/>
                        <a:ext cx="300259" cy="237183"/>
                        <a:chOff x="2962956" y="2115885"/>
                        <a:chExt cx="300259" cy="237183"/>
                      </a:xfrm>
                    </p:grpSpPr>
                    <p:pic>
                      <p:nvPicPr>
                        <p:cNvPr id="174" name="Picture 24 105">
                          <a:extLst>
                            <a:ext uri="{FF2B5EF4-FFF2-40B4-BE49-F238E27FC236}">
                              <a16:creationId xmlns:a16="http://schemas.microsoft.com/office/drawing/2014/main" id="{F783F903-6714-4F42-B95F-E34DCFD299F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3076683" y="211667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  <p:pic>
                      <p:nvPicPr>
                        <p:cNvPr id="175" name="Picture 24 106">
                          <a:extLst>
                            <a:ext uri="{FF2B5EF4-FFF2-40B4-BE49-F238E27FC236}">
                              <a16:creationId xmlns:a16="http://schemas.microsoft.com/office/drawing/2014/main" id="{E5C0F87C-679F-4852-BB61-35721EE34B8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2962162" y="2166537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</p:grpSp>
                  <p:grpSp>
                    <p:nvGrpSpPr>
                      <p:cNvPr id="171" name="Group 179">
                        <a:extLst>
                          <a:ext uri="{FF2B5EF4-FFF2-40B4-BE49-F238E27FC236}">
                            <a16:creationId xmlns:a16="http://schemas.microsoft.com/office/drawing/2014/main" id="{C76ADBD9-05AC-4DED-AEB5-A24F5A274A9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19823" y="2218458"/>
                        <a:ext cx="283630" cy="253824"/>
                        <a:chOff x="6986427" y="2972145"/>
                        <a:chExt cx="283630" cy="253824"/>
                      </a:xfrm>
                    </p:grpSpPr>
                    <p:pic>
                      <p:nvPicPr>
                        <p:cNvPr id="172" name="Picture 24 107">
                          <a:extLst>
                            <a:ext uri="{FF2B5EF4-FFF2-40B4-BE49-F238E27FC236}">
                              <a16:creationId xmlns:a16="http://schemas.microsoft.com/office/drawing/2014/main" id="{C50E89A5-8BE5-4BDE-B8DC-E08DE33FCDA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6985633" y="3039438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  <p:pic>
                      <p:nvPicPr>
                        <p:cNvPr id="173" name="Picture 24 108">
                          <a:extLst>
                            <a:ext uri="{FF2B5EF4-FFF2-40B4-BE49-F238E27FC236}">
                              <a16:creationId xmlns:a16="http://schemas.microsoft.com/office/drawing/2014/main" id="{415C1BE3-4BCF-4956-8C5F-383136F2652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7083525" y="297293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</p:grpSp>
                </p:grpSp>
                <p:grpSp>
                  <p:nvGrpSpPr>
                    <p:cNvPr id="163" name="Group 162">
                      <a:extLst>
                        <a:ext uri="{FF2B5EF4-FFF2-40B4-BE49-F238E27FC236}">
                          <a16:creationId xmlns:a16="http://schemas.microsoft.com/office/drawing/2014/main" id="{B0A32FDD-6378-4A04-9D2E-06B774321D0F}"/>
                        </a:ext>
                      </a:extLst>
                    </p:cNvPr>
                    <p:cNvGrpSpPr/>
                    <p:nvPr/>
                  </p:nvGrpSpPr>
                  <p:grpSpPr>
                    <a:xfrm rot="17239213">
                      <a:off x="6033171" y="3265811"/>
                      <a:ext cx="499826" cy="320263"/>
                      <a:chOff x="4503627" y="2218458"/>
                      <a:chExt cx="499826" cy="320263"/>
                    </a:xfrm>
                  </p:grpSpPr>
                  <p:grpSp>
                    <p:nvGrpSpPr>
                      <p:cNvPr id="164" name="Group 176">
                        <a:extLst>
                          <a:ext uri="{FF2B5EF4-FFF2-40B4-BE49-F238E27FC236}">
                            <a16:creationId xmlns:a16="http://schemas.microsoft.com/office/drawing/2014/main" id="{600C3FFF-0FE6-4D70-B578-E1E1AD42E31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503627" y="2301538"/>
                        <a:ext cx="300259" cy="237183"/>
                        <a:chOff x="2962956" y="2115885"/>
                        <a:chExt cx="300259" cy="237183"/>
                      </a:xfrm>
                    </p:grpSpPr>
                    <p:pic>
                      <p:nvPicPr>
                        <p:cNvPr id="168" name="Picture 24 109">
                          <a:extLst>
                            <a:ext uri="{FF2B5EF4-FFF2-40B4-BE49-F238E27FC236}">
                              <a16:creationId xmlns:a16="http://schemas.microsoft.com/office/drawing/2014/main" id="{5C3B643E-67BC-40B9-8217-9E8D85507ED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3076683" y="211667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  <p:pic>
                      <p:nvPicPr>
                        <p:cNvPr id="169" name="Picture 24 110">
                          <a:extLst>
                            <a:ext uri="{FF2B5EF4-FFF2-40B4-BE49-F238E27FC236}">
                              <a16:creationId xmlns:a16="http://schemas.microsoft.com/office/drawing/2014/main" id="{7F37B0E9-569C-4D5F-8B3B-31311670A19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2962162" y="2166537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</p:grpSp>
                  <p:grpSp>
                    <p:nvGrpSpPr>
                      <p:cNvPr id="165" name="Group 179">
                        <a:extLst>
                          <a:ext uri="{FF2B5EF4-FFF2-40B4-BE49-F238E27FC236}">
                            <a16:creationId xmlns:a16="http://schemas.microsoft.com/office/drawing/2014/main" id="{BEC43DD1-4E56-42D5-ABE7-6E9192E443F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19823" y="2218458"/>
                        <a:ext cx="283630" cy="253824"/>
                        <a:chOff x="6986427" y="2972145"/>
                        <a:chExt cx="283630" cy="253824"/>
                      </a:xfrm>
                    </p:grpSpPr>
                    <p:pic>
                      <p:nvPicPr>
                        <p:cNvPr id="166" name="Picture 24 111">
                          <a:extLst>
                            <a:ext uri="{FF2B5EF4-FFF2-40B4-BE49-F238E27FC236}">
                              <a16:creationId xmlns:a16="http://schemas.microsoft.com/office/drawing/2014/main" id="{969028D1-C353-4F72-AA31-67E9D7D2910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6985633" y="3039438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  <p:pic>
                      <p:nvPicPr>
                        <p:cNvPr id="167" name="Picture 24 112">
                          <a:extLst>
                            <a:ext uri="{FF2B5EF4-FFF2-40B4-BE49-F238E27FC236}">
                              <a16:creationId xmlns:a16="http://schemas.microsoft.com/office/drawing/2014/main" id="{1DA12D9D-0223-4066-BA0E-3A42CCA0173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7083525" y="297293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</p:grpSp>
                </p:grpSp>
              </p:grpSp>
              <p:grpSp>
                <p:nvGrpSpPr>
                  <p:cNvPr id="132" name="Group 131">
                    <a:extLst>
                      <a:ext uri="{FF2B5EF4-FFF2-40B4-BE49-F238E27FC236}">
                        <a16:creationId xmlns:a16="http://schemas.microsoft.com/office/drawing/2014/main" id="{AB957896-C7C7-4D06-AA59-AE23149282ED}"/>
                      </a:ext>
                    </a:extLst>
                  </p:cNvPr>
                  <p:cNvGrpSpPr/>
                  <p:nvPr/>
                </p:nvGrpSpPr>
                <p:grpSpPr>
                  <a:xfrm rot="2171672">
                    <a:off x="7240864" y="2945788"/>
                    <a:ext cx="657768" cy="378452"/>
                    <a:chOff x="4777947" y="3207622"/>
                    <a:chExt cx="657768" cy="378452"/>
                  </a:xfrm>
                </p:grpSpPr>
                <p:grpSp>
                  <p:nvGrpSpPr>
                    <p:cNvPr id="148" name="Group 147">
                      <a:extLst>
                        <a:ext uri="{FF2B5EF4-FFF2-40B4-BE49-F238E27FC236}">
                          <a16:creationId xmlns:a16="http://schemas.microsoft.com/office/drawing/2014/main" id="{5169EFC8-3583-4CD4-B2FF-E1844EE76B1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77947" y="3207622"/>
                      <a:ext cx="499826" cy="320263"/>
                      <a:chOff x="4503627" y="2218458"/>
                      <a:chExt cx="499826" cy="320263"/>
                    </a:xfrm>
                  </p:grpSpPr>
                  <p:grpSp>
                    <p:nvGrpSpPr>
                      <p:cNvPr id="156" name="Group 176">
                        <a:extLst>
                          <a:ext uri="{FF2B5EF4-FFF2-40B4-BE49-F238E27FC236}">
                            <a16:creationId xmlns:a16="http://schemas.microsoft.com/office/drawing/2014/main" id="{5221C2F1-A297-4622-98BF-F1AAE26120B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503627" y="2301538"/>
                        <a:ext cx="300259" cy="237183"/>
                        <a:chOff x="2962956" y="2115885"/>
                        <a:chExt cx="300259" cy="237183"/>
                      </a:xfrm>
                    </p:grpSpPr>
                    <p:pic>
                      <p:nvPicPr>
                        <p:cNvPr id="160" name="Picture 24 113">
                          <a:extLst>
                            <a:ext uri="{FF2B5EF4-FFF2-40B4-BE49-F238E27FC236}">
                              <a16:creationId xmlns:a16="http://schemas.microsoft.com/office/drawing/2014/main" id="{B3EAF6CD-113F-43C6-91CC-9F004AFE227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3076683" y="211667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  <p:pic>
                      <p:nvPicPr>
                        <p:cNvPr id="161" name="Picture 24 114">
                          <a:extLst>
                            <a:ext uri="{FF2B5EF4-FFF2-40B4-BE49-F238E27FC236}">
                              <a16:creationId xmlns:a16="http://schemas.microsoft.com/office/drawing/2014/main" id="{674F2E11-1664-42AB-83BC-30156DA1CD6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2962162" y="2166537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</p:grpSp>
                  <p:grpSp>
                    <p:nvGrpSpPr>
                      <p:cNvPr id="157" name="Group 179">
                        <a:extLst>
                          <a:ext uri="{FF2B5EF4-FFF2-40B4-BE49-F238E27FC236}">
                            <a16:creationId xmlns:a16="http://schemas.microsoft.com/office/drawing/2014/main" id="{A626062E-E29B-4214-B32D-5EC302AFA7A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19823" y="2218458"/>
                        <a:ext cx="283630" cy="253824"/>
                        <a:chOff x="6986427" y="2972145"/>
                        <a:chExt cx="283630" cy="253824"/>
                      </a:xfrm>
                    </p:grpSpPr>
                    <p:pic>
                      <p:nvPicPr>
                        <p:cNvPr id="158" name="Picture 24 115">
                          <a:extLst>
                            <a:ext uri="{FF2B5EF4-FFF2-40B4-BE49-F238E27FC236}">
                              <a16:creationId xmlns:a16="http://schemas.microsoft.com/office/drawing/2014/main" id="{5EB83780-4984-4C4F-B2FD-9A4B2FDDB96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6985633" y="3039438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  <p:pic>
                      <p:nvPicPr>
                        <p:cNvPr id="159" name="Picture 24 116">
                          <a:extLst>
                            <a:ext uri="{FF2B5EF4-FFF2-40B4-BE49-F238E27FC236}">
                              <a16:creationId xmlns:a16="http://schemas.microsoft.com/office/drawing/2014/main" id="{8D3EA37B-62BE-4219-81F9-06432FBE6EE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7083525" y="297293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</p:grpSp>
                </p:grpSp>
                <p:grpSp>
                  <p:nvGrpSpPr>
                    <p:cNvPr id="149" name="Group 148">
                      <a:extLst>
                        <a:ext uri="{FF2B5EF4-FFF2-40B4-BE49-F238E27FC236}">
                          <a16:creationId xmlns:a16="http://schemas.microsoft.com/office/drawing/2014/main" id="{04FFF534-FA56-4E26-B3BA-CE96D3EA73E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935889" y="3265811"/>
                      <a:ext cx="499826" cy="320263"/>
                      <a:chOff x="4503627" y="2218458"/>
                      <a:chExt cx="499826" cy="320263"/>
                    </a:xfrm>
                  </p:grpSpPr>
                  <p:grpSp>
                    <p:nvGrpSpPr>
                      <p:cNvPr id="150" name="Group 176">
                        <a:extLst>
                          <a:ext uri="{FF2B5EF4-FFF2-40B4-BE49-F238E27FC236}">
                            <a16:creationId xmlns:a16="http://schemas.microsoft.com/office/drawing/2014/main" id="{E2A661A9-0CDB-42F9-A4BE-1AEE6A96BA9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503627" y="2301538"/>
                        <a:ext cx="300259" cy="237183"/>
                        <a:chOff x="2962956" y="2115885"/>
                        <a:chExt cx="300259" cy="237183"/>
                      </a:xfrm>
                    </p:grpSpPr>
                    <p:pic>
                      <p:nvPicPr>
                        <p:cNvPr id="154" name="Picture 24 117">
                          <a:extLst>
                            <a:ext uri="{FF2B5EF4-FFF2-40B4-BE49-F238E27FC236}">
                              <a16:creationId xmlns:a16="http://schemas.microsoft.com/office/drawing/2014/main" id="{73CD4470-41DD-4B71-8131-30FF4C12CD4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3076683" y="211667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  <p:pic>
                      <p:nvPicPr>
                        <p:cNvPr id="155" name="Picture 24 118">
                          <a:extLst>
                            <a:ext uri="{FF2B5EF4-FFF2-40B4-BE49-F238E27FC236}">
                              <a16:creationId xmlns:a16="http://schemas.microsoft.com/office/drawing/2014/main" id="{BD05CC3E-DBDF-441E-B5D2-AE8D84C7BD1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2962162" y="2166537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</p:grpSp>
                  <p:grpSp>
                    <p:nvGrpSpPr>
                      <p:cNvPr id="151" name="Group 179">
                        <a:extLst>
                          <a:ext uri="{FF2B5EF4-FFF2-40B4-BE49-F238E27FC236}">
                            <a16:creationId xmlns:a16="http://schemas.microsoft.com/office/drawing/2014/main" id="{C54C1D16-2DE3-45A1-BB73-93D0614B37A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19823" y="2218458"/>
                        <a:ext cx="283630" cy="253824"/>
                        <a:chOff x="6986427" y="2972145"/>
                        <a:chExt cx="283630" cy="253824"/>
                      </a:xfrm>
                    </p:grpSpPr>
                    <p:pic>
                      <p:nvPicPr>
                        <p:cNvPr id="152" name="Picture 24 119">
                          <a:extLst>
                            <a:ext uri="{FF2B5EF4-FFF2-40B4-BE49-F238E27FC236}">
                              <a16:creationId xmlns:a16="http://schemas.microsoft.com/office/drawing/2014/main" id="{6105A480-4D24-4963-A350-A25418B3138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6985633" y="3039438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  <p:pic>
                      <p:nvPicPr>
                        <p:cNvPr id="153" name="Picture 24 120">
                          <a:extLst>
                            <a:ext uri="{FF2B5EF4-FFF2-40B4-BE49-F238E27FC236}">
                              <a16:creationId xmlns:a16="http://schemas.microsoft.com/office/drawing/2014/main" id="{8F1EEF81-F6D5-4D00-B2C5-D38EB4EF81B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7083525" y="297293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</p:grpSp>
                </p:grpSp>
              </p:grpSp>
              <p:grpSp>
                <p:nvGrpSpPr>
                  <p:cNvPr id="133" name="Group 132">
                    <a:extLst>
                      <a:ext uri="{FF2B5EF4-FFF2-40B4-BE49-F238E27FC236}">
                        <a16:creationId xmlns:a16="http://schemas.microsoft.com/office/drawing/2014/main" id="{BD177F82-29B6-44D8-BBC5-8FBAD4F8713D}"/>
                      </a:ext>
                    </a:extLst>
                  </p:cNvPr>
                  <p:cNvGrpSpPr/>
                  <p:nvPr/>
                </p:nvGrpSpPr>
                <p:grpSpPr>
                  <a:xfrm rot="21049340">
                    <a:off x="7270080" y="2509410"/>
                    <a:ext cx="601238" cy="499826"/>
                    <a:chOff x="5841977" y="3176030"/>
                    <a:chExt cx="601238" cy="499826"/>
                  </a:xfrm>
                </p:grpSpPr>
                <p:grpSp>
                  <p:nvGrpSpPr>
                    <p:cNvPr id="134" name="Group 133">
                      <a:extLst>
                        <a:ext uri="{FF2B5EF4-FFF2-40B4-BE49-F238E27FC236}">
                          <a16:creationId xmlns:a16="http://schemas.microsoft.com/office/drawing/2014/main" id="{D84E57EF-D929-4011-9841-AD9949C1B8B6}"/>
                        </a:ext>
                      </a:extLst>
                    </p:cNvPr>
                    <p:cNvGrpSpPr/>
                    <p:nvPr/>
                  </p:nvGrpSpPr>
                  <p:grpSpPr>
                    <a:xfrm rot="19742345">
                      <a:off x="5841977" y="3207622"/>
                      <a:ext cx="499826" cy="320263"/>
                      <a:chOff x="4503627" y="2218458"/>
                      <a:chExt cx="499826" cy="320263"/>
                    </a:xfrm>
                  </p:grpSpPr>
                  <p:grpSp>
                    <p:nvGrpSpPr>
                      <p:cNvPr id="142" name="Group 176">
                        <a:extLst>
                          <a:ext uri="{FF2B5EF4-FFF2-40B4-BE49-F238E27FC236}">
                            <a16:creationId xmlns:a16="http://schemas.microsoft.com/office/drawing/2014/main" id="{346BB21F-FBAE-424A-AFB8-49720BEB049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503627" y="2301538"/>
                        <a:ext cx="300259" cy="237183"/>
                        <a:chOff x="2962956" y="2115885"/>
                        <a:chExt cx="300259" cy="237183"/>
                      </a:xfrm>
                    </p:grpSpPr>
                    <p:pic>
                      <p:nvPicPr>
                        <p:cNvPr id="146" name="Picture 24 121">
                          <a:extLst>
                            <a:ext uri="{FF2B5EF4-FFF2-40B4-BE49-F238E27FC236}">
                              <a16:creationId xmlns:a16="http://schemas.microsoft.com/office/drawing/2014/main" id="{86579475-AF25-46FF-8C21-3765CDC0EB8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3076683" y="211667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  <p:pic>
                      <p:nvPicPr>
                        <p:cNvPr id="147" name="Picture 24 122">
                          <a:extLst>
                            <a:ext uri="{FF2B5EF4-FFF2-40B4-BE49-F238E27FC236}">
                              <a16:creationId xmlns:a16="http://schemas.microsoft.com/office/drawing/2014/main" id="{BB20DF04-FC0D-433E-9BF8-D3501505A06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2962162" y="2166537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</p:grpSp>
                  <p:grpSp>
                    <p:nvGrpSpPr>
                      <p:cNvPr id="143" name="Group 179">
                        <a:extLst>
                          <a:ext uri="{FF2B5EF4-FFF2-40B4-BE49-F238E27FC236}">
                            <a16:creationId xmlns:a16="http://schemas.microsoft.com/office/drawing/2014/main" id="{4057604C-D2ED-423A-91DB-219913D510B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19823" y="2218458"/>
                        <a:ext cx="283630" cy="253824"/>
                        <a:chOff x="6986427" y="2972145"/>
                        <a:chExt cx="283630" cy="253824"/>
                      </a:xfrm>
                    </p:grpSpPr>
                    <p:pic>
                      <p:nvPicPr>
                        <p:cNvPr id="144" name="Picture 24 123">
                          <a:extLst>
                            <a:ext uri="{FF2B5EF4-FFF2-40B4-BE49-F238E27FC236}">
                              <a16:creationId xmlns:a16="http://schemas.microsoft.com/office/drawing/2014/main" id="{E626F14F-EA06-406D-BECF-3A8A638D769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6985633" y="3039438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  <p:pic>
                      <p:nvPicPr>
                        <p:cNvPr id="145" name="Picture 24 124">
                          <a:extLst>
                            <a:ext uri="{FF2B5EF4-FFF2-40B4-BE49-F238E27FC236}">
                              <a16:creationId xmlns:a16="http://schemas.microsoft.com/office/drawing/2014/main" id="{753C27FC-649A-4CB8-B674-3305B28A80E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7083525" y="297293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</p:grpSp>
                </p:grpSp>
                <p:grpSp>
                  <p:nvGrpSpPr>
                    <p:cNvPr id="135" name="Group 134">
                      <a:extLst>
                        <a:ext uri="{FF2B5EF4-FFF2-40B4-BE49-F238E27FC236}">
                          <a16:creationId xmlns:a16="http://schemas.microsoft.com/office/drawing/2014/main" id="{3F9B7CD7-5702-44BA-A627-9B96FAB95D7D}"/>
                        </a:ext>
                      </a:extLst>
                    </p:cNvPr>
                    <p:cNvGrpSpPr/>
                    <p:nvPr/>
                  </p:nvGrpSpPr>
                  <p:grpSpPr>
                    <a:xfrm rot="17239213">
                      <a:off x="6033171" y="3265811"/>
                      <a:ext cx="499826" cy="320263"/>
                      <a:chOff x="4503627" y="2218458"/>
                      <a:chExt cx="499826" cy="320263"/>
                    </a:xfrm>
                  </p:grpSpPr>
                  <p:grpSp>
                    <p:nvGrpSpPr>
                      <p:cNvPr id="136" name="Group 176">
                        <a:extLst>
                          <a:ext uri="{FF2B5EF4-FFF2-40B4-BE49-F238E27FC236}">
                            <a16:creationId xmlns:a16="http://schemas.microsoft.com/office/drawing/2014/main" id="{3D1A09C8-E306-43AE-AE10-ACA54F48412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503627" y="2301538"/>
                        <a:ext cx="300259" cy="237183"/>
                        <a:chOff x="2962956" y="2115885"/>
                        <a:chExt cx="300259" cy="237183"/>
                      </a:xfrm>
                    </p:grpSpPr>
                    <p:pic>
                      <p:nvPicPr>
                        <p:cNvPr id="140" name="Picture 24 125">
                          <a:extLst>
                            <a:ext uri="{FF2B5EF4-FFF2-40B4-BE49-F238E27FC236}">
                              <a16:creationId xmlns:a16="http://schemas.microsoft.com/office/drawing/2014/main" id="{9DF0A17A-B6CC-4C41-B9FB-509CBF3FFA3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3076683" y="211667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  <p:pic>
                      <p:nvPicPr>
                        <p:cNvPr id="141" name="Picture 24 126">
                          <a:extLst>
                            <a:ext uri="{FF2B5EF4-FFF2-40B4-BE49-F238E27FC236}">
                              <a16:creationId xmlns:a16="http://schemas.microsoft.com/office/drawing/2014/main" id="{84EE82BC-0852-4A76-8583-8BF0032ECE0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2962162" y="2166537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</p:grpSp>
                  <p:grpSp>
                    <p:nvGrpSpPr>
                      <p:cNvPr id="137" name="Group 179">
                        <a:extLst>
                          <a:ext uri="{FF2B5EF4-FFF2-40B4-BE49-F238E27FC236}">
                            <a16:creationId xmlns:a16="http://schemas.microsoft.com/office/drawing/2014/main" id="{6C327188-A430-4D06-B282-0E655B06076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19823" y="2218458"/>
                        <a:ext cx="283630" cy="253824"/>
                        <a:chOff x="6986427" y="2972145"/>
                        <a:chExt cx="283630" cy="253824"/>
                      </a:xfrm>
                    </p:grpSpPr>
                    <p:pic>
                      <p:nvPicPr>
                        <p:cNvPr id="138" name="Picture 24 127">
                          <a:extLst>
                            <a:ext uri="{FF2B5EF4-FFF2-40B4-BE49-F238E27FC236}">
                              <a16:creationId xmlns:a16="http://schemas.microsoft.com/office/drawing/2014/main" id="{A8C15995-290E-4145-B3A4-EBD276CEC74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6985633" y="3039438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  <p:pic>
                      <p:nvPicPr>
                        <p:cNvPr id="139" name="Picture 24 128">
                          <a:extLst>
                            <a:ext uri="{FF2B5EF4-FFF2-40B4-BE49-F238E27FC236}">
                              <a16:creationId xmlns:a16="http://schemas.microsoft.com/office/drawing/2014/main" id="{7AA9AA07-5BEF-45AA-B90F-08597F99B25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7083525" y="297293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</p:grpSp>
                </p:grpSp>
              </p:grpSp>
            </p:grpSp>
          </p:grpSp>
        </p:grpSp>
        <p:grpSp>
          <p:nvGrpSpPr>
            <p:cNvPr id="248" name="Group 247">
              <a:extLst>
                <a:ext uri="{FF2B5EF4-FFF2-40B4-BE49-F238E27FC236}">
                  <a16:creationId xmlns:a16="http://schemas.microsoft.com/office/drawing/2014/main" id="{62768E79-6C84-423B-B5F0-3690F5F84998}"/>
                </a:ext>
              </a:extLst>
            </p:cNvPr>
            <p:cNvGrpSpPr/>
            <p:nvPr/>
          </p:nvGrpSpPr>
          <p:grpSpPr>
            <a:xfrm rot="11705517">
              <a:off x="7917151" y="3428738"/>
              <a:ext cx="2516626" cy="1922962"/>
              <a:chOff x="4930347" y="2731026"/>
              <a:chExt cx="2516626" cy="1922962"/>
            </a:xfrm>
          </p:grpSpPr>
          <p:grpSp>
            <p:nvGrpSpPr>
              <p:cNvPr id="249" name="Group 248">
                <a:extLst>
                  <a:ext uri="{FF2B5EF4-FFF2-40B4-BE49-F238E27FC236}">
                    <a16:creationId xmlns:a16="http://schemas.microsoft.com/office/drawing/2014/main" id="{8D2823D7-3B70-4544-A14B-5BBC719E3463}"/>
                  </a:ext>
                </a:extLst>
              </p:cNvPr>
              <p:cNvGrpSpPr/>
              <p:nvPr/>
            </p:nvGrpSpPr>
            <p:grpSpPr>
              <a:xfrm>
                <a:off x="4930347" y="3360022"/>
                <a:ext cx="657768" cy="378452"/>
                <a:chOff x="4777947" y="3207622"/>
                <a:chExt cx="657768" cy="378452"/>
              </a:xfrm>
            </p:grpSpPr>
            <p:grpSp>
              <p:nvGrpSpPr>
                <p:cNvPr id="480" name="Group 479">
                  <a:extLst>
                    <a:ext uri="{FF2B5EF4-FFF2-40B4-BE49-F238E27FC236}">
                      <a16:creationId xmlns:a16="http://schemas.microsoft.com/office/drawing/2014/main" id="{8473EAAE-87CA-49F4-BDC7-A3C6F563A642}"/>
                    </a:ext>
                  </a:extLst>
                </p:cNvPr>
                <p:cNvGrpSpPr/>
                <p:nvPr/>
              </p:nvGrpSpPr>
              <p:grpSpPr>
                <a:xfrm>
                  <a:off x="4777947" y="3207622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488" name="Group 176">
                    <a:extLst>
                      <a:ext uri="{FF2B5EF4-FFF2-40B4-BE49-F238E27FC236}">
                        <a16:creationId xmlns:a16="http://schemas.microsoft.com/office/drawing/2014/main" id="{981B4727-A8F1-439A-B152-9F90C4528E18}"/>
                      </a:ext>
                    </a:extLst>
                  </p:cNvPr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492" name="Picture 24 129">
                      <a:extLst>
                        <a:ext uri="{FF2B5EF4-FFF2-40B4-BE49-F238E27FC236}">
                          <a16:creationId xmlns:a16="http://schemas.microsoft.com/office/drawing/2014/main" id="{0D6DF1B5-9AFF-4644-8D44-455630E975CE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493" name="Picture 24 130">
                      <a:extLst>
                        <a:ext uri="{FF2B5EF4-FFF2-40B4-BE49-F238E27FC236}">
                          <a16:creationId xmlns:a16="http://schemas.microsoft.com/office/drawing/2014/main" id="{0E899843-2227-43DD-84C4-D5BC8BC0EA00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489" name="Group 179">
                    <a:extLst>
                      <a:ext uri="{FF2B5EF4-FFF2-40B4-BE49-F238E27FC236}">
                        <a16:creationId xmlns:a16="http://schemas.microsoft.com/office/drawing/2014/main" id="{97DB1FB0-B49B-4E31-9B32-8AF7DF610C21}"/>
                      </a:ext>
                    </a:extLst>
                  </p:cNvPr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490" name="Picture 24 131">
                      <a:extLst>
                        <a:ext uri="{FF2B5EF4-FFF2-40B4-BE49-F238E27FC236}">
                          <a16:creationId xmlns:a16="http://schemas.microsoft.com/office/drawing/2014/main" id="{8DDFA898-3925-4F7B-ACE0-CE3D5F31D860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491" name="Picture 24 132">
                      <a:extLst>
                        <a:ext uri="{FF2B5EF4-FFF2-40B4-BE49-F238E27FC236}">
                          <a16:creationId xmlns:a16="http://schemas.microsoft.com/office/drawing/2014/main" id="{301DFED8-3327-4A07-8365-D188531DCA75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  <p:grpSp>
              <p:nvGrpSpPr>
                <p:cNvPr id="481" name="Group 480">
                  <a:extLst>
                    <a:ext uri="{FF2B5EF4-FFF2-40B4-BE49-F238E27FC236}">
                      <a16:creationId xmlns:a16="http://schemas.microsoft.com/office/drawing/2014/main" id="{35B6079E-82A1-4E97-BA60-FD3C5E170580}"/>
                    </a:ext>
                  </a:extLst>
                </p:cNvPr>
                <p:cNvGrpSpPr/>
                <p:nvPr/>
              </p:nvGrpSpPr>
              <p:grpSpPr>
                <a:xfrm>
                  <a:off x="4935889" y="3265811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482" name="Group 176">
                    <a:extLst>
                      <a:ext uri="{FF2B5EF4-FFF2-40B4-BE49-F238E27FC236}">
                        <a16:creationId xmlns:a16="http://schemas.microsoft.com/office/drawing/2014/main" id="{34DA61F5-7822-4673-AD5D-B51CC065DEA0}"/>
                      </a:ext>
                    </a:extLst>
                  </p:cNvPr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486" name="Picture 24 133">
                      <a:extLst>
                        <a:ext uri="{FF2B5EF4-FFF2-40B4-BE49-F238E27FC236}">
                          <a16:creationId xmlns:a16="http://schemas.microsoft.com/office/drawing/2014/main" id="{4AD84B14-C579-4509-B3E0-3604296592E7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487" name="Picture 24 134">
                      <a:extLst>
                        <a:ext uri="{FF2B5EF4-FFF2-40B4-BE49-F238E27FC236}">
                          <a16:creationId xmlns:a16="http://schemas.microsoft.com/office/drawing/2014/main" id="{3DAE4514-16AC-4BB5-B562-D1704B6CC564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483" name="Group 179">
                    <a:extLst>
                      <a:ext uri="{FF2B5EF4-FFF2-40B4-BE49-F238E27FC236}">
                        <a16:creationId xmlns:a16="http://schemas.microsoft.com/office/drawing/2014/main" id="{18C34448-7EA0-431C-8990-AA16CCCEC66E}"/>
                      </a:ext>
                    </a:extLst>
                  </p:cNvPr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484" name="Picture 24 135">
                      <a:extLst>
                        <a:ext uri="{FF2B5EF4-FFF2-40B4-BE49-F238E27FC236}">
                          <a16:creationId xmlns:a16="http://schemas.microsoft.com/office/drawing/2014/main" id="{8FBE0348-9993-471F-9A09-DA0E752C0F74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485" name="Picture 24 136">
                      <a:extLst>
                        <a:ext uri="{FF2B5EF4-FFF2-40B4-BE49-F238E27FC236}">
                          <a16:creationId xmlns:a16="http://schemas.microsoft.com/office/drawing/2014/main" id="{0AAC2B60-79C1-4D15-8984-CA6ECE3F07F6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</p:grpSp>
          <p:grpSp>
            <p:nvGrpSpPr>
              <p:cNvPr id="250" name="Group 249">
                <a:extLst>
                  <a:ext uri="{FF2B5EF4-FFF2-40B4-BE49-F238E27FC236}">
                    <a16:creationId xmlns:a16="http://schemas.microsoft.com/office/drawing/2014/main" id="{AC4838B0-5745-4B04-BD6A-7CEC3B8FF875}"/>
                  </a:ext>
                </a:extLst>
              </p:cNvPr>
              <p:cNvGrpSpPr/>
              <p:nvPr/>
            </p:nvGrpSpPr>
            <p:grpSpPr>
              <a:xfrm>
                <a:off x="4938661" y="3636001"/>
                <a:ext cx="601238" cy="499826"/>
                <a:chOff x="5841977" y="3176030"/>
                <a:chExt cx="601238" cy="499826"/>
              </a:xfrm>
            </p:grpSpPr>
            <p:grpSp>
              <p:nvGrpSpPr>
                <p:cNvPr id="466" name="Group 465">
                  <a:extLst>
                    <a:ext uri="{FF2B5EF4-FFF2-40B4-BE49-F238E27FC236}">
                      <a16:creationId xmlns:a16="http://schemas.microsoft.com/office/drawing/2014/main" id="{EB3AD374-9A13-4A03-992E-2DEFC99CC6EC}"/>
                    </a:ext>
                  </a:extLst>
                </p:cNvPr>
                <p:cNvGrpSpPr/>
                <p:nvPr/>
              </p:nvGrpSpPr>
              <p:grpSpPr>
                <a:xfrm rot="19742345">
                  <a:off x="5841977" y="3207622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474" name="Group 176">
                    <a:extLst>
                      <a:ext uri="{FF2B5EF4-FFF2-40B4-BE49-F238E27FC236}">
                        <a16:creationId xmlns:a16="http://schemas.microsoft.com/office/drawing/2014/main" id="{E26C6AFA-845E-4585-9BB7-FF5497665F6E}"/>
                      </a:ext>
                    </a:extLst>
                  </p:cNvPr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478" name="Picture 24 137">
                      <a:extLst>
                        <a:ext uri="{FF2B5EF4-FFF2-40B4-BE49-F238E27FC236}">
                          <a16:creationId xmlns:a16="http://schemas.microsoft.com/office/drawing/2014/main" id="{C94A5B70-70BC-4CA1-9A9F-9A54C0D4DDF8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479" name="Picture 24 138">
                      <a:extLst>
                        <a:ext uri="{FF2B5EF4-FFF2-40B4-BE49-F238E27FC236}">
                          <a16:creationId xmlns:a16="http://schemas.microsoft.com/office/drawing/2014/main" id="{07C5A6A0-529D-41B6-B5F2-4857FE735F54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475" name="Group 179">
                    <a:extLst>
                      <a:ext uri="{FF2B5EF4-FFF2-40B4-BE49-F238E27FC236}">
                        <a16:creationId xmlns:a16="http://schemas.microsoft.com/office/drawing/2014/main" id="{62D6CA10-0569-48B3-A02D-53B6AF47A091}"/>
                      </a:ext>
                    </a:extLst>
                  </p:cNvPr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476" name="Picture 24 139">
                      <a:extLst>
                        <a:ext uri="{FF2B5EF4-FFF2-40B4-BE49-F238E27FC236}">
                          <a16:creationId xmlns:a16="http://schemas.microsoft.com/office/drawing/2014/main" id="{70898BBE-797F-409A-9328-9CC832AA8539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477" name="Picture 24 140">
                      <a:extLst>
                        <a:ext uri="{FF2B5EF4-FFF2-40B4-BE49-F238E27FC236}">
                          <a16:creationId xmlns:a16="http://schemas.microsoft.com/office/drawing/2014/main" id="{4B2B3D7E-7C13-4FFD-9595-80C9070B4E11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  <p:grpSp>
              <p:nvGrpSpPr>
                <p:cNvPr id="467" name="Group 466">
                  <a:extLst>
                    <a:ext uri="{FF2B5EF4-FFF2-40B4-BE49-F238E27FC236}">
                      <a16:creationId xmlns:a16="http://schemas.microsoft.com/office/drawing/2014/main" id="{618F00E3-991A-4E5E-8667-A559287D1332}"/>
                    </a:ext>
                  </a:extLst>
                </p:cNvPr>
                <p:cNvGrpSpPr/>
                <p:nvPr/>
              </p:nvGrpSpPr>
              <p:grpSpPr>
                <a:xfrm rot="17239213">
                  <a:off x="6033171" y="3265811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468" name="Group 176">
                    <a:extLst>
                      <a:ext uri="{FF2B5EF4-FFF2-40B4-BE49-F238E27FC236}">
                        <a16:creationId xmlns:a16="http://schemas.microsoft.com/office/drawing/2014/main" id="{321888C4-9254-485E-9B84-A7E6775127BD}"/>
                      </a:ext>
                    </a:extLst>
                  </p:cNvPr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472" name="Picture 24 141">
                      <a:extLst>
                        <a:ext uri="{FF2B5EF4-FFF2-40B4-BE49-F238E27FC236}">
                          <a16:creationId xmlns:a16="http://schemas.microsoft.com/office/drawing/2014/main" id="{5F7A6622-FD67-41C0-B2DA-72AD27D92D28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473" name="Picture 24 142">
                      <a:extLst>
                        <a:ext uri="{FF2B5EF4-FFF2-40B4-BE49-F238E27FC236}">
                          <a16:creationId xmlns:a16="http://schemas.microsoft.com/office/drawing/2014/main" id="{E2FA7206-CFB3-4F0E-B898-952B8A9B5236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469" name="Group 179">
                    <a:extLst>
                      <a:ext uri="{FF2B5EF4-FFF2-40B4-BE49-F238E27FC236}">
                        <a16:creationId xmlns:a16="http://schemas.microsoft.com/office/drawing/2014/main" id="{977DC008-1F4B-4FB2-BA86-FCAE6A07D0CC}"/>
                      </a:ext>
                    </a:extLst>
                  </p:cNvPr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470" name="Picture 24 143">
                      <a:extLst>
                        <a:ext uri="{FF2B5EF4-FFF2-40B4-BE49-F238E27FC236}">
                          <a16:creationId xmlns:a16="http://schemas.microsoft.com/office/drawing/2014/main" id="{24DC6442-D19E-414C-98EF-8340A1BF461D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471" name="Picture 24 144">
                      <a:extLst>
                        <a:ext uri="{FF2B5EF4-FFF2-40B4-BE49-F238E27FC236}">
                          <a16:creationId xmlns:a16="http://schemas.microsoft.com/office/drawing/2014/main" id="{028AC4D2-1D4E-4EF9-AD96-4E9C16EB527A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</p:grpSp>
          <p:grpSp>
            <p:nvGrpSpPr>
              <p:cNvPr id="251" name="Group 250">
                <a:extLst>
                  <a:ext uri="{FF2B5EF4-FFF2-40B4-BE49-F238E27FC236}">
                    <a16:creationId xmlns:a16="http://schemas.microsoft.com/office/drawing/2014/main" id="{5CA0E121-A082-4426-A3DB-7D7D546D1659}"/>
                  </a:ext>
                </a:extLst>
              </p:cNvPr>
              <p:cNvGrpSpPr/>
              <p:nvPr/>
            </p:nvGrpSpPr>
            <p:grpSpPr>
              <a:xfrm>
                <a:off x="5407774" y="3379418"/>
                <a:ext cx="1055948" cy="610380"/>
                <a:chOff x="6261214" y="3135578"/>
                <a:chExt cx="1055948" cy="610380"/>
              </a:xfrm>
            </p:grpSpPr>
            <p:grpSp>
              <p:nvGrpSpPr>
                <p:cNvPr id="436" name="Group 435">
                  <a:extLst>
                    <a:ext uri="{FF2B5EF4-FFF2-40B4-BE49-F238E27FC236}">
                      <a16:creationId xmlns:a16="http://schemas.microsoft.com/office/drawing/2014/main" id="{BFA966CA-BA79-4CF0-A4A0-DD095D0262CE}"/>
                    </a:ext>
                  </a:extLst>
                </p:cNvPr>
                <p:cNvGrpSpPr/>
                <p:nvPr/>
              </p:nvGrpSpPr>
              <p:grpSpPr>
                <a:xfrm>
                  <a:off x="6659394" y="3135578"/>
                  <a:ext cx="657768" cy="378452"/>
                  <a:chOff x="4777947" y="3207622"/>
                  <a:chExt cx="657768" cy="378452"/>
                </a:xfrm>
              </p:grpSpPr>
              <p:grpSp>
                <p:nvGrpSpPr>
                  <p:cNvPr id="452" name="Group 451">
                    <a:extLst>
                      <a:ext uri="{FF2B5EF4-FFF2-40B4-BE49-F238E27FC236}">
                        <a16:creationId xmlns:a16="http://schemas.microsoft.com/office/drawing/2014/main" id="{B562AC21-7CDA-414E-BB60-638720D634C6}"/>
                      </a:ext>
                    </a:extLst>
                  </p:cNvPr>
                  <p:cNvGrpSpPr/>
                  <p:nvPr/>
                </p:nvGrpSpPr>
                <p:grpSpPr>
                  <a:xfrm>
                    <a:off x="4777947" y="3207622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460" name="Group 176">
                      <a:extLst>
                        <a:ext uri="{FF2B5EF4-FFF2-40B4-BE49-F238E27FC236}">
                          <a16:creationId xmlns:a16="http://schemas.microsoft.com/office/drawing/2014/main" id="{3A4708AA-A127-4272-9067-7051156DF79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464" name="Picture 24 145">
                        <a:extLst>
                          <a:ext uri="{FF2B5EF4-FFF2-40B4-BE49-F238E27FC236}">
                            <a16:creationId xmlns:a16="http://schemas.microsoft.com/office/drawing/2014/main" id="{3DEFB62F-2A65-4FE5-A681-E76FBC1BA52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465" name="Picture 24 146">
                        <a:extLst>
                          <a:ext uri="{FF2B5EF4-FFF2-40B4-BE49-F238E27FC236}">
                            <a16:creationId xmlns:a16="http://schemas.microsoft.com/office/drawing/2014/main" id="{1476FD5C-E17B-48C4-A4F2-9B1D3DB34B0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461" name="Group 179">
                      <a:extLst>
                        <a:ext uri="{FF2B5EF4-FFF2-40B4-BE49-F238E27FC236}">
                          <a16:creationId xmlns:a16="http://schemas.microsoft.com/office/drawing/2014/main" id="{2603A474-A273-4E75-9A4D-77198182E30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462" name="Picture 24 147">
                        <a:extLst>
                          <a:ext uri="{FF2B5EF4-FFF2-40B4-BE49-F238E27FC236}">
                            <a16:creationId xmlns:a16="http://schemas.microsoft.com/office/drawing/2014/main" id="{3048E0AC-8B4B-4C64-8245-C2782229C50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463" name="Picture 24 148">
                        <a:extLst>
                          <a:ext uri="{FF2B5EF4-FFF2-40B4-BE49-F238E27FC236}">
                            <a16:creationId xmlns:a16="http://schemas.microsoft.com/office/drawing/2014/main" id="{715B195B-5068-417E-94EF-C014D79BA0D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  <p:grpSp>
                <p:nvGrpSpPr>
                  <p:cNvPr id="453" name="Group 452">
                    <a:extLst>
                      <a:ext uri="{FF2B5EF4-FFF2-40B4-BE49-F238E27FC236}">
                        <a16:creationId xmlns:a16="http://schemas.microsoft.com/office/drawing/2014/main" id="{8C940407-6BDF-4A3F-8735-D1777B68D834}"/>
                      </a:ext>
                    </a:extLst>
                  </p:cNvPr>
                  <p:cNvGrpSpPr/>
                  <p:nvPr/>
                </p:nvGrpSpPr>
                <p:grpSpPr>
                  <a:xfrm>
                    <a:off x="4935889" y="3265811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454" name="Group 176">
                      <a:extLst>
                        <a:ext uri="{FF2B5EF4-FFF2-40B4-BE49-F238E27FC236}">
                          <a16:creationId xmlns:a16="http://schemas.microsoft.com/office/drawing/2014/main" id="{BB643831-6F10-4633-8C0C-C3D8E53D509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458" name="Picture 24 149">
                        <a:extLst>
                          <a:ext uri="{FF2B5EF4-FFF2-40B4-BE49-F238E27FC236}">
                            <a16:creationId xmlns:a16="http://schemas.microsoft.com/office/drawing/2014/main" id="{A5C82DBF-C970-4D66-A77E-4143830A1F3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459" name="Picture 24 150">
                        <a:extLst>
                          <a:ext uri="{FF2B5EF4-FFF2-40B4-BE49-F238E27FC236}">
                            <a16:creationId xmlns:a16="http://schemas.microsoft.com/office/drawing/2014/main" id="{444310C7-7DBD-461B-8758-7C1900644A2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455" name="Group 179">
                      <a:extLst>
                        <a:ext uri="{FF2B5EF4-FFF2-40B4-BE49-F238E27FC236}">
                          <a16:creationId xmlns:a16="http://schemas.microsoft.com/office/drawing/2014/main" id="{C45C0666-D26C-48F1-ACF9-E92F6811A7D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456" name="Picture 24 151">
                        <a:extLst>
                          <a:ext uri="{FF2B5EF4-FFF2-40B4-BE49-F238E27FC236}">
                            <a16:creationId xmlns:a16="http://schemas.microsoft.com/office/drawing/2014/main" id="{BC7AB819-867C-43F9-9648-9E98DDF77C7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457" name="Picture 24 152">
                        <a:extLst>
                          <a:ext uri="{FF2B5EF4-FFF2-40B4-BE49-F238E27FC236}">
                            <a16:creationId xmlns:a16="http://schemas.microsoft.com/office/drawing/2014/main" id="{5A4C58A5-C712-48F6-B490-5566A0E5786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</p:grpSp>
            <p:grpSp>
              <p:nvGrpSpPr>
                <p:cNvPr id="437" name="Group 436">
                  <a:extLst>
                    <a:ext uri="{FF2B5EF4-FFF2-40B4-BE49-F238E27FC236}">
                      <a16:creationId xmlns:a16="http://schemas.microsoft.com/office/drawing/2014/main" id="{438FAE52-4001-4DED-9002-8803DE76FAA9}"/>
                    </a:ext>
                  </a:extLst>
                </p:cNvPr>
                <p:cNvGrpSpPr/>
                <p:nvPr/>
              </p:nvGrpSpPr>
              <p:grpSpPr>
                <a:xfrm rot="18877668">
                  <a:off x="6210508" y="3195426"/>
                  <a:ext cx="601238" cy="499826"/>
                  <a:chOff x="5841977" y="3176030"/>
                  <a:chExt cx="601238" cy="499826"/>
                </a:xfrm>
              </p:grpSpPr>
              <p:grpSp>
                <p:nvGrpSpPr>
                  <p:cNvPr id="438" name="Group 437">
                    <a:extLst>
                      <a:ext uri="{FF2B5EF4-FFF2-40B4-BE49-F238E27FC236}">
                        <a16:creationId xmlns:a16="http://schemas.microsoft.com/office/drawing/2014/main" id="{EB7F1F91-6AF7-4A9F-A8EB-251B3E75213C}"/>
                      </a:ext>
                    </a:extLst>
                  </p:cNvPr>
                  <p:cNvGrpSpPr/>
                  <p:nvPr/>
                </p:nvGrpSpPr>
                <p:grpSpPr>
                  <a:xfrm rot="19742345">
                    <a:off x="5841977" y="3207622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446" name="Group 176">
                      <a:extLst>
                        <a:ext uri="{FF2B5EF4-FFF2-40B4-BE49-F238E27FC236}">
                          <a16:creationId xmlns:a16="http://schemas.microsoft.com/office/drawing/2014/main" id="{3CC3CADA-10AD-4101-A2B4-4CA346C62E8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450" name="Picture 24 153">
                        <a:extLst>
                          <a:ext uri="{FF2B5EF4-FFF2-40B4-BE49-F238E27FC236}">
                            <a16:creationId xmlns:a16="http://schemas.microsoft.com/office/drawing/2014/main" id="{4F44B27B-52EF-4E16-B8F5-D1925ABD17B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451" name="Picture 24 154">
                        <a:extLst>
                          <a:ext uri="{FF2B5EF4-FFF2-40B4-BE49-F238E27FC236}">
                            <a16:creationId xmlns:a16="http://schemas.microsoft.com/office/drawing/2014/main" id="{17ACFDF9-3B72-4F08-B6A5-E4121A91EB7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447" name="Group 179">
                      <a:extLst>
                        <a:ext uri="{FF2B5EF4-FFF2-40B4-BE49-F238E27FC236}">
                          <a16:creationId xmlns:a16="http://schemas.microsoft.com/office/drawing/2014/main" id="{A9C39615-BE4E-4434-B65F-EB378149B5C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448" name="Picture 24 155">
                        <a:extLst>
                          <a:ext uri="{FF2B5EF4-FFF2-40B4-BE49-F238E27FC236}">
                            <a16:creationId xmlns:a16="http://schemas.microsoft.com/office/drawing/2014/main" id="{A51A1595-6CDC-46AE-BA68-C008C7F4274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449" name="Picture 24 156">
                        <a:extLst>
                          <a:ext uri="{FF2B5EF4-FFF2-40B4-BE49-F238E27FC236}">
                            <a16:creationId xmlns:a16="http://schemas.microsoft.com/office/drawing/2014/main" id="{2E3FC5ED-073E-4099-92F5-37AC8E3374A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  <p:grpSp>
                <p:nvGrpSpPr>
                  <p:cNvPr id="439" name="Group 438">
                    <a:extLst>
                      <a:ext uri="{FF2B5EF4-FFF2-40B4-BE49-F238E27FC236}">
                        <a16:creationId xmlns:a16="http://schemas.microsoft.com/office/drawing/2014/main" id="{2104E731-AB7D-421A-BEA1-D7D82893E0CA}"/>
                      </a:ext>
                    </a:extLst>
                  </p:cNvPr>
                  <p:cNvGrpSpPr/>
                  <p:nvPr/>
                </p:nvGrpSpPr>
                <p:grpSpPr>
                  <a:xfrm rot="17239213">
                    <a:off x="6033171" y="3265811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440" name="Group 176">
                      <a:extLst>
                        <a:ext uri="{FF2B5EF4-FFF2-40B4-BE49-F238E27FC236}">
                          <a16:creationId xmlns:a16="http://schemas.microsoft.com/office/drawing/2014/main" id="{3970A278-B6E4-4615-82D6-1EC3DD7CBD3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444" name="Picture 24 157">
                        <a:extLst>
                          <a:ext uri="{FF2B5EF4-FFF2-40B4-BE49-F238E27FC236}">
                            <a16:creationId xmlns:a16="http://schemas.microsoft.com/office/drawing/2014/main" id="{5A05A902-1B06-427E-8F5F-9A4E9D5D24B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445" name="Picture 24 158">
                        <a:extLst>
                          <a:ext uri="{FF2B5EF4-FFF2-40B4-BE49-F238E27FC236}">
                            <a16:creationId xmlns:a16="http://schemas.microsoft.com/office/drawing/2014/main" id="{17AC5757-882C-400C-A4DC-6E9094C0CD3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441" name="Group 179">
                      <a:extLst>
                        <a:ext uri="{FF2B5EF4-FFF2-40B4-BE49-F238E27FC236}">
                          <a16:creationId xmlns:a16="http://schemas.microsoft.com/office/drawing/2014/main" id="{3CD11C90-C374-4F1F-8B55-E5D33DA3EE4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442" name="Picture 24 159">
                        <a:extLst>
                          <a:ext uri="{FF2B5EF4-FFF2-40B4-BE49-F238E27FC236}">
                            <a16:creationId xmlns:a16="http://schemas.microsoft.com/office/drawing/2014/main" id="{91F282DF-B913-4DDC-B29E-0D36AA45ABE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443" name="Picture 24 160">
                        <a:extLst>
                          <a:ext uri="{FF2B5EF4-FFF2-40B4-BE49-F238E27FC236}">
                            <a16:creationId xmlns:a16="http://schemas.microsoft.com/office/drawing/2014/main" id="{004F4190-0248-4CA4-843E-89DE900A274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</p:grpSp>
          </p:grpSp>
          <p:grpSp>
            <p:nvGrpSpPr>
              <p:cNvPr id="252" name="Group 251">
                <a:extLst>
                  <a:ext uri="{FF2B5EF4-FFF2-40B4-BE49-F238E27FC236}">
                    <a16:creationId xmlns:a16="http://schemas.microsoft.com/office/drawing/2014/main" id="{5409ECF1-27B0-4C16-87A2-E1B103DAFD41}"/>
                  </a:ext>
                </a:extLst>
              </p:cNvPr>
              <p:cNvGrpSpPr/>
              <p:nvPr/>
            </p:nvGrpSpPr>
            <p:grpSpPr>
              <a:xfrm>
                <a:off x="5382005" y="3684276"/>
                <a:ext cx="1078920" cy="969712"/>
                <a:chOff x="6792398" y="2509410"/>
                <a:chExt cx="1078920" cy="969712"/>
              </a:xfrm>
            </p:grpSpPr>
            <p:grpSp>
              <p:nvGrpSpPr>
                <p:cNvPr id="376" name="Group 375">
                  <a:extLst>
                    <a:ext uri="{FF2B5EF4-FFF2-40B4-BE49-F238E27FC236}">
                      <a16:creationId xmlns:a16="http://schemas.microsoft.com/office/drawing/2014/main" id="{69C1D8F6-57EA-4B57-8FA7-43816BC0C440}"/>
                    </a:ext>
                  </a:extLst>
                </p:cNvPr>
                <p:cNvGrpSpPr/>
                <p:nvPr/>
              </p:nvGrpSpPr>
              <p:grpSpPr>
                <a:xfrm>
                  <a:off x="6792398" y="2703317"/>
                  <a:ext cx="657768" cy="378452"/>
                  <a:chOff x="4777947" y="3207622"/>
                  <a:chExt cx="657768" cy="378452"/>
                </a:xfrm>
              </p:grpSpPr>
              <p:grpSp>
                <p:nvGrpSpPr>
                  <p:cNvPr id="422" name="Group 421">
                    <a:extLst>
                      <a:ext uri="{FF2B5EF4-FFF2-40B4-BE49-F238E27FC236}">
                        <a16:creationId xmlns:a16="http://schemas.microsoft.com/office/drawing/2014/main" id="{BFC42208-E73D-4017-9106-D14D45399110}"/>
                      </a:ext>
                    </a:extLst>
                  </p:cNvPr>
                  <p:cNvGrpSpPr/>
                  <p:nvPr/>
                </p:nvGrpSpPr>
                <p:grpSpPr>
                  <a:xfrm>
                    <a:off x="4777947" y="3207622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430" name="Group 176">
                      <a:extLst>
                        <a:ext uri="{FF2B5EF4-FFF2-40B4-BE49-F238E27FC236}">
                          <a16:creationId xmlns:a16="http://schemas.microsoft.com/office/drawing/2014/main" id="{067042E3-3842-4297-B6A0-36D30FC9BC0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434" name="Picture 24 161">
                        <a:extLst>
                          <a:ext uri="{FF2B5EF4-FFF2-40B4-BE49-F238E27FC236}">
                            <a16:creationId xmlns:a16="http://schemas.microsoft.com/office/drawing/2014/main" id="{9D34BEF2-149A-47B3-B4A7-3D0803D91A6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435" name="Picture 24 162">
                        <a:extLst>
                          <a:ext uri="{FF2B5EF4-FFF2-40B4-BE49-F238E27FC236}">
                            <a16:creationId xmlns:a16="http://schemas.microsoft.com/office/drawing/2014/main" id="{EB32B157-5810-485F-8C5D-156DD1A9AF7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431" name="Group 179">
                      <a:extLst>
                        <a:ext uri="{FF2B5EF4-FFF2-40B4-BE49-F238E27FC236}">
                          <a16:creationId xmlns:a16="http://schemas.microsoft.com/office/drawing/2014/main" id="{9E01E5C9-4E77-4236-BA02-BA1E9341DF7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432" name="Picture 24 163">
                        <a:extLst>
                          <a:ext uri="{FF2B5EF4-FFF2-40B4-BE49-F238E27FC236}">
                            <a16:creationId xmlns:a16="http://schemas.microsoft.com/office/drawing/2014/main" id="{9C7489E9-F815-45CE-B59C-84F155135C5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433" name="Picture 24 164">
                        <a:extLst>
                          <a:ext uri="{FF2B5EF4-FFF2-40B4-BE49-F238E27FC236}">
                            <a16:creationId xmlns:a16="http://schemas.microsoft.com/office/drawing/2014/main" id="{B1216DBD-9C9C-4CC7-8A5A-7E47CC0AC42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  <p:grpSp>
                <p:nvGrpSpPr>
                  <p:cNvPr id="423" name="Group 422">
                    <a:extLst>
                      <a:ext uri="{FF2B5EF4-FFF2-40B4-BE49-F238E27FC236}">
                        <a16:creationId xmlns:a16="http://schemas.microsoft.com/office/drawing/2014/main" id="{0E0876C8-1413-4137-BB0B-984B77DA6D6E}"/>
                      </a:ext>
                    </a:extLst>
                  </p:cNvPr>
                  <p:cNvGrpSpPr/>
                  <p:nvPr/>
                </p:nvGrpSpPr>
                <p:grpSpPr>
                  <a:xfrm>
                    <a:off x="4935889" y="3265811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424" name="Group 176">
                      <a:extLst>
                        <a:ext uri="{FF2B5EF4-FFF2-40B4-BE49-F238E27FC236}">
                          <a16:creationId xmlns:a16="http://schemas.microsoft.com/office/drawing/2014/main" id="{71A30C16-92D8-4E95-B494-425B37D5BEA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428" name="Picture 24 165">
                        <a:extLst>
                          <a:ext uri="{FF2B5EF4-FFF2-40B4-BE49-F238E27FC236}">
                            <a16:creationId xmlns:a16="http://schemas.microsoft.com/office/drawing/2014/main" id="{B8D1F59C-41F2-4375-8A85-4CBEDEDE562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429" name="Picture 24 166">
                        <a:extLst>
                          <a:ext uri="{FF2B5EF4-FFF2-40B4-BE49-F238E27FC236}">
                            <a16:creationId xmlns:a16="http://schemas.microsoft.com/office/drawing/2014/main" id="{1EE94550-017B-4595-9334-581C5277242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425" name="Group 179">
                      <a:extLst>
                        <a:ext uri="{FF2B5EF4-FFF2-40B4-BE49-F238E27FC236}">
                          <a16:creationId xmlns:a16="http://schemas.microsoft.com/office/drawing/2014/main" id="{AEB78C80-83BA-4D7E-94D0-271F91BC4FB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426" name="Picture 24 167">
                        <a:extLst>
                          <a:ext uri="{FF2B5EF4-FFF2-40B4-BE49-F238E27FC236}">
                            <a16:creationId xmlns:a16="http://schemas.microsoft.com/office/drawing/2014/main" id="{AA3C20AA-78C2-41D7-AC02-64DCF36B82F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427" name="Picture 24 168">
                        <a:extLst>
                          <a:ext uri="{FF2B5EF4-FFF2-40B4-BE49-F238E27FC236}">
                            <a16:creationId xmlns:a16="http://schemas.microsoft.com/office/drawing/2014/main" id="{47EE139D-E974-4C15-92C3-EE9E2BB8AF1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</p:grpSp>
            <p:grpSp>
              <p:nvGrpSpPr>
                <p:cNvPr id="377" name="Group 376">
                  <a:extLst>
                    <a:ext uri="{FF2B5EF4-FFF2-40B4-BE49-F238E27FC236}">
                      <a16:creationId xmlns:a16="http://schemas.microsoft.com/office/drawing/2014/main" id="{634F1CC6-0F82-4D58-AB6C-9837E502186D}"/>
                    </a:ext>
                  </a:extLst>
                </p:cNvPr>
                <p:cNvGrpSpPr/>
                <p:nvPr/>
              </p:nvGrpSpPr>
              <p:grpSpPr>
                <a:xfrm rot="19661454">
                  <a:off x="6800712" y="2979296"/>
                  <a:ext cx="601238" cy="499826"/>
                  <a:chOff x="5841977" y="3176030"/>
                  <a:chExt cx="601238" cy="499826"/>
                </a:xfrm>
              </p:grpSpPr>
              <p:grpSp>
                <p:nvGrpSpPr>
                  <p:cNvPr id="408" name="Group 407">
                    <a:extLst>
                      <a:ext uri="{FF2B5EF4-FFF2-40B4-BE49-F238E27FC236}">
                        <a16:creationId xmlns:a16="http://schemas.microsoft.com/office/drawing/2014/main" id="{0D1F3C80-4672-4C02-ABA2-2E7BEBBBC909}"/>
                      </a:ext>
                    </a:extLst>
                  </p:cNvPr>
                  <p:cNvGrpSpPr/>
                  <p:nvPr/>
                </p:nvGrpSpPr>
                <p:grpSpPr>
                  <a:xfrm rot="19742345">
                    <a:off x="5841977" y="3207622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416" name="Group 176">
                      <a:extLst>
                        <a:ext uri="{FF2B5EF4-FFF2-40B4-BE49-F238E27FC236}">
                          <a16:creationId xmlns:a16="http://schemas.microsoft.com/office/drawing/2014/main" id="{079292DE-04E2-4383-B5C2-0689CD7AC69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420" name="Picture 24 169">
                        <a:extLst>
                          <a:ext uri="{FF2B5EF4-FFF2-40B4-BE49-F238E27FC236}">
                            <a16:creationId xmlns:a16="http://schemas.microsoft.com/office/drawing/2014/main" id="{02B91089-11E7-46B6-9BB4-360E3FA935E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421" name="Picture 24 170">
                        <a:extLst>
                          <a:ext uri="{FF2B5EF4-FFF2-40B4-BE49-F238E27FC236}">
                            <a16:creationId xmlns:a16="http://schemas.microsoft.com/office/drawing/2014/main" id="{2EAC2A54-6257-4CFF-B720-A95CE90D80A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417" name="Group 179">
                      <a:extLst>
                        <a:ext uri="{FF2B5EF4-FFF2-40B4-BE49-F238E27FC236}">
                          <a16:creationId xmlns:a16="http://schemas.microsoft.com/office/drawing/2014/main" id="{86B18361-8A4E-4737-B8D2-3386E197CC8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418" name="Picture 24 171">
                        <a:extLst>
                          <a:ext uri="{FF2B5EF4-FFF2-40B4-BE49-F238E27FC236}">
                            <a16:creationId xmlns:a16="http://schemas.microsoft.com/office/drawing/2014/main" id="{E2C8B6BE-245E-40ED-A0A9-44F397839F9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419" name="Picture 24 172">
                        <a:extLst>
                          <a:ext uri="{FF2B5EF4-FFF2-40B4-BE49-F238E27FC236}">
                            <a16:creationId xmlns:a16="http://schemas.microsoft.com/office/drawing/2014/main" id="{C4EA6267-8537-475F-8D08-2D772DCA372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  <p:grpSp>
                <p:nvGrpSpPr>
                  <p:cNvPr id="409" name="Group 408">
                    <a:extLst>
                      <a:ext uri="{FF2B5EF4-FFF2-40B4-BE49-F238E27FC236}">
                        <a16:creationId xmlns:a16="http://schemas.microsoft.com/office/drawing/2014/main" id="{49BEC00D-76B4-4D33-8290-9CAF02D85951}"/>
                      </a:ext>
                    </a:extLst>
                  </p:cNvPr>
                  <p:cNvGrpSpPr/>
                  <p:nvPr/>
                </p:nvGrpSpPr>
                <p:grpSpPr>
                  <a:xfrm rot="17239213">
                    <a:off x="6033171" y="3265811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410" name="Group 176">
                      <a:extLst>
                        <a:ext uri="{FF2B5EF4-FFF2-40B4-BE49-F238E27FC236}">
                          <a16:creationId xmlns:a16="http://schemas.microsoft.com/office/drawing/2014/main" id="{E6F6429C-577E-4723-93BD-2B90F7C659B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414" name="Picture 24 173">
                        <a:extLst>
                          <a:ext uri="{FF2B5EF4-FFF2-40B4-BE49-F238E27FC236}">
                            <a16:creationId xmlns:a16="http://schemas.microsoft.com/office/drawing/2014/main" id="{66810252-A4C5-4551-B48F-AE33B54D137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415" name="Picture 24 174">
                        <a:extLst>
                          <a:ext uri="{FF2B5EF4-FFF2-40B4-BE49-F238E27FC236}">
                            <a16:creationId xmlns:a16="http://schemas.microsoft.com/office/drawing/2014/main" id="{086FDFA6-DE71-467B-99DF-D6AE7AC9291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411" name="Group 179">
                      <a:extLst>
                        <a:ext uri="{FF2B5EF4-FFF2-40B4-BE49-F238E27FC236}">
                          <a16:creationId xmlns:a16="http://schemas.microsoft.com/office/drawing/2014/main" id="{6C98577C-C7B0-45FE-89BB-82A4DCEDD40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412" name="Picture 24 175">
                        <a:extLst>
                          <a:ext uri="{FF2B5EF4-FFF2-40B4-BE49-F238E27FC236}">
                            <a16:creationId xmlns:a16="http://schemas.microsoft.com/office/drawing/2014/main" id="{42F17A74-181E-478F-BF17-AB01BC53694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413" name="Picture 24 176">
                        <a:extLst>
                          <a:ext uri="{FF2B5EF4-FFF2-40B4-BE49-F238E27FC236}">
                            <a16:creationId xmlns:a16="http://schemas.microsoft.com/office/drawing/2014/main" id="{FD773403-1842-43FB-B593-363A2FD7BC2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</p:grpSp>
            <p:grpSp>
              <p:nvGrpSpPr>
                <p:cNvPr id="378" name="Group 377">
                  <a:extLst>
                    <a:ext uri="{FF2B5EF4-FFF2-40B4-BE49-F238E27FC236}">
                      <a16:creationId xmlns:a16="http://schemas.microsoft.com/office/drawing/2014/main" id="{A60DCB25-D420-48BA-BB8F-4C3449282D90}"/>
                    </a:ext>
                  </a:extLst>
                </p:cNvPr>
                <p:cNvGrpSpPr/>
                <p:nvPr/>
              </p:nvGrpSpPr>
              <p:grpSpPr>
                <a:xfrm rot="2171672">
                  <a:off x="7250310" y="2916884"/>
                  <a:ext cx="559876" cy="378452"/>
                  <a:chOff x="4777947" y="3207622"/>
                  <a:chExt cx="559876" cy="378452"/>
                </a:xfrm>
              </p:grpSpPr>
              <p:grpSp>
                <p:nvGrpSpPr>
                  <p:cNvPr id="394" name="Group 393">
                    <a:extLst>
                      <a:ext uri="{FF2B5EF4-FFF2-40B4-BE49-F238E27FC236}">
                        <a16:creationId xmlns:a16="http://schemas.microsoft.com/office/drawing/2014/main" id="{9709EEF9-3D8E-4F3B-A358-1EBA48E24226}"/>
                      </a:ext>
                    </a:extLst>
                  </p:cNvPr>
                  <p:cNvGrpSpPr/>
                  <p:nvPr/>
                </p:nvGrpSpPr>
                <p:grpSpPr>
                  <a:xfrm>
                    <a:off x="4777947" y="3207622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402" name="Group 176">
                      <a:extLst>
                        <a:ext uri="{FF2B5EF4-FFF2-40B4-BE49-F238E27FC236}">
                          <a16:creationId xmlns:a16="http://schemas.microsoft.com/office/drawing/2014/main" id="{2FFBB62D-2BA2-4C4E-89CE-E3EF68AAF75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406" name="Picture 24 177">
                        <a:extLst>
                          <a:ext uri="{FF2B5EF4-FFF2-40B4-BE49-F238E27FC236}">
                            <a16:creationId xmlns:a16="http://schemas.microsoft.com/office/drawing/2014/main" id="{0CF8BDE0-8F99-41AB-9622-9A94C231642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407" name="Picture 24 178">
                        <a:extLst>
                          <a:ext uri="{FF2B5EF4-FFF2-40B4-BE49-F238E27FC236}">
                            <a16:creationId xmlns:a16="http://schemas.microsoft.com/office/drawing/2014/main" id="{2FD46C26-0150-4E97-B2AD-24F888DE77B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403" name="Group 179">
                      <a:extLst>
                        <a:ext uri="{FF2B5EF4-FFF2-40B4-BE49-F238E27FC236}">
                          <a16:creationId xmlns:a16="http://schemas.microsoft.com/office/drawing/2014/main" id="{6C6B5757-1C91-4DAD-B237-59975F96E36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404" name="Picture 24 179">
                        <a:extLst>
                          <a:ext uri="{FF2B5EF4-FFF2-40B4-BE49-F238E27FC236}">
                            <a16:creationId xmlns:a16="http://schemas.microsoft.com/office/drawing/2014/main" id="{23499BDC-D49F-46BC-822D-02610ECEFBA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405" name="Picture 24 180">
                        <a:extLst>
                          <a:ext uri="{FF2B5EF4-FFF2-40B4-BE49-F238E27FC236}">
                            <a16:creationId xmlns:a16="http://schemas.microsoft.com/office/drawing/2014/main" id="{6D74A417-78B0-45BA-87CA-6D9BDBC9EC5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  <p:grpSp>
                <p:nvGrpSpPr>
                  <p:cNvPr id="395" name="Group 394">
                    <a:extLst>
                      <a:ext uri="{FF2B5EF4-FFF2-40B4-BE49-F238E27FC236}">
                        <a16:creationId xmlns:a16="http://schemas.microsoft.com/office/drawing/2014/main" id="{8DB38E13-DD9E-47BA-8B25-56AFC223410E}"/>
                      </a:ext>
                    </a:extLst>
                  </p:cNvPr>
                  <p:cNvGrpSpPr/>
                  <p:nvPr/>
                </p:nvGrpSpPr>
                <p:grpSpPr>
                  <a:xfrm>
                    <a:off x="4935889" y="3332309"/>
                    <a:ext cx="401934" cy="253765"/>
                    <a:chOff x="4503627" y="2284956"/>
                    <a:chExt cx="401934" cy="253765"/>
                  </a:xfrm>
                </p:grpSpPr>
                <p:grpSp>
                  <p:nvGrpSpPr>
                    <p:cNvPr id="396" name="Group 176">
                      <a:extLst>
                        <a:ext uri="{FF2B5EF4-FFF2-40B4-BE49-F238E27FC236}">
                          <a16:creationId xmlns:a16="http://schemas.microsoft.com/office/drawing/2014/main" id="{0A007E2C-0C9E-4006-B2A3-89D302F9BD0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400" name="Picture 24 181">
                        <a:extLst>
                          <a:ext uri="{FF2B5EF4-FFF2-40B4-BE49-F238E27FC236}">
                            <a16:creationId xmlns:a16="http://schemas.microsoft.com/office/drawing/2014/main" id="{F60095BE-3D5B-4E7B-A87E-36CFBB30823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401" name="Picture 24 182">
                        <a:extLst>
                          <a:ext uri="{FF2B5EF4-FFF2-40B4-BE49-F238E27FC236}">
                            <a16:creationId xmlns:a16="http://schemas.microsoft.com/office/drawing/2014/main" id="{FC6165F4-5C4D-47D5-B58B-41C976E019A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pic>
                  <p:nvPicPr>
                    <p:cNvPr id="398" name="Picture 24 183">
                      <a:extLst>
                        <a:ext uri="{FF2B5EF4-FFF2-40B4-BE49-F238E27FC236}">
                          <a16:creationId xmlns:a16="http://schemas.microsoft.com/office/drawing/2014/main" id="{9B5EE54E-DC65-4F97-B28B-CC5B2FC5BBDF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4719029" y="2285750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</p:grpSp>
            <p:grpSp>
              <p:nvGrpSpPr>
                <p:cNvPr id="379" name="Group 378">
                  <a:extLst>
                    <a:ext uri="{FF2B5EF4-FFF2-40B4-BE49-F238E27FC236}">
                      <a16:creationId xmlns:a16="http://schemas.microsoft.com/office/drawing/2014/main" id="{C0D3327B-2B76-4750-9746-1F222B096DA2}"/>
                    </a:ext>
                  </a:extLst>
                </p:cNvPr>
                <p:cNvGrpSpPr/>
                <p:nvPr/>
              </p:nvGrpSpPr>
              <p:grpSpPr>
                <a:xfrm rot="21049340">
                  <a:off x="7270080" y="2509410"/>
                  <a:ext cx="601238" cy="499826"/>
                  <a:chOff x="5841977" y="3176030"/>
                  <a:chExt cx="601238" cy="499826"/>
                </a:xfrm>
              </p:grpSpPr>
              <p:grpSp>
                <p:nvGrpSpPr>
                  <p:cNvPr id="380" name="Group 379">
                    <a:extLst>
                      <a:ext uri="{FF2B5EF4-FFF2-40B4-BE49-F238E27FC236}">
                        <a16:creationId xmlns:a16="http://schemas.microsoft.com/office/drawing/2014/main" id="{C612187A-B55B-4CCE-918F-9F889A3E095B}"/>
                      </a:ext>
                    </a:extLst>
                  </p:cNvPr>
                  <p:cNvGrpSpPr/>
                  <p:nvPr/>
                </p:nvGrpSpPr>
                <p:grpSpPr>
                  <a:xfrm rot="19742345">
                    <a:off x="5841977" y="3207622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388" name="Group 176">
                      <a:extLst>
                        <a:ext uri="{FF2B5EF4-FFF2-40B4-BE49-F238E27FC236}">
                          <a16:creationId xmlns:a16="http://schemas.microsoft.com/office/drawing/2014/main" id="{B84441EE-5176-48C8-8400-916899ECF07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392" name="Picture 24 185">
                        <a:extLst>
                          <a:ext uri="{FF2B5EF4-FFF2-40B4-BE49-F238E27FC236}">
                            <a16:creationId xmlns:a16="http://schemas.microsoft.com/office/drawing/2014/main" id="{83DD7833-CE3C-4056-8125-FAD9317D0AB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393" name="Picture 24 186">
                        <a:extLst>
                          <a:ext uri="{FF2B5EF4-FFF2-40B4-BE49-F238E27FC236}">
                            <a16:creationId xmlns:a16="http://schemas.microsoft.com/office/drawing/2014/main" id="{5FE86E99-0F10-4876-8BF1-838ADA5A488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389" name="Group 179">
                      <a:extLst>
                        <a:ext uri="{FF2B5EF4-FFF2-40B4-BE49-F238E27FC236}">
                          <a16:creationId xmlns:a16="http://schemas.microsoft.com/office/drawing/2014/main" id="{3D883411-E72C-4512-B68B-413E6643E57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390" name="Picture 24 187">
                        <a:extLst>
                          <a:ext uri="{FF2B5EF4-FFF2-40B4-BE49-F238E27FC236}">
                            <a16:creationId xmlns:a16="http://schemas.microsoft.com/office/drawing/2014/main" id="{4849F4B8-42CE-4CC4-9911-DA4B8E56045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391" name="Picture 24 188">
                        <a:extLst>
                          <a:ext uri="{FF2B5EF4-FFF2-40B4-BE49-F238E27FC236}">
                            <a16:creationId xmlns:a16="http://schemas.microsoft.com/office/drawing/2014/main" id="{7FD9EA24-7240-48DE-90ED-4DAFC631F2E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  <p:grpSp>
                <p:nvGrpSpPr>
                  <p:cNvPr id="381" name="Group 380">
                    <a:extLst>
                      <a:ext uri="{FF2B5EF4-FFF2-40B4-BE49-F238E27FC236}">
                        <a16:creationId xmlns:a16="http://schemas.microsoft.com/office/drawing/2014/main" id="{63B18627-6D92-4329-95DB-F692CBFF98C8}"/>
                      </a:ext>
                    </a:extLst>
                  </p:cNvPr>
                  <p:cNvGrpSpPr/>
                  <p:nvPr/>
                </p:nvGrpSpPr>
                <p:grpSpPr>
                  <a:xfrm rot="17239213">
                    <a:off x="6033171" y="3265811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382" name="Group 176">
                      <a:extLst>
                        <a:ext uri="{FF2B5EF4-FFF2-40B4-BE49-F238E27FC236}">
                          <a16:creationId xmlns:a16="http://schemas.microsoft.com/office/drawing/2014/main" id="{C1D5F1F1-B4B6-4B5F-BCD6-88E672C1E44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386" name="Picture 24 189">
                        <a:extLst>
                          <a:ext uri="{FF2B5EF4-FFF2-40B4-BE49-F238E27FC236}">
                            <a16:creationId xmlns:a16="http://schemas.microsoft.com/office/drawing/2014/main" id="{6AA6FEC4-95AB-4511-847B-4B2E3946BA0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387" name="Picture 24 190">
                        <a:extLst>
                          <a:ext uri="{FF2B5EF4-FFF2-40B4-BE49-F238E27FC236}">
                            <a16:creationId xmlns:a16="http://schemas.microsoft.com/office/drawing/2014/main" id="{42B8EE61-3274-4747-A387-FF85CDE6E54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383" name="Group 179">
                      <a:extLst>
                        <a:ext uri="{FF2B5EF4-FFF2-40B4-BE49-F238E27FC236}">
                          <a16:creationId xmlns:a16="http://schemas.microsoft.com/office/drawing/2014/main" id="{3D5B062B-73A9-4B88-959C-34728CBE63D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384" name="Picture 24 191">
                        <a:extLst>
                          <a:ext uri="{FF2B5EF4-FFF2-40B4-BE49-F238E27FC236}">
                            <a16:creationId xmlns:a16="http://schemas.microsoft.com/office/drawing/2014/main" id="{A6A98000-75E1-4755-B996-B94ADE0E656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385" name="Picture 24 192">
                        <a:extLst>
                          <a:ext uri="{FF2B5EF4-FFF2-40B4-BE49-F238E27FC236}">
                            <a16:creationId xmlns:a16="http://schemas.microsoft.com/office/drawing/2014/main" id="{BFCBBC19-B6E1-4582-8D14-7A5D20FE5D9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</p:grpSp>
          </p:grpSp>
          <p:grpSp>
            <p:nvGrpSpPr>
              <p:cNvPr id="253" name="Group 252">
                <a:extLst>
                  <a:ext uri="{FF2B5EF4-FFF2-40B4-BE49-F238E27FC236}">
                    <a16:creationId xmlns:a16="http://schemas.microsoft.com/office/drawing/2014/main" id="{EA997F06-19A0-4739-AA65-EE0FC4E3D4ED}"/>
                  </a:ext>
                </a:extLst>
              </p:cNvPr>
              <p:cNvGrpSpPr/>
              <p:nvPr/>
            </p:nvGrpSpPr>
            <p:grpSpPr>
              <a:xfrm>
                <a:off x="5889081" y="2731026"/>
                <a:ext cx="1557892" cy="1293966"/>
                <a:chOff x="6991903" y="2695004"/>
                <a:chExt cx="1557892" cy="1293966"/>
              </a:xfrm>
            </p:grpSpPr>
            <p:grpSp>
              <p:nvGrpSpPr>
                <p:cNvPr id="254" name="Group 253">
                  <a:extLst>
                    <a:ext uri="{FF2B5EF4-FFF2-40B4-BE49-F238E27FC236}">
                      <a16:creationId xmlns:a16="http://schemas.microsoft.com/office/drawing/2014/main" id="{9B54FE45-9F56-4CD4-8D4D-7971356AEC90}"/>
                    </a:ext>
                  </a:extLst>
                </p:cNvPr>
                <p:cNvGrpSpPr/>
                <p:nvPr/>
              </p:nvGrpSpPr>
              <p:grpSpPr>
                <a:xfrm>
                  <a:off x="6991903" y="2695004"/>
                  <a:ext cx="657768" cy="378452"/>
                  <a:chOff x="4777947" y="3207622"/>
                  <a:chExt cx="657768" cy="378452"/>
                </a:xfrm>
              </p:grpSpPr>
              <p:grpSp>
                <p:nvGrpSpPr>
                  <p:cNvPr id="362" name="Group 361">
                    <a:extLst>
                      <a:ext uri="{FF2B5EF4-FFF2-40B4-BE49-F238E27FC236}">
                        <a16:creationId xmlns:a16="http://schemas.microsoft.com/office/drawing/2014/main" id="{38DFF468-187F-464E-BD16-B3579E8022D0}"/>
                      </a:ext>
                    </a:extLst>
                  </p:cNvPr>
                  <p:cNvGrpSpPr/>
                  <p:nvPr/>
                </p:nvGrpSpPr>
                <p:grpSpPr>
                  <a:xfrm>
                    <a:off x="4777947" y="3207622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370" name="Group 176">
                      <a:extLst>
                        <a:ext uri="{FF2B5EF4-FFF2-40B4-BE49-F238E27FC236}">
                          <a16:creationId xmlns:a16="http://schemas.microsoft.com/office/drawing/2014/main" id="{79456FDC-C239-4500-96A4-95A97BED25A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374" name="Picture 24 193">
                        <a:extLst>
                          <a:ext uri="{FF2B5EF4-FFF2-40B4-BE49-F238E27FC236}">
                            <a16:creationId xmlns:a16="http://schemas.microsoft.com/office/drawing/2014/main" id="{634C2AAC-4975-434C-8A02-971007287A5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375" name="Picture 24 194">
                        <a:extLst>
                          <a:ext uri="{FF2B5EF4-FFF2-40B4-BE49-F238E27FC236}">
                            <a16:creationId xmlns:a16="http://schemas.microsoft.com/office/drawing/2014/main" id="{85EADFFD-5E10-4C83-B9C4-9684FF6AF76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371" name="Group 179">
                      <a:extLst>
                        <a:ext uri="{FF2B5EF4-FFF2-40B4-BE49-F238E27FC236}">
                          <a16:creationId xmlns:a16="http://schemas.microsoft.com/office/drawing/2014/main" id="{891B93A1-543F-4B8A-9612-CA1B00C2B2C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372" name="Picture 24 195">
                        <a:extLst>
                          <a:ext uri="{FF2B5EF4-FFF2-40B4-BE49-F238E27FC236}">
                            <a16:creationId xmlns:a16="http://schemas.microsoft.com/office/drawing/2014/main" id="{966B7AC0-D721-4CC1-B306-82672526DF0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373" name="Picture 24 196">
                        <a:extLst>
                          <a:ext uri="{FF2B5EF4-FFF2-40B4-BE49-F238E27FC236}">
                            <a16:creationId xmlns:a16="http://schemas.microsoft.com/office/drawing/2014/main" id="{D3CD10F7-A509-483C-BF7D-BBE9DAF4BBA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  <p:grpSp>
                <p:nvGrpSpPr>
                  <p:cNvPr id="363" name="Group 362">
                    <a:extLst>
                      <a:ext uri="{FF2B5EF4-FFF2-40B4-BE49-F238E27FC236}">
                        <a16:creationId xmlns:a16="http://schemas.microsoft.com/office/drawing/2014/main" id="{CE5B3347-024F-4DBC-9BFD-93DA69A61598}"/>
                      </a:ext>
                    </a:extLst>
                  </p:cNvPr>
                  <p:cNvGrpSpPr/>
                  <p:nvPr/>
                </p:nvGrpSpPr>
                <p:grpSpPr>
                  <a:xfrm>
                    <a:off x="4935889" y="3265811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364" name="Group 176">
                      <a:extLst>
                        <a:ext uri="{FF2B5EF4-FFF2-40B4-BE49-F238E27FC236}">
                          <a16:creationId xmlns:a16="http://schemas.microsoft.com/office/drawing/2014/main" id="{5DFA8127-A90D-4904-835E-2BBDD4C2626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368" name="Picture 24 197">
                        <a:extLst>
                          <a:ext uri="{FF2B5EF4-FFF2-40B4-BE49-F238E27FC236}">
                            <a16:creationId xmlns:a16="http://schemas.microsoft.com/office/drawing/2014/main" id="{1D3F19FD-27C9-4D7E-B030-FED54D3F852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369" name="Picture 24 198">
                        <a:extLst>
                          <a:ext uri="{FF2B5EF4-FFF2-40B4-BE49-F238E27FC236}">
                            <a16:creationId xmlns:a16="http://schemas.microsoft.com/office/drawing/2014/main" id="{FF1E27A1-65C1-48F0-A2A6-E52280C6F88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365" name="Group 179">
                      <a:extLst>
                        <a:ext uri="{FF2B5EF4-FFF2-40B4-BE49-F238E27FC236}">
                          <a16:creationId xmlns:a16="http://schemas.microsoft.com/office/drawing/2014/main" id="{5C6E3504-A74C-4D48-86E9-205A582D9E9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366" name="Picture 24 199">
                        <a:extLst>
                          <a:ext uri="{FF2B5EF4-FFF2-40B4-BE49-F238E27FC236}">
                            <a16:creationId xmlns:a16="http://schemas.microsoft.com/office/drawing/2014/main" id="{0FE0C7C4-E675-4F34-A671-3245B6B431A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367" name="Picture 24 200">
                        <a:extLst>
                          <a:ext uri="{FF2B5EF4-FFF2-40B4-BE49-F238E27FC236}">
                            <a16:creationId xmlns:a16="http://schemas.microsoft.com/office/drawing/2014/main" id="{A61CA2D5-4BCC-4E2C-BB63-5136726E520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</p:grpSp>
            <p:grpSp>
              <p:nvGrpSpPr>
                <p:cNvPr id="255" name="Group 254">
                  <a:extLst>
                    <a:ext uri="{FF2B5EF4-FFF2-40B4-BE49-F238E27FC236}">
                      <a16:creationId xmlns:a16="http://schemas.microsoft.com/office/drawing/2014/main" id="{AB17BE2F-61EB-48CE-9D3C-ACF962ABA0D3}"/>
                    </a:ext>
                  </a:extLst>
                </p:cNvPr>
                <p:cNvGrpSpPr/>
                <p:nvPr/>
              </p:nvGrpSpPr>
              <p:grpSpPr>
                <a:xfrm>
                  <a:off x="7000217" y="2970983"/>
                  <a:ext cx="601238" cy="499826"/>
                  <a:chOff x="5841977" y="3176030"/>
                  <a:chExt cx="601238" cy="499826"/>
                </a:xfrm>
              </p:grpSpPr>
              <p:grpSp>
                <p:nvGrpSpPr>
                  <p:cNvPr id="348" name="Group 347">
                    <a:extLst>
                      <a:ext uri="{FF2B5EF4-FFF2-40B4-BE49-F238E27FC236}">
                        <a16:creationId xmlns:a16="http://schemas.microsoft.com/office/drawing/2014/main" id="{8567EEF7-3D94-4140-8A92-EEBBB803A265}"/>
                      </a:ext>
                    </a:extLst>
                  </p:cNvPr>
                  <p:cNvGrpSpPr/>
                  <p:nvPr/>
                </p:nvGrpSpPr>
                <p:grpSpPr>
                  <a:xfrm rot="19742345">
                    <a:off x="5841977" y="3207622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356" name="Group 176">
                      <a:extLst>
                        <a:ext uri="{FF2B5EF4-FFF2-40B4-BE49-F238E27FC236}">
                          <a16:creationId xmlns:a16="http://schemas.microsoft.com/office/drawing/2014/main" id="{6D75E9C7-0471-4DAB-8B42-1D8E337C4D6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360" name="Picture 24 201">
                        <a:extLst>
                          <a:ext uri="{FF2B5EF4-FFF2-40B4-BE49-F238E27FC236}">
                            <a16:creationId xmlns:a16="http://schemas.microsoft.com/office/drawing/2014/main" id="{BAD8A78F-BDD8-4271-9953-DD0A68F393B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361" name="Picture 24 202">
                        <a:extLst>
                          <a:ext uri="{FF2B5EF4-FFF2-40B4-BE49-F238E27FC236}">
                            <a16:creationId xmlns:a16="http://schemas.microsoft.com/office/drawing/2014/main" id="{F74A8414-803D-42E2-A476-98F47B7150C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357" name="Group 179">
                      <a:extLst>
                        <a:ext uri="{FF2B5EF4-FFF2-40B4-BE49-F238E27FC236}">
                          <a16:creationId xmlns:a16="http://schemas.microsoft.com/office/drawing/2014/main" id="{32D55F5C-7466-4028-A0BC-F7B56E6A9B4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358" name="Picture 24 203">
                        <a:extLst>
                          <a:ext uri="{FF2B5EF4-FFF2-40B4-BE49-F238E27FC236}">
                            <a16:creationId xmlns:a16="http://schemas.microsoft.com/office/drawing/2014/main" id="{B1A90134-5A2B-4580-9216-4782A910AC4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359" name="Picture 24 204">
                        <a:extLst>
                          <a:ext uri="{FF2B5EF4-FFF2-40B4-BE49-F238E27FC236}">
                            <a16:creationId xmlns:a16="http://schemas.microsoft.com/office/drawing/2014/main" id="{524DE898-C0E2-45CF-9EC9-A6B775DF711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  <p:grpSp>
                <p:nvGrpSpPr>
                  <p:cNvPr id="349" name="Group 348">
                    <a:extLst>
                      <a:ext uri="{FF2B5EF4-FFF2-40B4-BE49-F238E27FC236}">
                        <a16:creationId xmlns:a16="http://schemas.microsoft.com/office/drawing/2014/main" id="{A486B190-1139-47E6-AB11-B567761F8F89}"/>
                      </a:ext>
                    </a:extLst>
                  </p:cNvPr>
                  <p:cNvGrpSpPr/>
                  <p:nvPr/>
                </p:nvGrpSpPr>
                <p:grpSpPr>
                  <a:xfrm rot="17239213">
                    <a:off x="6033171" y="3265811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350" name="Group 176">
                      <a:extLst>
                        <a:ext uri="{FF2B5EF4-FFF2-40B4-BE49-F238E27FC236}">
                          <a16:creationId xmlns:a16="http://schemas.microsoft.com/office/drawing/2014/main" id="{C5AA98E1-0657-4A18-8729-0700EB08211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354" name="Picture 24 205">
                        <a:extLst>
                          <a:ext uri="{FF2B5EF4-FFF2-40B4-BE49-F238E27FC236}">
                            <a16:creationId xmlns:a16="http://schemas.microsoft.com/office/drawing/2014/main" id="{5C6052D2-851D-4A92-B0A4-0EB88F290B4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355" name="Picture 24 206">
                        <a:extLst>
                          <a:ext uri="{FF2B5EF4-FFF2-40B4-BE49-F238E27FC236}">
                            <a16:creationId xmlns:a16="http://schemas.microsoft.com/office/drawing/2014/main" id="{25389B32-3BB0-4102-8A0D-744321C0F4F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351" name="Group 179">
                      <a:extLst>
                        <a:ext uri="{FF2B5EF4-FFF2-40B4-BE49-F238E27FC236}">
                          <a16:creationId xmlns:a16="http://schemas.microsoft.com/office/drawing/2014/main" id="{CADD867C-2DE9-489D-A18E-D1EF0A00656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352" name="Picture 24 207">
                        <a:extLst>
                          <a:ext uri="{FF2B5EF4-FFF2-40B4-BE49-F238E27FC236}">
                            <a16:creationId xmlns:a16="http://schemas.microsoft.com/office/drawing/2014/main" id="{68BF8AFB-F965-4BAF-91EA-90E0F4AD40F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353" name="Picture 24 208">
                        <a:extLst>
                          <a:ext uri="{FF2B5EF4-FFF2-40B4-BE49-F238E27FC236}">
                            <a16:creationId xmlns:a16="http://schemas.microsoft.com/office/drawing/2014/main" id="{1AA416DB-1927-415E-AE19-63179885600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</p:grpSp>
            <p:grpSp>
              <p:nvGrpSpPr>
                <p:cNvPr id="256" name="Group 255">
                  <a:extLst>
                    <a:ext uri="{FF2B5EF4-FFF2-40B4-BE49-F238E27FC236}">
                      <a16:creationId xmlns:a16="http://schemas.microsoft.com/office/drawing/2014/main" id="{93136E13-CFBE-46DB-9414-06B69BF982A2}"/>
                    </a:ext>
                  </a:extLst>
                </p:cNvPr>
                <p:cNvGrpSpPr/>
                <p:nvPr/>
              </p:nvGrpSpPr>
              <p:grpSpPr>
                <a:xfrm>
                  <a:off x="7469330" y="2714400"/>
                  <a:ext cx="1055948" cy="610380"/>
                  <a:chOff x="6261214" y="3135578"/>
                  <a:chExt cx="1055948" cy="610380"/>
                </a:xfrm>
              </p:grpSpPr>
              <p:grpSp>
                <p:nvGrpSpPr>
                  <p:cNvPr id="318" name="Group 317">
                    <a:extLst>
                      <a:ext uri="{FF2B5EF4-FFF2-40B4-BE49-F238E27FC236}">
                        <a16:creationId xmlns:a16="http://schemas.microsoft.com/office/drawing/2014/main" id="{86EE9F78-D275-4646-901F-103BB5F38D83}"/>
                      </a:ext>
                    </a:extLst>
                  </p:cNvPr>
                  <p:cNvGrpSpPr/>
                  <p:nvPr/>
                </p:nvGrpSpPr>
                <p:grpSpPr>
                  <a:xfrm>
                    <a:off x="6659394" y="3135578"/>
                    <a:ext cx="657768" cy="378452"/>
                    <a:chOff x="4777947" y="3207622"/>
                    <a:chExt cx="657768" cy="378452"/>
                  </a:xfrm>
                </p:grpSpPr>
                <p:grpSp>
                  <p:nvGrpSpPr>
                    <p:cNvPr id="334" name="Group 333">
                      <a:extLst>
                        <a:ext uri="{FF2B5EF4-FFF2-40B4-BE49-F238E27FC236}">
                          <a16:creationId xmlns:a16="http://schemas.microsoft.com/office/drawing/2014/main" id="{B2F8C679-67BA-4964-9B20-5DE6CC46820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77947" y="3207622"/>
                      <a:ext cx="499826" cy="320263"/>
                      <a:chOff x="4503627" y="2218458"/>
                      <a:chExt cx="499826" cy="320263"/>
                    </a:xfrm>
                  </p:grpSpPr>
                  <p:grpSp>
                    <p:nvGrpSpPr>
                      <p:cNvPr id="342" name="Group 176">
                        <a:extLst>
                          <a:ext uri="{FF2B5EF4-FFF2-40B4-BE49-F238E27FC236}">
                            <a16:creationId xmlns:a16="http://schemas.microsoft.com/office/drawing/2014/main" id="{28AF74E9-6534-4238-840E-491BEFA717D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503627" y="2301538"/>
                        <a:ext cx="300259" cy="237183"/>
                        <a:chOff x="2962956" y="2115885"/>
                        <a:chExt cx="300259" cy="237183"/>
                      </a:xfrm>
                    </p:grpSpPr>
                    <p:pic>
                      <p:nvPicPr>
                        <p:cNvPr id="346" name="Picture 24 209">
                          <a:extLst>
                            <a:ext uri="{FF2B5EF4-FFF2-40B4-BE49-F238E27FC236}">
                              <a16:creationId xmlns:a16="http://schemas.microsoft.com/office/drawing/2014/main" id="{E2ED79B4-BF52-4730-B1E3-6797D1303A0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3076683" y="211667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  <p:pic>
                      <p:nvPicPr>
                        <p:cNvPr id="347" name="Picture 24 210">
                          <a:extLst>
                            <a:ext uri="{FF2B5EF4-FFF2-40B4-BE49-F238E27FC236}">
                              <a16:creationId xmlns:a16="http://schemas.microsoft.com/office/drawing/2014/main" id="{75A837BE-6AA2-4FC5-A75D-E5EDB8AF9D6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2962162" y="2166537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</p:grpSp>
                  <p:grpSp>
                    <p:nvGrpSpPr>
                      <p:cNvPr id="343" name="Group 179">
                        <a:extLst>
                          <a:ext uri="{FF2B5EF4-FFF2-40B4-BE49-F238E27FC236}">
                            <a16:creationId xmlns:a16="http://schemas.microsoft.com/office/drawing/2014/main" id="{FD4B1708-968B-4995-BF08-05F9C8BED8F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19823" y="2218458"/>
                        <a:ext cx="283630" cy="253824"/>
                        <a:chOff x="6986427" y="2972145"/>
                        <a:chExt cx="283630" cy="253824"/>
                      </a:xfrm>
                    </p:grpSpPr>
                    <p:pic>
                      <p:nvPicPr>
                        <p:cNvPr id="344" name="Picture 24 211">
                          <a:extLst>
                            <a:ext uri="{FF2B5EF4-FFF2-40B4-BE49-F238E27FC236}">
                              <a16:creationId xmlns:a16="http://schemas.microsoft.com/office/drawing/2014/main" id="{0E506D99-122D-4760-A48D-D96F3DEA3FA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6985633" y="3039438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  <p:pic>
                      <p:nvPicPr>
                        <p:cNvPr id="345" name="Picture 24 212">
                          <a:extLst>
                            <a:ext uri="{FF2B5EF4-FFF2-40B4-BE49-F238E27FC236}">
                              <a16:creationId xmlns:a16="http://schemas.microsoft.com/office/drawing/2014/main" id="{9175BE2E-7BEF-4327-87C7-C3A6E819423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7083525" y="297293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</p:grpSp>
                </p:grpSp>
                <p:grpSp>
                  <p:nvGrpSpPr>
                    <p:cNvPr id="335" name="Group 334">
                      <a:extLst>
                        <a:ext uri="{FF2B5EF4-FFF2-40B4-BE49-F238E27FC236}">
                          <a16:creationId xmlns:a16="http://schemas.microsoft.com/office/drawing/2014/main" id="{1DF1F0AD-4792-484E-A256-B8FCB754D5A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935889" y="3265811"/>
                      <a:ext cx="499826" cy="320263"/>
                      <a:chOff x="4503627" y="2218458"/>
                      <a:chExt cx="499826" cy="320263"/>
                    </a:xfrm>
                  </p:grpSpPr>
                  <p:grpSp>
                    <p:nvGrpSpPr>
                      <p:cNvPr id="336" name="Group 176">
                        <a:extLst>
                          <a:ext uri="{FF2B5EF4-FFF2-40B4-BE49-F238E27FC236}">
                            <a16:creationId xmlns:a16="http://schemas.microsoft.com/office/drawing/2014/main" id="{0304F022-FF26-4197-8AA8-488D505B816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503627" y="2301538"/>
                        <a:ext cx="300259" cy="237183"/>
                        <a:chOff x="2962956" y="2115885"/>
                        <a:chExt cx="300259" cy="237183"/>
                      </a:xfrm>
                    </p:grpSpPr>
                    <p:pic>
                      <p:nvPicPr>
                        <p:cNvPr id="340" name="Picture 24 213">
                          <a:extLst>
                            <a:ext uri="{FF2B5EF4-FFF2-40B4-BE49-F238E27FC236}">
                              <a16:creationId xmlns:a16="http://schemas.microsoft.com/office/drawing/2014/main" id="{57086FC8-E4D6-4F25-9E3C-7FFD3AE6C98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3076683" y="211667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  <p:pic>
                      <p:nvPicPr>
                        <p:cNvPr id="341" name="Picture 24 214">
                          <a:extLst>
                            <a:ext uri="{FF2B5EF4-FFF2-40B4-BE49-F238E27FC236}">
                              <a16:creationId xmlns:a16="http://schemas.microsoft.com/office/drawing/2014/main" id="{D948909C-B79D-458A-82E7-9B945A01654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2962162" y="2166537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</p:grpSp>
                  <p:grpSp>
                    <p:nvGrpSpPr>
                      <p:cNvPr id="337" name="Group 179">
                        <a:extLst>
                          <a:ext uri="{FF2B5EF4-FFF2-40B4-BE49-F238E27FC236}">
                            <a16:creationId xmlns:a16="http://schemas.microsoft.com/office/drawing/2014/main" id="{83E35357-779B-432D-B64D-F9B8D9CE48B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19823" y="2218458"/>
                        <a:ext cx="283630" cy="253824"/>
                        <a:chOff x="6986427" y="2972145"/>
                        <a:chExt cx="283630" cy="253824"/>
                      </a:xfrm>
                    </p:grpSpPr>
                    <p:pic>
                      <p:nvPicPr>
                        <p:cNvPr id="338" name="Picture 24 215">
                          <a:extLst>
                            <a:ext uri="{FF2B5EF4-FFF2-40B4-BE49-F238E27FC236}">
                              <a16:creationId xmlns:a16="http://schemas.microsoft.com/office/drawing/2014/main" id="{FB92FA2B-FA4D-43FD-874B-DB0D6DE60FE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6985633" y="3039438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  <p:pic>
                      <p:nvPicPr>
                        <p:cNvPr id="339" name="Picture 24 216">
                          <a:extLst>
                            <a:ext uri="{FF2B5EF4-FFF2-40B4-BE49-F238E27FC236}">
                              <a16:creationId xmlns:a16="http://schemas.microsoft.com/office/drawing/2014/main" id="{610A32AB-D9E4-43A7-B986-285ED92FC2F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7083525" y="297293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</p:grpSp>
                </p:grpSp>
              </p:grpSp>
              <p:grpSp>
                <p:nvGrpSpPr>
                  <p:cNvPr id="319" name="Group 318">
                    <a:extLst>
                      <a:ext uri="{FF2B5EF4-FFF2-40B4-BE49-F238E27FC236}">
                        <a16:creationId xmlns:a16="http://schemas.microsoft.com/office/drawing/2014/main" id="{149DA87C-DC9B-443D-955A-28CA992098EE}"/>
                      </a:ext>
                    </a:extLst>
                  </p:cNvPr>
                  <p:cNvGrpSpPr/>
                  <p:nvPr/>
                </p:nvGrpSpPr>
                <p:grpSpPr>
                  <a:xfrm rot="18877668">
                    <a:off x="6210508" y="3195426"/>
                    <a:ext cx="601238" cy="499826"/>
                    <a:chOff x="5841977" y="3176030"/>
                    <a:chExt cx="601238" cy="499826"/>
                  </a:xfrm>
                </p:grpSpPr>
                <p:grpSp>
                  <p:nvGrpSpPr>
                    <p:cNvPr id="320" name="Group 319">
                      <a:extLst>
                        <a:ext uri="{FF2B5EF4-FFF2-40B4-BE49-F238E27FC236}">
                          <a16:creationId xmlns:a16="http://schemas.microsoft.com/office/drawing/2014/main" id="{93333532-50EE-4623-8878-F13ED7A75F50}"/>
                        </a:ext>
                      </a:extLst>
                    </p:cNvPr>
                    <p:cNvGrpSpPr/>
                    <p:nvPr/>
                  </p:nvGrpSpPr>
                  <p:grpSpPr>
                    <a:xfrm rot="19742345">
                      <a:off x="5841977" y="3207622"/>
                      <a:ext cx="499826" cy="320263"/>
                      <a:chOff x="4503627" y="2218458"/>
                      <a:chExt cx="499826" cy="320263"/>
                    </a:xfrm>
                  </p:grpSpPr>
                  <p:grpSp>
                    <p:nvGrpSpPr>
                      <p:cNvPr id="328" name="Group 176">
                        <a:extLst>
                          <a:ext uri="{FF2B5EF4-FFF2-40B4-BE49-F238E27FC236}">
                            <a16:creationId xmlns:a16="http://schemas.microsoft.com/office/drawing/2014/main" id="{ED4B1BE3-84B9-43C2-B304-5F881D9B818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503627" y="2301538"/>
                        <a:ext cx="300259" cy="237183"/>
                        <a:chOff x="2962956" y="2115885"/>
                        <a:chExt cx="300259" cy="237183"/>
                      </a:xfrm>
                    </p:grpSpPr>
                    <p:pic>
                      <p:nvPicPr>
                        <p:cNvPr id="332" name="Picture 24 217">
                          <a:extLst>
                            <a:ext uri="{FF2B5EF4-FFF2-40B4-BE49-F238E27FC236}">
                              <a16:creationId xmlns:a16="http://schemas.microsoft.com/office/drawing/2014/main" id="{5CB32466-49C2-4C18-9DBE-02BFB16DD2C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3076683" y="211667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  <p:pic>
                      <p:nvPicPr>
                        <p:cNvPr id="333" name="Picture 24 218">
                          <a:extLst>
                            <a:ext uri="{FF2B5EF4-FFF2-40B4-BE49-F238E27FC236}">
                              <a16:creationId xmlns:a16="http://schemas.microsoft.com/office/drawing/2014/main" id="{5EE76893-2BF2-4D79-904B-061EDC1F41D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2962162" y="2166537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</p:grpSp>
                  <p:grpSp>
                    <p:nvGrpSpPr>
                      <p:cNvPr id="329" name="Group 179">
                        <a:extLst>
                          <a:ext uri="{FF2B5EF4-FFF2-40B4-BE49-F238E27FC236}">
                            <a16:creationId xmlns:a16="http://schemas.microsoft.com/office/drawing/2014/main" id="{4531B708-37B8-49CA-A52D-9DF107E10E6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19823" y="2218458"/>
                        <a:ext cx="283630" cy="253824"/>
                        <a:chOff x="6986427" y="2972145"/>
                        <a:chExt cx="283630" cy="253824"/>
                      </a:xfrm>
                    </p:grpSpPr>
                    <p:pic>
                      <p:nvPicPr>
                        <p:cNvPr id="330" name="Picture 24 219">
                          <a:extLst>
                            <a:ext uri="{FF2B5EF4-FFF2-40B4-BE49-F238E27FC236}">
                              <a16:creationId xmlns:a16="http://schemas.microsoft.com/office/drawing/2014/main" id="{39BC2D56-6BF7-49E2-8295-D378868CC8C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6985633" y="3039438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  <p:pic>
                      <p:nvPicPr>
                        <p:cNvPr id="331" name="Picture 24 220">
                          <a:extLst>
                            <a:ext uri="{FF2B5EF4-FFF2-40B4-BE49-F238E27FC236}">
                              <a16:creationId xmlns:a16="http://schemas.microsoft.com/office/drawing/2014/main" id="{4D353A40-F206-4CAD-AAA8-2B8E8235B53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7083525" y="297293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</p:grpSp>
                </p:grpSp>
                <p:grpSp>
                  <p:nvGrpSpPr>
                    <p:cNvPr id="321" name="Group 320">
                      <a:extLst>
                        <a:ext uri="{FF2B5EF4-FFF2-40B4-BE49-F238E27FC236}">
                          <a16:creationId xmlns:a16="http://schemas.microsoft.com/office/drawing/2014/main" id="{582FE8CC-52F4-4600-A07F-E30C78ADC62E}"/>
                        </a:ext>
                      </a:extLst>
                    </p:cNvPr>
                    <p:cNvGrpSpPr/>
                    <p:nvPr/>
                  </p:nvGrpSpPr>
                  <p:grpSpPr>
                    <a:xfrm rot="17239213">
                      <a:off x="6033171" y="3265811"/>
                      <a:ext cx="499826" cy="320263"/>
                      <a:chOff x="4503627" y="2218458"/>
                      <a:chExt cx="499826" cy="320263"/>
                    </a:xfrm>
                  </p:grpSpPr>
                  <p:grpSp>
                    <p:nvGrpSpPr>
                      <p:cNvPr id="322" name="Group 321">
                        <a:extLst>
                          <a:ext uri="{FF2B5EF4-FFF2-40B4-BE49-F238E27FC236}">
                            <a16:creationId xmlns:a16="http://schemas.microsoft.com/office/drawing/2014/main" id="{08B5F6C6-82BF-4EBD-973D-6560B08A323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503627" y="2301538"/>
                        <a:ext cx="300259" cy="237183"/>
                        <a:chOff x="2962956" y="2115885"/>
                        <a:chExt cx="300259" cy="237183"/>
                      </a:xfrm>
                    </p:grpSpPr>
                    <p:pic>
                      <p:nvPicPr>
                        <p:cNvPr id="326" name="Picture 24 221">
                          <a:extLst>
                            <a:ext uri="{FF2B5EF4-FFF2-40B4-BE49-F238E27FC236}">
                              <a16:creationId xmlns:a16="http://schemas.microsoft.com/office/drawing/2014/main" id="{DB1F6C8E-4E90-4149-954C-3451F47A7B3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3076683" y="211667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  <p:pic>
                      <p:nvPicPr>
                        <p:cNvPr id="327" name="Picture 24 222">
                          <a:extLst>
                            <a:ext uri="{FF2B5EF4-FFF2-40B4-BE49-F238E27FC236}">
                              <a16:creationId xmlns:a16="http://schemas.microsoft.com/office/drawing/2014/main" id="{82B154E2-859C-4A5D-BCBC-94A4708277D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2962162" y="2166537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</p:grpSp>
                  <p:grpSp>
                    <p:nvGrpSpPr>
                      <p:cNvPr id="323" name="Group 179">
                        <a:extLst>
                          <a:ext uri="{FF2B5EF4-FFF2-40B4-BE49-F238E27FC236}">
                            <a16:creationId xmlns:a16="http://schemas.microsoft.com/office/drawing/2014/main" id="{DCF4CD36-8E3B-491E-8438-F0A187D380F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19823" y="2218458"/>
                        <a:ext cx="283630" cy="253824"/>
                        <a:chOff x="6986427" y="2972145"/>
                        <a:chExt cx="283630" cy="253824"/>
                      </a:xfrm>
                    </p:grpSpPr>
                    <p:pic>
                      <p:nvPicPr>
                        <p:cNvPr id="324" name="Picture 24 223">
                          <a:extLst>
                            <a:ext uri="{FF2B5EF4-FFF2-40B4-BE49-F238E27FC236}">
                              <a16:creationId xmlns:a16="http://schemas.microsoft.com/office/drawing/2014/main" id="{10CF8686-6587-459D-B0E1-125F2A9599C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6985633" y="3039438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  <p:pic>
                      <p:nvPicPr>
                        <p:cNvPr id="325" name="Picture 24 224">
                          <a:extLst>
                            <a:ext uri="{FF2B5EF4-FFF2-40B4-BE49-F238E27FC236}">
                              <a16:creationId xmlns:a16="http://schemas.microsoft.com/office/drawing/2014/main" id="{57A0401E-3FEA-4FD2-953E-A338D2A3B43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7083525" y="297293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</p:grpSp>
                </p:grpSp>
              </p:grpSp>
            </p:grpSp>
            <p:grpSp>
              <p:nvGrpSpPr>
                <p:cNvPr id="257" name="Group 256">
                  <a:extLst>
                    <a:ext uri="{FF2B5EF4-FFF2-40B4-BE49-F238E27FC236}">
                      <a16:creationId xmlns:a16="http://schemas.microsoft.com/office/drawing/2014/main" id="{72A4F672-0E44-402E-88C1-6D683970D30B}"/>
                    </a:ext>
                  </a:extLst>
                </p:cNvPr>
                <p:cNvGrpSpPr/>
                <p:nvPr/>
              </p:nvGrpSpPr>
              <p:grpSpPr>
                <a:xfrm>
                  <a:off x="7443561" y="3019258"/>
                  <a:ext cx="1106234" cy="969712"/>
                  <a:chOff x="6792398" y="2509410"/>
                  <a:chExt cx="1106234" cy="969712"/>
                </a:xfrm>
              </p:grpSpPr>
              <p:grpSp>
                <p:nvGrpSpPr>
                  <p:cNvPr id="258" name="Group 257">
                    <a:extLst>
                      <a:ext uri="{FF2B5EF4-FFF2-40B4-BE49-F238E27FC236}">
                        <a16:creationId xmlns:a16="http://schemas.microsoft.com/office/drawing/2014/main" id="{298C7C4B-C362-48F3-92B3-7936B367805D}"/>
                      </a:ext>
                    </a:extLst>
                  </p:cNvPr>
                  <p:cNvGrpSpPr/>
                  <p:nvPr/>
                </p:nvGrpSpPr>
                <p:grpSpPr>
                  <a:xfrm>
                    <a:off x="6792398" y="2703317"/>
                    <a:ext cx="657768" cy="378452"/>
                    <a:chOff x="4777947" y="3207622"/>
                    <a:chExt cx="657768" cy="378452"/>
                  </a:xfrm>
                </p:grpSpPr>
                <p:grpSp>
                  <p:nvGrpSpPr>
                    <p:cNvPr id="304" name="Group 303">
                      <a:extLst>
                        <a:ext uri="{FF2B5EF4-FFF2-40B4-BE49-F238E27FC236}">
                          <a16:creationId xmlns:a16="http://schemas.microsoft.com/office/drawing/2014/main" id="{A56BF867-1C37-4CF8-9D9A-6A381F76670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77947" y="3207622"/>
                      <a:ext cx="499826" cy="320263"/>
                      <a:chOff x="4503627" y="2218458"/>
                      <a:chExt cx="499826" cy="320263"/>
                    </a:xfrm>
                  </p:grpSpPr>
                  <p:grpSp>
                    <p:nvGrpSpPr>
                      <p:cNvPr id="312" name="Group 176">
                        <a:extLst>
                          <a:ext uri="{FF2B5EF4-FFF2-40B4-BE49-F238E27FC236}">
                            <a16:creationId xmlns:a16="http://schemas.microsoft.com/office/drawing/2014/main" id="{A8DE1196-4BDC-496B-98E8-29AB0E10BB3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503627" y="2301538"/>
                        <a:ext cx="300259" cy="237183"/>
                        <a:chOff x="2962956" y="2115885"/>
                        <a:chExt cx="300259" cy="237183"/>
                      </a:xfrm>
                    </p:grpSpPr>
                    <p:pic>
                      <p:nvPicPr>
                        <p:cNvPr id="316" name="Picture 24 225">
                          <a:extLst>
                            <a:ext uri="{FF2B5EF4-FFF2-40B4-BE49-F238E27FC236}">
                              <a16:creationId xmlns:a16="http://schemas.microsoft.com/office/drawing/2014/main" id="{135A6F7E-7591-422F-9234-F181981382A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3076683" y="211667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  <p:pic>
                      <p:nvPicPr>
                        <p:cNvPr id="317" name="Picture 24 226">
                          <a:extLst>
                            <a:ext uri="{FF2B5EF4-FFF2-40B4-BE49-F238E27FC236}">
                              <a16:creationId xmlns:a16="http://schemas.microsoft.com/office/drawing/2014/main" id="{653FBE93-21E1-4800-912A-8F0746E12B1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2962162" y="2166537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</p:grpSp>
                  <p:grpSp>
                    <p:nvGrpSpPr>
                      <p:cNvPr id="313" name="Group 179">
                        <a:extLst>
                          <a:ext uri="{FF2B5EF4-FFF2-40B4-BE49-F238E27FC236}">
                            <a16:creationId xmlns:a16="http://schemas.microsoft.com/office/drawing/2014/main" id="{E10A56F0-E408-4988-80AD-D12E5A75186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19823" y="2218458"/>
                        <a:ext cx="283630" cy="253824"/>
                        <a:chOff x="6986427" y="2972145"/>
                        <a:chExt cx="283630" cy="253824"/>
                      </a:xfrm>
                    </p:grpSpPr>
                    <p:pic>
                      <p:nvPicPr>
                        <p:cNvPr id="314" name="Picture 24 227">
                          <a:extLst>
                            <a:ext uri="{FF2B5EF4-FFF2-40B4-BE49-F238E27FC236}">
                              <a16:creationId xmlns:a16="http://schemas.microsoft.com/office/drawing/2014/main" id="{1E069BC8-1CD2-4AF0-9346-B6CF752B46C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6985633" y="3039438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  <p:pic>
                      <p:nvPicPr>
                        <p:cNvPr id="315" name="Picture 24 228">
                          <a:extLst>
                            <a:ext uri="{FF2B5EF4-FFF2-40B4-BE49-F238E27FC236}">
                              <a16:creationId xmlns:a16="http://schemas.microsoft.com/office/drawing/2014/main" id="{056C8D3C-C67F-4281-92E5-B347EE5B80F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7083525" y="297293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</p:grpSp>
                </p:grpSp>
                <p:grpSp>
                  <p:nvGrpSpPr>
                    <p:cNvPr id="305" name="Group 304">
                      <a:extLst>
                        <a:ext uri="{FF2B5EF4-FFF2-40B4-BE49-F238E27FC236}">
                          <a16:creationId xmlns:a16="http://schemas.microsoft.com/office/drawing/2014/main" id="{BBC7D2B4-71B1-4625-B961-505BF83568C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935889" y="3265811"/>
                      <a:ext cx="499826" cy="320263"/>
                      <a:chOff x="4503627" y="2218458"/>
                      <a:chExt cx="499826" cy="320263"/>
                    </a:xfrm>
                  </p:grpSpPr>
                  <p:grpSp>
                    <p:nvGrpSpPr>
                      <p:cNvPr id="306" name="Group 176">
                        <a:extLst>
                          <a:ext uri="{FF2B5EF4-FFF2-40B4-BE49-F238E27FC236}">
                            <a16:creationId xmlns:a16="http://schemas.microsoft.com/office/drawing/2014/main" id="{BB8BBD4A-4B10-462E-BF96-6C1F4BFE18B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503627" y="2301538"/>
                        <a:ext cx="300259" cy="237183"/>
                        <a:chOff x="2962956" y="2115885"/>
                        <a:chExt cx="300259" cy="237183"/>
                      </a:xfrm>
                    </p:grpSpPr>
                    <p:pic>
                      <p:nvPicPr>
                        <p:cNvPr id="310" name="Picture 24 229">
                          <a:extLst>
                            <a:ext uri="{FF2B5EF4-FFF2-40B4-BE49-F238E27FC236}">
                              <a16:creationId xmlns:a16="http://schemas.microsoft.com/office/drawing/2014/main" id="{8D62D3CA-7921-4821-A5D9-9C105B9AA25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3076683" y="211667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  <p:pic>
                      <p:nvPicPr>
                        <p:cNvPr id="311" name="Picture 24 230">
                          <a:extLst>
                            <a:ext uri="{FF2B5EF4-FFF2-40B4-BE49-F238E27FC236}">
                              <a16:creationId xmlns:a16="http://schemas.microsoft.com/office/drawing/2014/main" id="{A4EAEA72-89EF-4B4E-A48E-CFD43365B0E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2962162" y="2166537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</p:grpSp>
                  <p:grpSp>
                    <p:nvGrpSpPr>
                      <p:cNvPr id="307" name="Group 179">
                        <a:extLst>
                          <a:ext uri="{FF2B5EF4-FFF2-40B4-BE49-F238E27FC236}">
                            <a16:creationId xmlns:a16="http://schemas.microsoft.com/office/drawing/2014/main" id="{B96538AB-4938-4066-8660-51EEB645E24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19823" y="2218458"/>
                        <a:ext cx="283630" cy="253824"/>
                        <a:chOff x="6986427" y="2972145"/>
                        <a:chExt cx="283630" cy="253824"/>
                      </a:xfrm>
                    </p:grpSpPr>
                    <p:pic>
                      <p:nvPicPr>
                        <p:cNvPr id="308" name="Picture 24 231">
                          <a:extLst>
                            <a:ext uri="{FF2B5EF4-FFF2-40B4-BE49-F238E27FC236}">
                              <a16:creationId xmlns:a16="http://schemas.microsoft.com/office/drawing/2014/main" id="{E5583B57-2651-46F0-BA9D-06EC1BCE15C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6985633" y="3039438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  <p:pic>
                      <p:nvPicPr>
                        <p:cNvPr id="309" name="Picture 24 232">
                          <a:extLst>
                            <a:ext uri="{FF2B5EF4-FFF2-40B4-BE49-F238E27FC236}">
                              <a16:creationId xmlns:a16="http://schemas.microsoft.com/office/drawing/2014/main" id="{5FB59037-48A3-40E5-8F46-9BB56B116DC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7083525" y="297293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</p:grpSp>
                </p:grpSp>
              </p:grpSp>
              <p:grpSp>
                <p:nvGrpSpPr>
                  <p:cNvPr id="259" name="Group 258">
                    <a:extLst>
                      <a:ext uri="{FF2B5EF4-FFF2-40B4-BE49-F238E27FC236}">
                        <a16:creationId xmlns:a16="http://schemas.microsoft.com/office/drawing/2014/main" id="{CD33DC83-CE23-475A-A12E-3DEDBB85EB24}"/>
                      </a:ext>
                    </a:extLst>
                  </p:cNvPr>
                  <p:cNvGrpSpPr/>
                  <p:nvPr/>
                </p:nvGrpSpPr>
                <p:grpSpPr>
                  <a:xfrm rot="19661454">
                    <a:off x="6800712" y="2979296"/>
                    <a:ext cx="601238" cy="499826"/>
                    <a:chOff x="5841977" y="3176030"/>
                    <a:chExt cx="601238" cy="499826"/>
                  </a:xfrm>
                </p:grpSpPr>
                <p:grpSp>
                  <p:nvGrpSpPr>
                    <p:cNvPr id="290" name="Group 289">
                      <a:extLst>
                        <a:ext uri="{FF2B5EF4-FFF2-40B4-BE49-F238E27FC236}">
                          <a16:creationId xmlns:a16="http://schemas.microsoft.com/office/drawing/2014/main" id="{F646B339-142D-49BF-938A-4162E476B282}"/>
                        </a:ext>
                      </a:extLst>
                    </p:cNvPr>
                    <p:cNvGrpSpPr/>
                    <p:nvPr/>
                  </p:nvGrpSpPr>
                  <p:grpSpPr>
                    <a:xfrm rot="19742345">
                      <a:off x="5841977" y="3207622"/>
                      <a:ext cx="499826" cy="320263"/>
                      <a:chOff x="4503627" y="2218458"/>
                      <a:chExt cx="499826" cy="320263"/>
                    </a:xfrm>
                  </p:grpSpPr>
                  <p:grpSp>
                    <p:nvGrpSpPr>
                      <p:cNvPr id="298" name="Group 176">
                        <a:extLst>
                          <a:ext uri="{FF2B5EF4-FFF2-40B4-BE49-F238E27FC236}">
                            <a16:creationId xmlns:a16="http://schemas.microsoft.com/office/drawing/2014/main" id="{FE03ED6D-37A1-41BB-B001-10502330A14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503627" y="2301538"/>
                        <a:ext cx="300259" cy="237183"/>
                        <a:chOff x="2962956" y="2115885"/>
                        <a:chExt cx="300259" cy="237183"/>
                      </a:xfrm>
                    </p:grpSpPr>
                    <p:pic>
                      <p:nvPicPr>
                        <p:cNvPr id="302" name="Picture 24 233">
                          <a:extLst>
                            <a:ext uri="{FF2B5EF4-FFF2-40B4-BE49-F238E27FC236}">
                              <a16:creationId xmlns:a16="http://schemas.microsoft.com/office/drawing/2014/main" id="{DA19AEEF-D793-45EB-8285-CB6C2BCED0A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3076683" y="211667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  <p:pic>
                      <p:nvPicPr>
                        <p:cNvPr id="303" name="Picture 24 234">
                          <a:extLst>
                            <a:ext uri="{FF2B5EF4-FFF2-40B4-BE49-F238E27FC236}">
                              <a16:creationId xmlns:a16="http://schemas.microsoft.com/office/drawing/2014/main" id="{CE0345AC-88D6-43FE-9167-78613645C6F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2962162" y="2166537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</p:grpSp>
                  <p:grpSp>
                    <p:nvGrpSpPr>
                      <p:cNvPr id="299" name="Group 179">
                        <a:extLst>
                          <a:ext uri="{FF2B5EF4-FFF2-40B4-BE49-F238E27FC236}">
                            <a16:creationId xmlns:a16="http://schemas.microsoft.com/office/drawing/2014/main" id="{3C6499A6-D1F1-459D-B1DB-F6CDDE4BEBE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19823" y="2218458"/>
                        <a:ext cx="283630" cy="253824"/>
                        <a:chOff x="6986427" y="2972145"/>
                        <a:chExt cx="283630" cy="253824"/>
                      </a:xfrm>
                    </p:grpSpPr>
                    <p:pic>
                      <p:nvPicPr>
                        <p:cNvPr id="300" name="Picture 24 235">
                          <a:extLst>
                            <a:ext uri="{FF2B5EF4-FFF2-40B4-BE49-F238E27FC236}">
                              <a16:creationId xmlns:a16="http://schemas.microsoft.com/office/drawing/2014/main" id="{0EBB36F5-9282-4C78-9731-153CE7EFC22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6985633" y="3039438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  <p:pic>
                      <p:nvPicPr>
                        <p:cNvPr id="301" name="Picture 24 236">
                          <a:extLst>
                            <a:ext uri="{FF2B5EF4-FFF2-40B4-BE49-F238E27FC236}">
                              <a16:creationId xmlns:a16="http://schemas.microsoft.com/office/drawing/2014/main" id="{807DEC9C-75F1-48C8-B6F0-589D2281E76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7083525" y="297293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</p:grpSp>
                </p:grpSp>
                <p:grpSp>
                  <p:nvGrpSpPr>
                    <p:cNvPr id="291" name="Group 290">
                      <a:extLst>
                        <a:ext uri="{FF2B5EF4-FFF2-40B4-BE49-F238E27FC236}">
                          <a16:creationId xmlns:a16="http://schemas.microsoft.com/office/drawing/2014/main" id="{1D4916F9-EB66-4B91-83A1-56CD0938FE9A}"/>
                        </a:ext>
                      </a:extLst>
                    </p:cNvPr>
                    <p:cNvGrpSpPr/>
                    <p:nvPr/>
                  </p:nvGrpSpPr>
                  <p:grpSpPr>
                    <a:xfrm rot="17239213">
                      <a:off x="6033171" y="3265811"/>
                      <a:ext cx="499826" cy="320263"/>
                      <a:chOff x="4503627" y="2218458"/>
                      <a:chExt cx="499826" cy="320263"/>
                    </a:xfrm>
                  </p:grpSpPr>
                  <p:grpSp>
                    <p:nvGrpSpPr>
                      <p:cNvPr id="292" name="Group 176">
                        <a:extLst>
                          <a:ext uri="{FF2B5EF4-FFF2-40B4-BE49-F238E27FC236}">
                            <a16:creationId xmlns:a16="http://schemas.microsoft.com/office/drawing/2014/main" id="{14B14F97-1FE5-4426-8127-A94287905C1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503627" y="2301538"/>
                        <a:ext cx="300259" cy="237183"/>
                        <a:chOff x="2962956" y="2115885"/>
                        <a:chExt cx="300259" cy="237183"/>
                      </a:xfrm>
                    </p:grpSpPr>
                    <p:pic>
                      <p:nvPicPr>
                        <p:cNvPr id="296" name="Picture 24 237">
                          <a:extLst>
                            <a:ext uri="{FF2B5EF4-FFF2-40B4-BE49-F238E27FC236}">
                              <a16:creationId xmlns:a16="http://schemas.microsoft.com/office/drawing/2014/main" id="{124448E4-160D-439F-A737-4A9138EF1BE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3076683" y="211667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  <p:pic>
                      <p:nvPicPr>
                        <p:cNvPr id="297" name="Picture 24 238">
                          <a:extLst>
                            <a:ext uri="{FF2B5EF4-FFF2-40B4-BE49-F238E27FC236}">
                              <a16:creationId xmlns:a16="http://schemas.microsoft.com/office/drawing/2014/main" id="{29046947-2B16-43DF-8D15-C1AD20D6C46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2962162" y="2166537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</p:grpSp>
                  <p:grpSp>
                    <p:nvGrpSpPr>
                      <p:cNvPr id="293" name="Group 179">
                        <a:extLst>
                          <a:ext uri="{FF2B5EF4-FFF2-40B4-BE49-F238E27FC236}">
                            <a16:creationId xmlns:a16="http://schemas.microsoft.com/office/drawing/2014/main" id="{94382836-EE55-4C3B-9104-9CA0C10DE02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19823" y="2218458"/>
                        <a:ext cx="283630" cy="253824"/>
                        <a:chOff x="6986427" y="2972145"/>
                        <a:chExt cx="283630" cy="253824"/>
                      </a:xfrm>
                    </p:grpSpPr>
                    <p:pic>
                      <p:nvPicPr>
                        <p:cNvPr id="294" name="Picture 24 239">
                          <a:extLst>
                            <a:ext uri="{FF2B5EF4-FFF2-40B4-BE49-F238E27FC236}">
                              <a16:creationId xmlns:a16="http://schemas.microsoft.com/office/drawing/2014/main" id="{3C5F7947-B9E8-4C60-A89D-C7A118D9D69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6985633" y="3039438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  <p:pic>
                      <p:nvPicPr>
                        <p:cNvPr id="295" name="Picture 24 240">
                          <a:extLst>
                            <a:ext uri="{FF2B5EF4-FFF2-40B4-BE49-F238E27FC236}">
                              <a16:creationId xmlns:a16="http://schemas.microsoft.com/office/drawing/2014/main" id="{C61EF20C-0EC9-4C1A-85F7-0A1A70F5128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7083525" y="297293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</p:grpSp>
                </p:grpSp>
              </p:grpSp>
              <p:grpSp>
                <p:nvGrpSpPr>
                  <p:cNvPr id="260" name="Group 259">
                    <a:extLst>
                      <a:ext uri="{FF2B5EF4-FFF2-40B4-BE49-F238E27FC236}">
                        <a16:creationId xmlns:a16="http://schemas.microsoft.com/office/drawing/2014/main" id="{3D5734DA-06E1-4B80-96FF-E8861321008B}"/>
                      </a:ext>
                    </a:extLst>
                  </p:cNvPr>
                  <p:cNvGrpSpPr/>
                  <p:nvPr/>
                </p:nvGrpSpPr>
                <p:grpSpPr>
                  <a:xfrm rot="2171672">
                    <a:off x="7240864" y="2945788"/>
                    <a:ext cx="657768" cy="378452"/>
                    <a:chOff x="4777947" y="3207622"/>
                    <a:chExt cx="657768" cy="378452"/>
                  </a:xfrm>
                </p:grpSpPr>
                <p:grpSp>
                  <p:nvGrpSpPr>
                    <p:cNvPr id="276" name="Group 275">
                      <a:extLst>
                        <a:ext uri="{FF2B5EF4-FFF2-40B4-BE49-F238E27FC236}">
                          <a16:creationId xmlns:a16="http://schemas.microsoft.com/office/drawing/2014/main" id="{2CE0990E-B887-413C-A559-869D19855E8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77947" y="3207622"/>
                      <a:ext cx="499826" cy="320263"/>
                      <a:chOff x="4503627" y="2218458"/>
                      <a:chExt cx="499826" cy="320263"/>
                    </a:xfrm>
                  </p:grpSpPr>
                  <p:grpSp>
                    <p:nvGrpSpPr>
                      <p:cNvPr id="284" name="Group 176">
                        <a:extLst>
                          <a:ext uri="{FF2B5EF4-FFF2-40B4-BE49-F238E27FC236}">
                            <a16:creationId xmlns:a16="http://schemas.microsoft.com/office/drawing/2014/main" id="{B631C7C9-9069-4F50-92FF-B3FA9209489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503627" y="2301538"/>
                        <a:ext cx="300259" cy="237183"/>
                        <a:chOff x="2962956" y="2115885"/>
                        <a:chExt cx="300259" cy="237183"/>
                      </a:xfrm>
                    </p:grpSpPr>
                    <p:pic>
                      <p:nvPicPr>
                        <p:cNvPr id="288" name="Picture 24 241">
                          <a:extLst>
                            <a:ext uri="{FF2B5EF4-FFF2-40B4-BE49-F238E27FC236}">
                              <a16:creationId xmlns:a16="http://schemas.microsoft.com/office/drawing/2014/main" id="{E93E6952-E8A4-495B-B4F1-80F12E44724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3076683" y="211667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  <p:pic>
                      <p:nvPicPr>
                        <p:cNvPr id="289" name="Picture 24 242">
                          <a:extLst>
                            <a:ext uri="{FF2B5EF4-FFF2-40B4-BE49-F238E27FC236}">
                              <a16:creationId xmlns:a16="http://schemas.microsoft.com/office/drawing/2014/main" id="{62E25E10-A883-405D-BC29-C4A818C4454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2962162" y="2166537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</p:grpSp>
                  <p:grpSp>
                    <p:nvGrpSpPr>
                      <p:cNvPr id="285" name="Group 179">
                        <a:extLst>
                          <a:ext uri="{FF2B5EF4-FFF2-40B4-BE49-F238E27FC236}">
                            <a16:creationId xmlns:a16="http://schemas.microsoft.com/office/drawing/2014/main" id="{4B12E5E5-2681-4D17-BD1A-FFECDEB1680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19823" y="2218458"/>
                        <a:ext cx="283630" cy="253824"/>
                        <a:chOff x="6986427" y="2972145"/>
                        <a:chExt cx="283630" cy="253824"/>
                      </a:xfrm>
                    </p:grpSpPr>
                    <p:pic>
                      <p:nvPicPr>
                        <p:cNvPr id="286" name="Picture 24 243">
                          <a:extLst>
                            <a:ext uri="{FF2B5EF4-FFF2-40B4-BE49-F238E27FC236}">
                              <a16:creationId xmlns:a16="http://schemas.microsoft.com/office/drawing/2014/main" id="{A1DEDC9F-BFC5-40A9-96AD-B74841F3E5A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6985633" y="3039438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  <p:pic>
                      <p:nvPicPr>
                        <p:cNvPr id="287" name="Picture 24 244">
                          <a:extLst>
                            <a:ext uri="{FF2B5EF4-FFF2-40B4-BE49-F238E27FC236}">
                              <a16:creationId xmlns:a16="http://schemas.microsoft.com/office/drawing/2014/main" id="{6FC1A3A9-6680-492C-8AD8-603716E9A46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7083525" y="297293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</p:grpSp>
                </p:grpSp>
                <p:grpSp>
                  <p:nvGrpSpPr>
                    <p:cNvPr id="277" name="Group 276">
                      <a:extLst>
                        <a:ext uri="{FF2B5EF4-FFF2-40B4-BE49-F238E27FC236}">
                          <a16:creationId xmlns:a16="http://schemas.microsoft.com/office/drawing/2014/main" id="{9F782D84-7AD9-4AAF-8F2F-4CB080B8EDC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935889" y="3265811"/>
                      <a:ext cx="499826" cy="320263"/>
                      <a:chOff x="4503627" y="2218458"/>
                      <a:chExt cx="499826" cy="320263"/>
                    </a:xfrm>
                  </p:grpSpPr>
                  <p:grpSp>
                    <p:nvGrpSpPr>
                      <p:cNvPr id="278" name="Group 176">
                        <a:extLst>
                          <a:ext uri="{FF2B5EF4-FFF2-40B4-BE49-F238E27FC236}">
                            <a16:creationId xmlns:a16="http://schemas.microsoft.com/office/drawing/2014/main" id="{83A598B7-CA3E-4088-87EB-769A86073B6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503627" y="2301538"/>
                        <a:ext cx="300259" cy="237183"/>
                        <a:chOff x="2962956" y="2115885"/>
                        <a:chExt cx="300259" cy="237183"/>
                      </a:xfrm>
                    </p:grpSpPr>
                    <p:pic>
                      <p:nvPicPr>
                        <p:cNvPr id="282" name="Picture 24 245">
                          <a:extLst>
                            <a:ext uri="{FF2B5EF4-FFF2-40B4-BE49-F238E27FC236}">
                              <a16:creationId xmlns:a16="http://schemas.microsoft.com/office/drawing/2014/main" id="{85403549-EBEB-4E30-8BA5-F1B9292EA0D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3076683" y="211667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  <p:pic>
                      <p:nvPicPr>
                        <p:cNvPr id="283" name="Picture 24 246">
                          <a:extLst>
                            <a:ext uri="{FF2B5EF4-FFF2-40B4-BE49-F238E27FC236}">
                              <a16:creationId xmlns:a16="http://schemas.microsoft.com/office/drawing/2014/main" id="{78E50BCB-3AF2-4ED4-B768-42D5DB701D8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2962162" y="2166537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</p:grpSp>
                  <p:grpSp>
                    <p:nvGrpSpPr>
                      <p:cNvPr id="279" name="Group 179">
                        <a:extLst>
                          <a:ext uri="{FF2B5EF4-FFF2-40B4-BE49-F238E27FC236}">
                            <a16:creationId xmlns:a16="http://schemas.microsoft.com/office/drawing/2014/main" id="{65CA0B42-F4E8-4CB4-BDB5-49462D3EB24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19823" y="2218458"/>
                        <a:ext cx="283630" cy="253824"/>
                        <a:chOff x="6986427" y="2972145"/>
                        <a:chExt cx="283630" cy="253824"/>
                      </a:xfrm>
                    </p:grpSpPr>
                    <p:pic>
                      <p:nvPicPr>
                        <p:cNvPr id="280" name="Picture 24 247">
                          <a:extLst>
                            <a:ext uri="{FF2B5EF4-FFF2-40B4-BE49-F238E27FC236}">
                              <a16:creationId xmlns:a16="http://schemas.microsoft.com/office/drawing/2014/main" id="{F7AE582D-3857-4A9E-A611-47346BF41A4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6985633" y="3039438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  <p:pic>
                      <p:nvPicPr>
                        <p:cNvPr id="281" name="Picture 24 248">
                          <a:extLst>
                            <a:ext uri="{FF2B5EF4-FFF2-40B4-BE49-F238E27FC236}">
                              <a16:creationId xmlns:a16="http://schemas.microsoft.com/office/drawing/2014/main" id="{9D38A358-0156-4426-8497-BDFE3CD2CA6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7083525" y="297293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</p:grpSp>
                </p:grpSp>
              </p:grpSp>
              <p:grpSp>
                <p:nvGrpSpPr>
                  <p:cNvPr id="261" name="Group 260">
                    <a:extLst>
                      <a:ext uri="{FF2B5EF4-FFF2-40B4-BE49-F238E27FC236}">
                        <a16:creationId xmlns:a16="http://schemas.microsoft.com/office/drawing/2014/main" id="{8980678B-64FB-4604-834E-7419F51E7C4A}"/>
                      </a:ext>
                    </a:extLst>
                  </p:cNvPr>
                  <p:cNvGrpSpPr/>
                  <p:nvPr/>
                </p:nvGrpSpPr>
                <p:grpSpPr>
                  <a:xfrm rot="21049340">
                    <a:off x="7270080" y="2509410"/>
                    <a:ext cx="601238" cy="499826"/>
                    <a:chOff x="5841977" y="3176030"/>
                    <a:chExt cx="601238" cy="499826"/>
                  </a:xfrm>
                </p:grpSpPr>
                <p:grpSp>
                  <p:nvGrpSpPr>
                    <p:cNvPr id="262" name="Group 261">
                      <a:extLst>
                        <a:ext uri="{FF2B5EF4-FFF2-40B4-BE49-F238E27FC236}">
                          <a16:creationId xmlns:a16="http://schemas.microsoft.com/office/drawing/2014/main" id="{78CA4812-0194-4955-98D3-FDE57D16A0E6}"/>
                        </a:ext>
                      </a:extLst>
                    </p:cNvPr>
                    <p:cNvGrpSpPr/>
                    <p:nvPr/>
                  </p:nvGrpSpPr>
                  <p:grpSpPr>
                    <a:xfrm rot="19742345">
                      <a:off x="5841977" y="3207622"/>
                      <a:ext cx="499826" cy="320263"/>
                      <a:chOff x="4503627" y="2218458"/>
                      <a:chExt cx="499826" cy="320263"/>
                    </a:xfrm>
                  </p:grpSpPr>
                  <p:grpSp>
                    <p:nvGrpSpPr>
                      <p:cNvPr id="270" name="Group 176">
                        <a:extLst>
                          <a:ext uri="{FF2B5EF4-FFF2-40B4-BE49-F238E27FC236}">
                            <a16:creationId xmlns:a16="http://schemas.microsoft.com/office/drawing/2014/main" id="{FF870178-51B2-4001-BD4F-BBF668BBD5F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503627" y="2301538"/>
                        <a:ext cx="300259" cy="237183"/>
                        <a:chOff x="2962956" y="2115885"/>
                        <a:chExt cx="300259" cy="237183"/>
                      </a:xfrm>
                    </p:grpSpPr>
                    <p:pic>
                      <p:nvPicPr>
                        <p:cNvPr id="274" name="Picture 24 249">
                          <a:extLst>
                            <a:ext uri="{FF2B5EF4-FFF2-40B4-BE49-F238E27FC236}">
                              <a16:creationId xmlns:a16="http://schemas.microsoft.com/office/drawing/2014/main" id="{3DEB46C1-0784-4CB3-9F75-C3DAFDF648F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3076683" y="211667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  <p:pic>
                      <p:nvPicPr>
                        <p:cNvPr id="275" name="Picture 24 250">
                          <a:extLst>
                            <a:ext uri="{FF2B5EF4-FFF2-40B4-BE49-F238E27FC236}">
                              <a16:creationId xmlns:a16="http://schemas.microsoft.com/office/drawing/2014/main" id="{175AD320-6807-4388-A83C-6E11EF7BBD2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2962162" y="2166537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</p:grpSp>
                  <p:grpSp>
                    <p:nvGrpSpPr>
                      <p:cNvPr id="271" name="Group 179">
                        <a:extLst>
                          <a:ext uri="{FF2B5EF4-FFF2-40B4-BE49-F238E27FC236}">
                            <a16:creationId xmlns:a16="http://schemas.microsoft.com/office/drawing/2014/main" id="{778D3FE2-0E16-412B-8587-3BFFD40BA5E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19823" y="2218458"/>
                        <a:ext cx="283630" cy="253824"/>
                        <a:chOff x="6986427" y="2972145"/>
                        <a:chExt cx="283630" cy="253824"/>
                      </a:xfrm>
                    </p:grpSpPr>
                    <p:pic>
                      <p:nvPicPr>
                        <p:cNvPr id="272" name="Picture 24 251">
                          <a:extLst>
                            <a:ext uri="{FF2B5EF4-FFF2-40B4-BE49-F238E27FC236}">
                              <a16:creationId xmlns:a16="http://schemas.microsoft.com/office/drawing/2014/main" id="{026F08AC-3117-47DC-8C98-625DE0D21E5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6985633" y="3039438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  <p:pic>
                      <p:nvPicPr>
                        <p:cNvPr id="273" name="Picture 24 252">
                          <a:extLst>
                            <a:ext uri="{FF2B5EF4-FFF2-40B4-BE49-F238E27FC236}">
                              <a16:creationId xmlns:a16="http://schemas.microsoft.com/office/drawing/2014/main" id="{542A616A-43C4-48B6-B69C-0F7F6FB5879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7083525" y="297293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</p:grpSp>
                </p:grpSp>
                <p:grpSp>
                  <p:nvGrpSpPr>
                    <p:cNvPr id="263" name="Group 262">
                      <a:extLst>
                        <a:ext uri="{FF2B5EF4-FFF2-40B4-BE49-F238E27FC236}">
                          <a16:creationId xmlns:a16="http://schemas.microsoft.com/office/drawing/2014/main" id="{1A3C619A-8053-4C21-A346-B4B0720CA76F}"/>
                        </a:ext>
                      </a:extLst>
                    </p:cNvPr>
                    <p:cNvGrpSpPr/>
                    <p:nvPr/>
                  </p:nvGrpSpPr>
                  <p:grpSpPr>
                    <a:xfrm rot="17239213">
                      <a:off x="6033171" y="3265811"/>
                      <a:ext cx="499826" cy="320263"/>
                      <a:chOff x="4503627" y="2218458"/>
                      <a:chExt cx="499826" cy="320263"/>
                    </a:xfrm>
                  </p:grpSpPr>
                  <p:grpSp>
                    <p:nvGrpSpPr>
                      <p:cNvPr id="264" name="Group 176">
                        <a:extLst>
                          <a:ext uri="{FF2B5EF4-FFF2-40B4-BE49-F238E27FC236}">
                            <a16:creationId xmlns:a16="http://schemas.microsoft.com/office/drawing/2014/main" id="{A9A9C5BA-776A-4803-9CFC-F66BE3DBC3F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503627" y="2301538"/>
                        <a:ext cx="300259" cy="237183"/>
                        <a:chOff x="2962956" y="2115885"/>
                        <a:chExt cx="300259" cy="237183"/>
                      </a:xfrm>
                    </p:grpSpPr>
                    <p:pic>
                      <p:nvPicPr>
                        <p:cNvPr id="268" name="Picture 24 253">
                          <a:extLst>
                            <a:ext uri="{FF2B5EF4-FFF2-40B4-BE49-F238E27FC236}">
                              <a16:creationId xmlns:a16="http://schemas.microsoft.com/office/drawing/2014/main" id="{11AE8E8C-0B29-4682-B920-086D7B4A5E0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3076683" y="211667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  <p:pic>
                      <p:nvPicPr>
                        <p:cNvPr id="269" name="Picture 24 254">
                          <a:extLst>
                            <a:ext uri="{FF2B5EF4-FFF2-40B4-BE49-F238E27FC236}">
                              <a16:creationId xmlns:a16="http://schemas.microsoft.com/office/drawing/2014/main" id="{F0EB13B3-3FF3-4AB5-A0DD-96E9627AA66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2962162" y="2166537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</p:grpSp>
                  <p:grpSp>
                    <p:nvGrpSpPr>
                      <p:cNvPr id="265" name="Group 179">
                        <a:extLst>
                          <a:ext uri="{FF2B5EF4-FFF2-40B4-BE49-F238E27FC236}">
                            <a16:creationId xmlns:a16="http://schemas.microsoft.com/office/drawing/2014/main" id="{F220B2CB-C35B-4C3C-AF60-3AF4E82C18E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19823" y="2218458"/>
                        <a:ext cx="283630" cy="253824"/>
                        <a:chOff x="6986427" y="2972145"/>
                        <a:chExt cx="283630" cy="253824"/>
                      </a:xfrm>
                    </p:grpSpPr>
                    <p:pic>
                      <p:nvPicPr>
                        <p:cNvPr id="266" name="Picture 24 255">
                          <a:extLst>
                            <a:ext uri="{FF2B5EF4-FFF2-40B4-BE49-F238E27FC236}">
                              <a16:creationId xmlns:a16="http://schemas.microsoft.com/office/drawing/2014/main" id="{421A9FC9-3B95-46B3-A1E7-F087E08F48E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6985633" y="3039438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  <p:pic>
                      <p:nvPicPr>
                        <p:cNvPr id="267" name="Picture 24 256">
                          <a:extLst>
                            <a:ext uri="{FF2B5EF4-FFF2-40B4-BE49-F238E27FC236}">
                              <a16:creationId xmlns:a16="http://schemas.microsoft.com/office/drawing/2014/main" id="{0B1FAC17-81F0-46AA-B752-11051B6D660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7083525" y="297293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</p:grpSp>
                </p:grpSp>
              </p:grpSp>
            </p:grpSp>
          </p:grpSp>
        </p:grpSp>
      </p:grpSp>
      <p:cxnSp>
        <p:nvCxnSpPr>
          <p:cNvPr id="494" name="Straight Arrow Connector 493">
            <a:extLst>
              <a:ext uri="{FF2B5EF4-FFF2-40B4-BE49-F238E27FC236}">
                <a16:creationId xmlns:a16="http://schemas.microsoft.com/office/drawing/2014/main" id="{25440A4E-97F5-4C24-B73E-01D27078FE51}"/>
              </a:ext>
            </a:extLst>
          </p:cNvPr>
          <p:cNvCxnSpPr>
            <a:cxnSpLocks/>
          </p:cNvCxnSpPr>
          <p:nvPr/>
        </p:nvCxnSpPr>
        <p:spPr bwMode="auto">
          <a:xfrm flipV="1">
            <a:off x="2625378" y="1804327"/>
            <a:ext cx="0" cy="4233290"/>
          </a:xfrm>
          <a:prstGeom prst="straightConnector1">
            <a:avLst/>
          </a:prstGeom>
          <a:noFill/>
          <a:ln w="12700" cap="flat" cmpd="sng" algn="ctr">
            <a:solidFill>
              <a:schemeClr val="bg2"/>
            </a:solidFill>
            <a:prstDash val="solid"/>
            <a:round/>
            <a:headEnd type="none" w="lg" len="med"/>
            <a:tailEnd type="arrow"/>
          </a:ln>
          <a:effectLst/>
        </p:spPr>
      </p:cxnSp>
      <p:cxnSp>
        <p:nvCxnSpPr>
          <p:cNvPr id="496" name="Straight Arrow Connector 495">
            <a:extLst>
              <a:ext uri="{FF2B5EF4-FFF2-40B4-BE49-F238E27FC236}">
                <a16:creationId xmlns:a16="http://schemas.microsoft.com/office/drawing/2014/main" id="{F7A46EEF-F4FC-4740-8D45-6F5C9723BBF1}"/>
              </a:ext>
            </a:extLst>
          </p:cNvPr>
          <p:cNvCxnSpPr>
            <a:cxnSpLocks/>
          </p:cNvCxnSpPr>
          <p:nvPr/>
        </p:nvCxnSpPr>
        <p:spPr bwMode="auto">
          <a:xfrm flipV="1">
            <a:off x="271616" y="1804326"/>
            <a:ext cx="5107256" cy="3977259"/>
          </a:xfrm>
          <a:prstGeom prst="straightConnector1">
            <a:avLst/>
          </a:prstGeom>
          <a:noFill/>
          <a:ln w="12700" cap="flat" cmpd="sng" algn="ctr">
            <a:solidFill>
              <a:schemeClr val="bg2"/>
            </a:solidFill>
            <a:prstDash val="solid"/>
            <a:round/>
            <a:headEnd type="none" w="lg" len="med"/>
            <a:tailEnd type="arrow"/>
          </a:ln>
          <a:effectLst/>
        </p:spPr>
      </p:cxnSp>
      <p:cxnSp>
        <p:nvCxnSpPr>
          <p:cNvPr id="497" name="Straight Arrow Connector 496">
            <a:extLst>
              <a:ext uri="{FF2B5EF4-FFF2-40B4-BE49-F238E27FC236}">
                <a16:creationId xmlns:a16="http://schemas.microsoft.com/office/drawing/2014/main" id="{D94D9CDC-AFCA-4869-9EBB-AB326DD29DE4}"/>
              </a:ext>
            </a:extLst>
          </p:cNvPr>
          <p:cNvCxnSpPr/>
          <p:nvPr/>
        </p:nvCxnSpPr>
        <p:spPr bwMode="auto">
          <a:xfrm>
            <a:off x="2625378" y="2001865"/>
            <a:ext cx="2451667" cy="0"/>
          </a:xfrm>
          <a:prstGeom prst="straightConnector1">
            <a:avLst/>
          </a:prstGeom>
          <a:noFill/>
          <a:ln w="12700" cap="flat" cmpd="sng" algn="ctr">
            <a:solidFill>
              <a:schemeClr val="bg2"/>
            </a:solidFill>
            <a:prstDash val="solid"/>
            <a:round/>
            <a:headEnd type="none" w="lg" len="med"/>
            <a:tailEnd type="arrow"/>
          </a:ln>
          <a:effectLst/>
        </p:spPr>
      </p:cxnSp>
      <p:cxnSp>
        <p:nvCxnSpPr>
          <p:cNvPr id="498" name="Straight Arrow Connector 497">
            <a:extLst>
              <a:ext uri="{FF2B5EF4-FFF2-40B4-BE49-F238E27FC236}">
                <a16:creationId xmlns:a16="http://schemas.microsoft.com/office/drawing/2014/main" id="{A1CBB717-A9F1-41E5-84F8-C78A0006C8D8}"/>
              </a:ext>
            </a:extLst>
          </p:cNvPr>
          <p:cNvCxnSpPr/>
          <p:nvPr/>
        </p:nvCxnSpPr>
        <p:spPr bwMode="auto">
          <a:xfrm>
            <a:off x="2625378" y="2441074"/>
            <a:ext cx="1957760" cy="0"/>
          </a:xfrm>
          <a:prstGeom prst="straightConnector1">
            <a:avLst/>
          </a:prstGeom>
          <a:noFill/>
          <a:ln w="12700" cap="flat" cmpd="sng" algn="ctr">
            <a:solidFill>
              <a:schemeClr val="bg2"/>
            </a:solidFill>
            <a:prstDash val="solid"/>
            <a:round/>
            <a:headEnd type="none" w="lg" len="med"/>
            <a:tailEnd type="arrow"/>
          </a:ln>
          <a:effectLst/>
        </p:spPr>
      </p:cxnSp>
      <p:cxnSp>
        <p:nvCxnSpPr>
          <p:cNvPr id="499" name="Straight Arrow Connector 498">
            <a:extLst>
              <a:ext uri="{FF2B5EF4-FFF2-40B4-BE49-F238E27FC236}">
                <a16:creationId xmlns:a16="http://schemas.microsoft.com/office/drawing/2014/main" id="{08493341-8F65-40FD-A637-B7B603994E31}"/>
              </a:ext>
            </a:extLst>
          </p:cNvPr>
          <p:cNvCxnSpPr/>
          <p:nvPr/>
        </p:nvCxnSpPr>
        <p:spPr bwMode="auto">
          <a:xfrm>
            <a:off x="2625378" y="2880285"/>
            <a:ext cx="1376744" cy="0"/>
          </a:xfrm>
          <a:prstGeom prst="straightConnector1">
            <a:avLst/>
          </a:prstGeom>
          <a:noFill/>
          <a:ln w="12700" cap="flat" cmpd="sng" algn="ctr">
            <a:solidFill>
              <a:schemeClr val="bg2"/>
            </a:solidFill>
            <a:prstDash val="solid"/>
            <a:round/>
            <a:headEnd type="none" w="lg" len="med"/>
            <a:tailEnd type="arrow"/>
          </a:ln>
          <a:effectLst/>
        </p:spPr>
      </p:cxnSp>
      <p:cxnSp>
        <p:nvCxnSpPr>
          <p:cNvPr id="503" name="Straight Arrow Connector 502">
            <a:extLst>
              <a:ext uri="{FF2B5EF4-FFF2-40B4-BE49-F238E27FC236}">
                <a16:creationId xmlns:a16="http://schemas.microsoft.com/office/drawing/2014/main" id="{C13E33C8-A102-44E1-8DE8-194C18E5CE01}"/>
              </a:ext>
            </a:extLst>
          </p:cNvPr>
          <p:cNvCxnSpPr>
            <a:cxnSpLocks/>
          </p:cNvCxnSpPr>
          <p:nvPr/>
        </p:nvCxnSpPr>
        <p:spPr bwMode="auto">
          <a:xfrm flipV="1">
            <a:off x="2625378" y="3358960"/>
            <a:ext cx="764342" cy="2650"/>
          </a:xfrm>
          <a:prstGeom prst="straightConnector1">
            <a:avLst/>
          </a:prstGeom>
          <a:noFill/>
          <a:ln w="12700" cap="flat" cmpd="sng" algn="ctr">
            <a:solidFill>
              <a:schemeClr val="bg2"/>
            </a:solidFill>
            <a:prstDash val="solid"/>
            <a:round/>
            <a:headEnd type="none" w="lg" len="med"/>
            <a:tailEnd type="arrow"/>
          </a:ln>
          <a:effectLst/>
        </p:spPr>
      </p:cxnSp>
      <p:grpSp>
        <p:nvGrpSpPr>
          <p:cNvPr id="509" name="Group 508">
            <a:extLst>
              <a:ext uri="{FF2B5EF4-FFF2-40B4-BE49-F238E27FC236}">
                <a16:creationId xmlns:a16="http://schemas.microsoft.com/office/drawing/2014/main" id="{CEFF1DE8-AC01-4F42-8939-D53367735740}"/>
              </a:ext>
            </a:extLst>
          </p:cNvPr>
          <p:cNvGrpSpPr/>
          <p:nvPr/>
        </p:nvGrpSpPr>
        <p:grpSpPr>
          <a:xfrm rot="10800000">
            <a:off x="163590" y="4551173"/>
            <a:ext cx="2451667" cy="1359745"/>
            <a:chOff x="3229466" y="5292217"/>
            <a:chExt cx="2451667" cy="1359745"/>
          </a:xfrm>
        </p:grpSpPr>
        <p:cxnSp>
          <p:nvCxnSpPr>
            <p:cNvPr id="505" name="Straight Arrow Connector 504">
              <a:extLst>
                <a:ext uri="{FF2B5EF4-FFF2-40B4-BE49-F238E27FC236}">
                  <a16:creationId xmlns:a16="http://schemas.microsoft.com/office/drawing/2014/main" id="{0337D6CC-03FA-4D06-A31F-E3C483EA357E}"/>
                </a:ext>
              </a:extLst>
            </p:cNvPr>
            <p:cNvCxnSpPr/>
            <p:nvPr/>
          </p:nvCxnSpPr>
          <p:spPr bwMode="auto">
            <a:xfrm>
              <a:off x="3229466" y="5292217"/>
              <a:ext cx="2451667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bg2"/>
              </a:solidFill>
              <a:prstDash val="solid"/>
              <a:round/>
              <a:headEnd type="none" w="lg" len="med"/>
              <a:tailEnd type="arrow"/>
            </a:ln>
            <a:effectLst/>
          </p:spPr>
        </p:cxnSp>
        <p:cxnSp>
          <p:nvCxnSpPr>
            <p:cNvPr id="506" name="Straight Arrow Connector 505">
              <a:extLst>
                <a:ext uri="{FF2B5EF4-FFF2-40B4-BE49-F238E27FC236}">
                  <a16:creationId xmlns:a16="http://schemas.microsoft.com/office/drawing/2014/main" id="{52B38EEE-BCB3-45F8-9736-C6B3676059AE}"/>
                </a:ext>
              </a:extLst>
            </p:cNvPr>
            <p:cNvCxnSpPr/>
            <p:nvPr/>
          </p:nvCxnSpPr>
          <p:spPr bwMode="auto">
            <a:xfrm>
              <a:off x="3229466" y="5731426"/>
              <a:ext cx="1957760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bg2"/>
              </a:solidFill>
              <a:prstDash val="solid"/>
              <a:round/>
              <a:headEnd type="none" w="lg" len="med"/>
              <a:tailEnd type="arrow"/>
            </a:ln>
            <a:effectLst/>
          </p:spPr>
        </p:cxnSp>
        <p:cxnSp>
          <p:nvCxnSpPr>
            <p:cNvPr id="507" name="Straight Arrow Connector 506">
              <a:extLst>
                <a:ext uri="{FF2B5EF4-FFF2-40B4-BE49-F238E27FC236}">
                  <a16:creationId xmlns:a16="http://schemas.microsoft.com/office/drawing/2014/main" id="{5575BA6C-3489-4973-86E6-8547001ED65A}"/>
                </a:ext>
              </a:extLst>
            </p:cNvPr>
            <p:cNvCxnSpPr/>
            <p:nvPr/>
          </p:nvCxnSpPr>
          <p:spPr bwMode="auto">
            <a:xfrm>
              <a:off x="3229466" y="6170637"/>
              <a:ext cx="1376744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bg2"/>
              </a:solidFill>
              <a:prstDash val="solid"/>
              <a:round/>
              <a:headEnd type="none" w="lg" len="med"/>
              <a:tailEnd type="arrow"/>
            </a:ln>
            <a:effectLst/>
          </p:spPr>
        </p:cxnSp>
        <p:cxnSp>
          <p:nvCxnSpPr>
            <p:cNvPr id="508" name="Straight Arrow Connector 507">
              <a:extLst>
                <a:ext uri="{FF2B5EF4-FFF2-40B4-BE49-F238E27FC236}">
                  <a16:creationId xmlns:a16="http://schemas.microsoft.com/office/drawing/2014/main" id="{54E56185-27AA-4AB3-A09C-785B238FFCCB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229466" y="6649312"/>
              <a:ext cx="764342" cy="2650"/>
            </a:xfrm>
            <a:prstGeom prst="straightConnector1">
              <a:avLst/>
            </a:prstGeom>
            <a:noFill/>
            <a:ln w="12700" cap="flat" cmpd="sng" algn="ctr">
              <a:solidFill>
                <a:schemeClr val="bg2"/>
              </a:solidFill>
              <a:prstDash val="solid"/>
              <a:round/>
              <a:headEnd type="none" w="lg" len="med"/>
              <a:tailEnd type="arrow"/>
            </a:ln>
            <a:effectLst/>
          </p:spPr>
        </p:cxnSp>
      </p:grpSp>
      <p:sp>
        <p:nvSpPr>
          <p:cNvPr id="516" name="Arrow: Down 515">
            <a:extLst>
              <a:ext uri="{FF2B5EF4-FFF2-40B4-BE49-F238E27FC236}">
                <a16:creationId xmlns:a16="http://schemas.microsoft.com/office/drawing/2014/main" id="{35A9F62E-D386-4FCB-9344-D3DBFFFC5C5C}"/>
              </a:ext>
            </a:extLst>
          </p:cNvPr>
          <p:cNvSpPr/>
          <p:nvPr/>
        </p:nvSpPr>
        <p:spPr>
          <a:xfrm rot="16200000">
            <a:off x="8665941" y="1113074"/>
            <a:ext cx="404155" cy="15233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7" name="Arrow: Down 516">
            <a:extLst>
              <a:ext uri="{FF2B5EF4-FFF2-40B4-BE49-F238E27FC236}">
                <a16:creationId xmlns:a16="http://schemas.microsoft.com/office/drawing/2014/main" id="{E2F70F55-B61F-4012-9C6D-10B7A326BC07}"/>
              </a:ext>
            </a:extLst>
          </p:cNvPr>
          <p:cNvSpPr/>
          <p:nvPr/>
        </p:nvSpPr>
        <p:spPr>
          <a:xfrm rot="5400000">
            <a:off x="8776009" y="4868344"/>
            <a:ext cx="404155" cy="15233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8" name="Arrow: Down 517">
            <a:extLst>
              <a:ext uri="{FF2B5EF4-FFF2-40B4-BE49-F238E27FC236}">
                <a16:creationId xmlns:a16="http://schemas.microsoft.com/office/drawing/2014/main" id="{F6188EEA-D1A0-45A8-BB5E-25689D086AE9}"/>
              </a:ext>
            </a:extLst>
          </p:cNvPr>
          <p:cNvSpPr/>
          <p:nvPr/>
        </p:nvSpPr>
        <p:spPr>
          <a:xfrm>
            <a:off x="6907460" y="2832404"/>
            <a:ext cx="404155" cy="15233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9" name="Arrow: Down 518">
            <a:extLst>
              <a:ext uri="{FF2B5EF4-FFF2-40B4-BE49-F238E27FC236}">
                <a16:creationId xmlns:a16="http://schemas.microsoft.com/office/drawing/2014/main" id="{B56482A0-8D41-476E-B3DA-16A0A6B15CAF}"/>
              </a:ext>
            </a:extLst>
          </p:cNvPr>
          <p:cNvSpPr/>
          <p:nvPr/>
        </p:nvSpPr>
        <p:spPr>
          <a:xfrm rot="10800000">
            <a:off x="10642501" y="2867925"/>
            <a:ext cx="404155" cy="15233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1" name="TextBox 520">
            <a:extLst>
              <a:ext uri="{FF2B5EF4-FFF2-40B4-BE49-F238E27FC236}">
                <a16:creationId xmlns:a16="http://schemas.microsoft.com/office/drawing/2014/main" id="{AF10169F-6210-4FD7-BBE4-D7B68B76292F}"/>
              </a:ext>
            </a:extLst>
          </p:cNvPr>
          <p:cNvSpPr txBox="1"/>
          <p:nvPr/>
        </p:nvSpPr>
        <p:spPr>
          <a:xfrm>
            <a:off x="6577904" y="6294889"/>
            <a:ext cx="50882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Direction of shear by fluid on floc</a:t>
            </a:r>
          </a:p>
        </p:txBody>
      </p:sp>
      <p:grpSp>
        <p:nvGrpSpPr>
          <p:cNvPr id="1517" name="Group 1516">
            <a:extLst>
              <a:ext uri="{FF2B5EF4-FFF2-40B4-BE49-F238E27FC236}">
                <a16:creationId xmlns:a16="http://schemas.microsoft.com/office/drawing/2014/main" id="{BB4B5F70-9CB8-4B79-AD75-92BC20E1C778}"/>
              </a:ext>
            </a:extLst>
          </p:cNvPr>
          <p:cNvGrpSpPr/>
          <p:nvPr/>
        </p:nvGrpSpPr>
        <p:grpSpPr>
          <a:xfrm>
            <a:off x="3913143" y="1785334"/>
            <a:ext cx="6867031" cy="4231758"/>
            <a:chOff x="3913143" y="1785334"/>
            <a:chExt cx="6867031" cy="4231758"/>
          </a:xfrm>
        </p:grpSpPr>
        <p:cxnSp>
          <p:nvCxnSpPr>
            <p:cNvPr id="527" name="Straight Connector 526">
              <a:extLst>
                <a:ext uri="{FF2B5EF4-FFF2-40B4-BE49-F238E27FC236}">
                  <a16:creationId xmlns:a16="http://schemas.microsoft.com/office/drawing/2014/main" id="{25F1BB8F-B8A5-4442-A152-3F1289B322C7}"/>
                </a:ext>
              </a:extLst>
            </p:cNvPr>
            <p:cNvCxnSpPr/>
            <p:nvPr/>
          </p:nvCxnSpPr>
          <p:spPr>
            <a:xfrm rot="16200000">
              <a:off x="6774435" y="2011353"/>
              <a:ext cx="4231758" cy="37797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8" name="TextBox 527">
              <a:extLst>
                <a:ext uri="{FF2B5EF4-FFF2-40B4-BE49-F238E27FC236}">
                  <a16:creationId xmlns:a16="http://schemas.microsoft.com/office/drawing/2014/main" id="{744FFED0-6917-4018-B650-63EEA84E1B5D}"/>
                </a:ext>
              </a:extLst>
            </p:cNvPr>
            <p:cNvSpPr txBox="1"/>
            <p:nvPr/>
          </p:nvSpPr>
          <p:spPr>
            <a:xfrm>
              <a:off x="3913143" y="5117205"/>
              <a:ext cx="294343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Compression plane</a:t>
              </a:r>
            </a:p>
          </p:txBody>
        </p:sp>
        <p:cxnSp>
          <p:nvCxnSpPr>
            <p:cNvPr id="530" name="Straight Arrow Connector 529">
              <a:extLst>
                <a:ext uri="{FF2B5EF4-FFF2-40B4-BE49-F238E27FC236}">
                  <a16:creationId xmlns:a16="http://schemas.microsoft.com/office/drawing/2014/main" id="{1CF7A7DE-9007-4099-8FD7-C9F0702CBD4E}"/>
                </a:ext>
              </a:extLst>
            </p:cNvPr>
            <p:cNvCxnSpPr>
              <a:stCxn id="528" idx="3"/>
            </p:cNvCxnSpPr>
            <p:nvPr/>
          </p:nvCxnSpPr>
          <p:spPr>
            <a:xfrm>
              <a:off x="6856577" y="5378815"/>
              <a:ext cx="575611" cy="1138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1" name="Arrow: Down 530">
            <a:extLst>
              <a:ext uri="{FF2B5EF4-FFF2-40B4-BE49-F238E27FC236}">
                <a16:creationId xmlns:a16="http://schemas.microsoft.com/office/drawing/2014/main" id="{CC8FA457-838F-4141-BE24-55EC67408FB1}"/>
              </a:ext>
            </a:extLst>
          </p:cNvPr>
          <p:cNvSpPr/>
          <p:nvPr/>
        </p:nvSpPr>
        <p:spPr>
          <a:xfrm rot="5400000">
            <a:off x="6087294" y="6175666"/>
            <a:ext cx="219553" cy="7616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22" name="Group 1021">
            <a:extLst>
              <a:ext uri="{FF2B5EF4-FFF2-40B4-BE49-F238E27FC236}">
                <a16:creationId xmlns:a16="http://schemas.microsoft.com/office/drawing/2014/main" id="{E47DAA2B-9F7F-4CF9-A6AE-DAF1AEB1E7EB}"/>
              </a:ext>
            </a:extLst>
          </p:cNvPr>
          <p:cNvGrpSpPr/>
          <p:nvPr/>
        </p:nvGrpSpPr>
        <p:grpSpPr>
          <a:xfrm rot="3921121">
            <a:off x="8213844" y="2274036"/>
            <a:ext cx="2516626" cy="1922962"/>
            <a:chOff x="7331164" y="2610778"/>
            <a:chExt cx="2516626" cy="1922962"/>
          </a:xfrm>
        </p:grpSpPr>
        <p:grpSp>
          <p:nvGrpSpPr>
            <p:cNvPr id="1267" name="Group 1266">
              <a:extLst>
                <a:ext uri="{FF2B5EF4-FFF2-40B4-BE49-F238E27FC236}">
                  <a16:creationId xmlns:a16="http://schemas.microsoft.com/office/drawing/2014/main" id="{762A7EAC-421F-4007-A4C0-A0476C8BB0ED}"/>
                </a:ext>
              </a:extLst>
            </p:cNvPr>
            <p:cNvGrpSpPr/>
            <p:nvPr/>
          </p:nvGrpSpPr>
          <p:grpSpPr>
            <a:xfrm>
              <a:off x="7331164" y="3239774"/>
              <a:ext cx="657768" cy="378452"/>
              <a:chOff x="4777947" y="3207622"/>
              <a:chExt cx="657768" cy="378452"/>
            </a:xfrm>
          </p:grpSpPr>
          <p:grpSp>
            <p:nvGrpSpPr>
              <p:cNvPr id="1496" name="Group 1495">
                <a:extLst>
                  <a:ext uri="{FF2B5EF4-FFF2-40B4-BE49-F238E27FC236}">
                    <a16:creationId xmlns:a16="http://schemas.microsoft.com/office/drawing/2014/main" id="{BADBC107-F46F-4176-9CB2-DE7C292C7676}"/>
                  </a:ext>
                </a:extLst>
              </p:cNvPr>
              <p:cNvGrpSpPr/>
              <p:nvPr/>
            </p:nvGrpSpPr>
            <p:grpSpPr>
              <a:xfrm>
                <a:off x="4777947" y="3207622"/>
                <a:ext cx="499826" cy="320263"/>
                <a:chOff x="4503627" y="2218458"/>
                <a:chExt cx="499826" cy="320263"/>
              </a:xfrm>
            </p:grpSpPr>
            <p:grpSp>
              <p:nvGrpSpPr>
                <p:cNvPr id="1504" name="Group 176">
                  <a:extLst>
                    <a:ext uri="{FF2B5EF4-FFF2-40B4-BE49-F238E27FC236}">
                      <a16:creationId xmlns:a16="http://schemas.microsoft.com/office/drawing/2014/main" id="{51411193-1E30-4E61-8015-7F8C9C168A9A}"/>
                    </a:ext>
                  </a:extLst>
                </p:cNvPr>
                <p:cNvGrpSpPr/>
                <p:nvPr/>
              </p:nvGrpSpPr>
              <p:grpSpPr>
                <a:xfrm>
                  <a:off x="4503627" y="2301538"/>
                  <a:ext cx="300259" cy="237183"/>
                  <a:chOff x="2962956" y="2115885"/>
                  <a:chExt cx="300259" cy="237183"/>
                </a:xfrm>
              </p:grpSpPr>
              <p:pic>
                <p:nvPicPr>
                  <p:cNvPr id="1508" name="Picture 24 1">
                    <a:extLst>
                      <a:ext uri="{FF2B5EF4-FFF2-40B4-BE49-F238E27FC236}">
                        <a16:creationId xmlns:a16="http://schemas.microsoft.com/office/drawing/2014/main" id="{5734EF75-21BB-4F22-8DB4-8FAC762B989C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3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3076683" y="211667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  <p:pic>
                <p:nvPicPr>
                  <p:cNvPr id="1509" name="Picture 24 2">
                    <a:extLst>
                      <a:ext uri="{FF2B5EF4-FFF2-40B4-BE49-F238E27FC236}">
                        <a16:creationId xmlns:a16="http://schemas.microsoft.com/office/drawing/2014/main" id="{7D223FAD-925A-4952-8BB5-DCB71D0522D3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3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2962162" y="2166537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</p:grpSp>
            <p:grpSp>
              <p:nvGrpSpPr>
                <p:cNvPr id="1505" name="Group 179">
                  <a:extLst>
                    <a:ext uri="{FF2B5EF4-FFF2-40B4-BE49-F238E27FC236}">
                      <a16:creationId xmlns:a16="http://schemas.microsoft.com/office/drawing/2014/main" id="{901158ED-9606-46F0-8663-92657BFD4C9F}"/>
                    </a:ext>
                  </a:extLst>
                </p:cNvPr>
                <p:cNvGrpSpPr/>
                <p:nvPr/>
              </p:nvGrpSpPr>
              <p:grpSpPr>
                <a:xfrm>
                  <a:off x="4719823" y="2218458"/>
                  <a:ext cx="283630" cy="253824"/>
                  <a:chOff x="6986427" y="2972145"/>
                  <a:chExt cx="283630" cy="253824"/>
                </a:xfrm>
              </p:grpSpPr>
              <p:pic>
                <p:nvPicPr>
                  <p:cNvPr id="1506" name="Picture 24 3">
                    <a:extLst>
                      <a:ext uri="{FF2B5EF4-FFF2-40B4-BE49-F238E27FC236}">
                        <a16:creationId xmlns:a16="http://schemas.microsoft.com/office/drawing/2014/main" id="{06453588-F347-4FC3-AA54-337317701D05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3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6985633" y="3039438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  <p:pic>
                <p:nvPicPr>
                  <p:cNvPr id="1507" name="Picture 24 4">
                    <a:extLst>
                      <a:ext uri="{FF2B5EF4-FFF2-40B4-BE49-F238E27FC236}">
                        <a16:creationId xmlns:a16="http://schemas.microsoft.com/office/drawing/2014/main" id="{5083EDBB-4FAA-4FC4-8D24-61A474242824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3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7083525" y="297293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</p:grpSp>
          </p:grpSp>
          <p:grpSp>
            <p:nvGrpSpPr>
              <p:cNvPr id="1497" name="Group 1496">
                <a:extLst>
                  <a:ext uri="{FF2B5EF4-FFF2-40B4-BE49-F238E27FC236}">
                    <a16:creationId xmlns:a16="http://schemas.microsoft.com/office/drawing/2014/main" id="{39A41FE6-F42E-4CD2-89F4-6065061B4774}"/>
                  </a:ext>
                </a:extLst>
              </p:cNvPr>
              <p:cNvGrpSpPr/>
              <p:nvPr/>
            </p:nvGrpSpPr>
            <p:grpSpPr>
              <a:xfrm>
                <a:off x="4935889" y="3265811"/>
                <a:ext cx="499826" cy="320263"/>
                <a:chOff x="4503627" y="2218458"/>
                <a:chExt cx="499826" cy="320263"/>
              </a:xfrm>
            </p:grpSpPr>
            <p:grpSp>
              <p:nvGrpSpPr>
                <p:cNvPr id="1498" name="Group 176">
                  <a:extLst>
                    <a:ext uri="{FF2B5EF4-FFF2-40B4-BE49-F238E27FC236}">
                      <a16:creationId xmlns:a16="http://schemas.microsoft.com/office/drawing/2014/main" id="{F911E74E-EBFC-41F0-AC00-AF5726254D23}"/>
                    </a:ext>
                  </a:extLst>
                </p:cNvPr>
                <p:cNvGrpSpPr/>
                <p:nvPr/>
              </p:nvGrpSpPr>
              <p:grpSpPr>
                <a:xfrm>
                  <a:off x="4503627" y="2301538"/>
                  <a:ext cx="300259" cy="237183"/>
                  <a:chOff x="2962956" y="2115885"/>
                  <a:chExt cx="300259" cy="237183"/>
                </a:xfrm>
              </p:grpSpPr>
              <p:pic>
                <p:nvPicPr>
                  <p:cNvPr id="1502" name="Picture 24 5">
                    <a:extLst>
                      <a:ext uri="{FF2B5EF4-FFF2-40B4-BE49-F238E27FC236}">
                        <a16:creationId xmlns:a16="http://schemas.microsoft.com/office/drawing/2014/main" id="{B668F3AA-A86B-4F83-AB28-BF1B5DFD3591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3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3076683" y="211667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  <p:pic>
                <p:nvPicPr>
                  <p:cNvPr id="1503" name="Picture 24 6">
                    <a:extLst>
                      <a:ext uri="{FF2B5EF4-FFF2-40B4-BE49-F238E27FC236}">
                        <a16:creationId xmlns:a16="http://schemas.microsoft.com/office/drawing/2014/main" id="{7CB937AB-A198-48D6-9824-F3424FA9558B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3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2962162" y="2166537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</p:grpSp>
            <p:grpSp>
              <p:nvGrpSpPr>
                <p:cNvPr id="1499" name="Group 179">
                  <a:extLst>
                    <a:ext uri="{FF2B5EF4-FFF2-40B4-BE49-F238E27FC236}">
                      <a16:creationId xmlns:a16="http://schemas.microsoft.com/office/drawing/2014/main" id="{C806F518-D628-4F7B-A1D9-6347E08F469E}"/>
                    </a:ext>
                  </a:extLst>
                </p:cNvPr>
                <p:cNvGrpSpPr/>
                <p:nvPr/>
              </p:nvGrpSpPr>
              <p:grpSpPr>
                <a:xfrm>
                  <a:off x="4719823" y="2218458"/>
                  <a:ext cx="283630" cy="253824"/>
                  <a:chOff x="6986427" y="2972145"/>
                  <a:chExt cx="283630" cy="253824"/>
                </a:xfrm>
              </p:grpSpPr>
              <p:pic>
                <p:nvPicPr>
                  <p:cNvPr id="1500" name="Picture 24 7">
                    <a:extLst>
                      <a:ext uri="{FF2B5EF4-FFF2-40B4-BE49-F238E27FC236}">
                        <a16:creationId xmlns:a16="http://schemas.microsoft.com/office/drawing/2014/main" id="{7D866FE4-48CF-443A-923B-B479FD5B2846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3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6985633" y="3039438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  <p:pic>
                <p:nvPicPr>
                  <p:cNvPr id="1501" name="Picture 24 8">
                    <a:extLst>
                      <a:ext uri="{FF2B5EF4-FFF2-40B4-BE49-F238E27FC236}">
                        <a16:creationId xmlns:a16="http://schemas.microsoft.com/office/drawing/2014/main" id="{E61B5811-48F0-4694-BEB8-A0271642B19B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3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7083525" y="297293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</p:grpSp>
          </p:grpSp>
        </p:grpSp>
        <p:grpSp>
          <p:nvGrpSpPr>
            <p:cNvPr id="1268" name="Group 1267">
              <a:extLst>
                <a:ext uri="{FF2B5EF4-FFF2-40B4-BE49-F238E27FC236}">
                  <a16:creationId xmlns:a16="http://schemas.microsoft.com/office/drawing/2014/main" id="{EDC80F6D-FB50-4078-BEE6-76D87BE1B107}"/>
                </a:ext>
              </a:extLst>
            </p:cNvPr>
            <p:cNvGrpSpPr/>
            <p:nvPr/>
          </p:nvGrpSpPr>
          <p:grpSpPr>
            <a:xfrm>
              <a:off x="7339478" y="3515753"/>
              <a:ext cx="601238" cy="499826"/>
              <a:chOff x="5841977" y="3176030"/>
              <a:chExt cx="601238" cy="499826"/>
            </a:xfrm>
          </p:grpSpPr>
          <p:grpSp>
            <p:nvGrpSpPr>
              <p:cNvPr id="1482" name="Group 1481">
                <a:extLst>
                  <a:ext uri="{FF2B5EF4-FFF2-40B4-BE49-F238E27FC236}">
                    <a16:creationId xmlns:a16="http://schemas.microsoft.com/office/drawing/2014/main" id="{83120FF9-4286-415F-AF45-E02970C64193}"/>
                  </a:ext>
                </a:extLst>
              </p:cNvPr>
              <p:cNvGrpSpPr/>
              <p:nvPr/>
            </p:nvGrpSpPr>
            <p:grpSpPr>
              <a:xfrm rot="19742345">
                <a:off x="5841977" y="3207622"/>
                <a:ext cx="499826" cy="320263"/>
                <a:chOff x="4503627" y="2218458"/>
                <a:chExt cx="499826" cy="320263"/>
              </a:xfrm>
            </p:grpSpPr>
            <p:grpSp>
              <p:nvGrpSpPr>
                <p:cNvPr id="1490" name="Group 176">
                  <a:extLst>
                    <a:ext uri="{FF2B5EF4-FFF2-40B4-BE49-F238E27FC236}">
                      <a16:creationId xmlns:a16="http://schemas.microsoft.com/office/drawing/2014/main" id="{BB7B7512-6D45-40D8-A9A3-65F5ECEC5E69}"/>
                    </a:ext>
                  </a:extLst>
                </p:cNvPr>
                <p:cNvGrpSpPr/>
                <p:nvPr/>
              </p:nvGrpSpPr>
              <p:grpSpPr>
                <a:xfrm>
                  <a:off x="4503627" y="2301538"/>
                  <a:ext cx="300259" cy="237183"/>
                  <a:chOff x="2962956" y="2115885"/>
                  <a:chExt cx="300259" cy="237183"/>
                </a:xfrm>
              </p:grpSpPr>
              <p:pic>
                <p:nvPicPr>
                  <p:cNvPr id="1494" name="Picture 24 9">
                    <a:extLst>
                      <a:ext uri="{FF2B5EF4-FFF2-40B4-BE49-F238E27FC236}">
                        <a16:creationId xmlns:a16="http://schemas.microsoft.com/office/drawing/2014/main" id="{FABA5B17-AC81-4ABD-B087-6482228E8205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3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3076683" y="211667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  <p:pic>
                <p:nvPicPr>
                  <p:cNvPr id="1495" name="Picture 24 10">
                    <a:extLst>
                      <a:ext uri="{FF2B5EF4-FFF2-40B4-BE49-F238E27FC236}">
                        <a16:creationId xmlns:a16="http://schemas.microsoft.com/office/drawing/2014/main" id="{E80CD4FA-5B6A-4A2E-9E3B-D758F1119605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3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2962162" y="2166537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</p:grpSp>
            <p:grpSp>
              <p:nvGrpSpPr>
                <p:cNvPr id="1491" name="Group 179">
                  <a:extLst>
                    <a:ext uri="{FF2B5EF4-FFF2-40B4-BE49-F238E27FC236}">
                      <a16:creationId xmlns:a16="http://schemas.microsoft.com/office/drawing/2014/main" id="{68C22BB0-21B4-4BA8-8E3A-ACE1AE8462EF}"/>
                    </a:ext>
                  </a:extLst>
                </p:cNvPr>
                <p:cNvGrpSpPr/>
                <p:nvPr/>
              </p:nvGrpSpPr>
              <p:grpSpPr>
                <a:xfrm>
                  <a:off x="4719823" y="2218458"/>
                  <a:ext cx="283630" cy="253824"/>
                  <a:chOff x="6986427" y="2972145"/>
                  <a:chExt cx="283630" cy="253824"/>
                </a:xfrm>
              </p:grpSpPr>
              <p:pic>
                <p:nvPicPr>
                  <p:cNvPr id="1492" name="Picture 24 11">
                    <a:extLst>
                      <a:ext uri="{FF2B5EF4-FFF2-40B4-BE49-F238E27FC236}">
                        <a16:creationId xmlns:a16="http://schemas.microsoft.com/office/drawing/2014/main" id="{820457AC-DAAB-4176-86AA-2A7A2EB31CB6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3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6985633" y="3039438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  <p:pic>
                <p:nvPicPr>
                  <p:cNvPr id="1493" name="Picture 24 12">
                    <a:extLst>
                      <a:ext uri="{FF2B5EF4-FFF2-40B4-BE49-F238E27FC236}">
                        <a16:creationId xmlns:a16="http://schemas.microsoft.com/office/drawing/2014/main" id="{B4C03214-8E73-434A-8BEA-37681F011B60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3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7083525" y="297293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</p:grpSp>
          </p:grpSp>
          <p:grpSp>
            <p:nvGrpSpPr>
              <p:cNvPr id="1483" name="Group 1482">
                <a:extLst>
                  <a:ext uri="{FF2B5EF4-FFF2-40B4-BE49-F238E27FC236}">
                    <a16:creationId xmlns:a16="http://schemas.microsoft.com/office/drawing/2014/main" id="{D614C6A5-11CD-43F9-82BF-1A09EE0A0744}"/>
                  </a:ext>
                </a:extLst>
              </p:cNvPr>
              <p:cNvGrpSpPr/>
              <p:nvPr/>
            </p:nvGrpSpPr>
            <p:grpSpPr>
              <a:xfrm rot="17239213">
                <a:off x="6033171" y="3265811"/>
                <a:ext cx="499826" cy="320263"/>
                <a:chOff x="4503627" y="2218458"/>
                <a:chExt cx="499826" cy="320263"/>
              </a:xfrm>
            </p:grpSpPr>
            <p:grpSp>
              <p:nvGrpSpPr>
                <p:cNvPr id="1484" name="Group 176">
                  <a:extLst>
                    <a:ext uri="{FF2B5EF4-FFF2-40B4-BE49-F238E27FC236}">
                      <a16:creationId xmlns:a16="http://schemas.microsoft.com/office/drawing/2014/main" id="{8BA67EB8-89E2-4AD3-96E4-A66B41F18E87}"/>
                    </a:ext>
                  </a:extLst>
                </p:cNvPr>
                <p:cNvGrpSpPr/>
                <p:nvPr/>
              </p:nvGrpSpPr>
              <p:grpSpPr>
                <a:xfrm>
                  <a:off x="4503627" y="2301538"/>
                  <a:ext cx="300259" cy="237183"/>
                  <a:chOff x="2962956" y="2115885"/>
                  <a:chExt cx="300259" cy="237183"/>
                </a:xfrm>
              </p:grpSpPr>
              <p:pic>
                <p:nvPicPr>
                  <p:cNvPr id="1488" name="Picture 24 13">
                    <a:extLst>
                      <a:ext uri="{FF2B5EF4-FFF2-40B4-BE49-F238E27FC236}">
                        <a16:creationId xmlns:a16="http://schemas.microsoft.com/office/drawing/2014/main" id="{C822277A-A5B8-4B6D-A76F-95D0262FD5E3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3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3076683" y="211667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  <p:pic>
                <p:nvPicPr>
                  <p:cNvPr id="1489" name="Picture 24 14">
                    <a:extLst>
                      <a:ext uri="{FF2B5EF4-FFF2-40B4-BE49-F238E27FC236}">
                        <a16:creationId xmlns:a16="http://schemas.microsoft.com/office/drawing/2014/main" id="{F8254C6D-2D70-439C-AEE9-E6CE227E1B49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3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2962162" y="2166537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</p:grpSp>
            <p:grpSp>
              <p:nvGrpSpPr>
                <p:cNvPr id="1485" name="Group 179">
                  <a:extLst>
                    <a:ext uri="{FF2B5EF4-FFF2-40B4-BE49-F238E27FC236}">
                      <a16:creationId xmlns:a16="http://schemas.microsoft.com/office/drawing/2014/main" id="{7A9F3A74-6C47-4CFC-A215-EFC0FFA6DCB4}"/>
                    </a:ext>
                  </a:extLst>
                </p:cNvPr>
                <p:cNvGrpSpPr/>
                <p:nvPr/>
              </p:nvGrpSpPr>
              <p:grpSpPr>
                <a:xfrm>
                  <a:off x="4719823" y="2218458"/>
                  <a:ext cx="283630" cy="253824"/>
                  <a:chOff x="6986427" y="2972145"/>
                  <a:chExt cx="283630" cy="253824"/>
                </a:xfrm>
              </p:grpSpPr>
              <p:pic>
                <p:nvPicPr>
                  <p:cNvPr id="1486" name="Picture 24 15">
                    <a:extLst>
                      <a:ext uri="{FF2B5EF4-FFF2-40B4-BE49-F238E27FC236}">
                        <a16:creationId xmlns:a16="http://schemas.microsoft.com/office/drawing/2014/main" id="{33D0D555-7183-4C65-93FA-DFC3505159EB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3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6985633" y="3039438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  <p:pic>
                <p:nvPicPr>
                  <p:cNvPr id="1487" name="Picture 24 16">
                    <a:extLst>
                      <a:ext uri="{FF2B5EF4-FFF2-40B4-BE49-F238E27FC236}">
                        <a16:creationId xmlns:a16="http://schemas.microsoft.com/office/drawing/2014/main" id="{7637C2BB-ABD4-4135-B22A-A40AA896D9C9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3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7083525" y="297293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</p:grpSp>
          </p:grpSp>
        </p:grpSp>
        <p:grpSp>
          <p:nvGrpSpPr>
            <p:cNvPr id="1269" name="Group 1268">
              <a:extLst>
                <a:ext uri="{FF2B5EF4-FFF2-40B4-BE49-F238E27FC236}">
                  <a16:creationId xmlns:a16="http://schemas.microsoft.com/office/drawing/2014/main" id="{A0451294-B6C2-4AEA-B60F-8CAAFF7FA1E8}"/>
                </a:ext>
              </a:extLst>
            </p:cNvPr>
            <p:cNvGrpSpPr/>
            <p:nvPr/>
          </p:nvGrpSpPr>
          <p:grpSpPr>
            <a:xfrm>
              <a:off x="7808591" y="3259170"/>
              <a:ext cx="1055948" cy="610380"/>
              <a:chOff x="6261214" y="3135578"/>
              <a:chExt cx="1055948" cy="610380"/>
            </a:xfrm>
          </p:grpSpPr>
          <p:grpSp>
            <p:nvGrpSpPr>
              <p:cNvPr id="1452" name="Group 1451">
                <a:extLst>
                  <a:ext uri="{FF2B5EF4-FFF2-40B4-BE49-F238E27FC236}">
                    <a16:creationId xmlns:a16="http://schemas.microsoft.com/office/drawing/2014/main" id="{E1BA0DDE-C94F-47D9-845A-0296D5E8A363}"/>
                  </a:ext>
                </a:extLst>
              </p:cNvPr>
              <p:cNvGrpSpPr/>
              <p:nvPr/>
            </p:nvGrpSpPr>
            <p:grpSpPr>
              <a:xfrm>
                <a:off x="6659394" y="3135578"/>
                <a:ext cx="657768" cy="378452"/>
                <a:chOff x="4777947" y="3207622"/>
                <a:chExt cx="657768" cy="378452"/>
              </a:xfrm>
            </p:grpSpPr>
            <p:grpSp>
              <p:nvGrpSpPr>
                <p:cNvPr id="1468" name="Group 1467">
                  <a:extLst>
                    <a:ext uri="{FF2B5EF4-FFF2-40B4-BE49-F238E27FC236}">
                      <a16:creationId xmlns:a16="http://schemas.microsoft.com/office/drawing/2014/main" id="{2B666BBE-8D72-4CD9-A896-AC418EAA9D7E}"/>
                    </a:ext>
                  </a:extLst>
                </p:cNvPr>
                <p:cNvGrpSpPr/>
                <p:nvPr/>
              </p:nvGrpSpPr>
              <p:grpSpPr>
                <a:xfrm>
                  <a:off x="4777947" y="3207622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1476" name="Group 176">
                    <a:extLst>
                      <a:ext uri="{FF2B5EF4-FFF2-40B4-BE49-F238E27FC236}">
                        <a16:creationId xmlns:a16="http://schemas.microsoft.com/office/drawing/2014/main" id="{598064CA-E2CF-4F7D-8BA6-E510D6F9D7A4}"/>
                      </a:ext>
                    </a:extLst>
                  </p:cNvPr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1480" name="Picture 24 17">
                      <a:extLst>
                        <a:ext uri="{FF2B5EF4-FFF2-40B4-BE49-F238E27FC236}">
                          <a16:creationId xmlns:a16="http://schemas.microsoft.com/office/drawing/2014/main" id="{FC7532C8-5F98-405B-9C00-7F459652187F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1481" name="Picture 24 18">
                      <a:extLst>
                        <a:ext uri="{FF2B5EF4-FFF2-40B4-BE49-F238E27FC236}">
                          <a16:creationId xmlns:a16="http://schemas.microsoft.com/office/drawing/2014/main" id="{8421C5A0-784C-4C94-AF21-A93480735D00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1477" name="Group 179">
                    <a:extLst>
                      <a:ext uri="{FF2B5EF4-FFF2-40B4-BE49-F238E27FC236}">
                        <a16:creationId xmlns:a16="http://schemas.microsoft.com/office/drawing/2014/main" id="{79481A15-D8F8-4A64-8873-FFB358234E57}"/>
                      </a:ext>
                    </a:extLst>
                  </p:cNvPr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1478" name="Picture 24 19">
                      <a:extLst>
                        <a:ext uri="{FF2B5EF4-FFF2-40B4-BE49-F238E27FC236}">
                          <a16:creationId xmlns:a16="http://schemas.microsoft.com/office/drawing/2014/main" id="{DC2DC7D3-9D17-49B2-9D1D-F917EB877C09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1479" name="Picture 24 20">
                      <a:extLst>
                        <a:ext uri="{FF2B5EF4-FFF2-40B4-BE49-F238E27FC236}">
                          <a16:creationId xmlns:a16="http://schemas.microsoft.com/office/drawing/2014/main" id="{067EB190-335E-4A35-B2FD-68A83CBA0F26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  <p:grpSp>
              <p:nvGrpSpPr>
                <p:cNvPr id="1469" name="Group 1468">
                  <a:extLst>
                    <a:ext uri="{FF2B5EF4-FFF2-40B4-BE49-F238E27FC236}">
                      <a16:creationId xmlns:a16="http://schemas.microsoft.com/office/drawing/2014/main" id="{F7DAC6D7-D5DA-4AFF-B9FD-C0320DC78873}"/>
                    </a:ext>
                  </a:extLst>
                </p:cNvPr>
                <p:cNvGrpSpPr/>
                <p:nvPr/>
              </p:nvGrpSpPr>
              <p:grpSpPr>
                <a:xfrm>
                  <a:off x="4935889" y="3265811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1470" name="Group 176">
                    <a:extLst>
                      <a:ext uri="{FF2B5EF4-FFF2-40B4-BE49-F238E27FC236}">
                        <a16:creationId xmlns:a16="http://schemas.microsoft.com/office/drawing/2014/main" id="{4F4F3485-7A6B-4B25-A14B-E9E7ABEA6C22}"/>
                      </a:ext>
                    </a:extLst>
                  </p:cNvPr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1474" name="Picture 24 21">
                      <a:extLst>
                        <a:ext uri="{FF2B5EF4-FFF2-40B4-BE49-F238E27FC236}">
                          <a16:creationId xmlns:a16="http://schemas.microsoft.com/office/drawing/2014/main" id="{3C768AE5-F0EB-4C83-90A2-403F7C464006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1475" name="Picture 24 22">
                      <a:extLst>
                        <a:ext uri="{FF2B5EF4-FFF2-40B4-BE49-F238E27FC236}">
                          <a16:creationId xmlns:a16="http://schemas.microsoft.com/office/drawing/2014/main" id="{1831D8C8-27DC-4158-AD98-EE53FC1FD2EB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1471" name="Group 179">
                    <a:extLst>
                      <a:ext uri="{FF2B5EF4-FFF2-40B4-BE49-F238E27FC236}">
                        <a16:creationId xmlns:a16="http://schemas.microsoft.com/office/drawing/2014/main" id="{4C68AE26-409B-45A3-BD03-4F497D30A5F3}"/>
                      </a:ext>
                    </a:extLst>
                  </p:cNvPr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1472" name="Picture 24 23">
                      <a:extLst>
                        <a:ext uri="{FF2B5EF4-FFF2-40B4-BE49-F238E27FC236}">
                          <a16:creationId xmlns:a16="http://schemas.microsoft.com/office/drawing/2014/main" id="{623A2FDC-88DE-4582-8E2F-459858AC27BD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1473" name="Picture 24 24">
                      <a:extLst>
                        <a:ext uri="{FF2B5EF4-FFF2-40B4-BE49-F238E27FC236}">
                          <a16:creationId xmlns:a16="http://schemas.microsoft.com/office/drawing/2014/main" id="{4DB537E4-67AC-45B0-8E23-0142636544C1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</p:grpSp>
          <p:grpSp>
            <p:nvGrpSpPr>
              <p:cNvPr id="1453" name="Group 1452">
                <a:extLst>
                  <a:ext uri="{FF2B5EF4-FFF2-40B4-BE49-F238E27FC236}">
                    <a16:creationId xmlns:a16="http://schemas.microsoft.com/office/drawing/2014/main" id="{5B76A0B4-E01B-403C-996D-2E50B2192E77}"/>
                  </a:ext>
                </a:extLst>
              </p:cNvPr>
              <p:cNvGrpSpPr/>
              <p:nvPr/>
            </p:nvGrpSpPr>
            <p:grpSpPr>
              <a:xfrm rot="18877668">
                <a:off x="6210508" y="3195426"/>
                <a:ext cx="601238" cy="499826"/>
                <a:chOff x="5841977" y="3176030"/>
                <a:chExt cx="601238" cy="499826"/>
              </a:xfrm>
            </p:grpSpPr>
            <p:grpSp>
              <p:nvGrpSpPr>
                <p:cNvPr id="1454" name="Group 1453">
                  <a:extLst>
                    <a:ext uri="{FF2B5EF4-FFF2-40B4-BE49-F238E27FC236}">
                      <a16:creationId xmlns:a16="http://schemas.microsoft.com/office/drawing/2014/main" id="{1BC2DAB6-8B2E-4058-9053-BBA0BCB95A8B}"/>
                    </a:ext>
                  </a:extLst>
                </p:cNvPr>
                <p:cNvGrpSpPr/>
                <p:nvPr/>
              </p:nvGrpSpPr>
              <p:grpSpPr>
                <a:xfrm rot="19742345">
                  <a:off x="5841977" y="3207622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1462" name="Group 176">
                    <a:extLst>
                      <a:ext uri="{FF2B5EF4-FFF2-40B4-BE49-F238E27FC236}">
                        <a16:creationId xmlns:a16="http://schemas.microsoft.com/office/drawing/2014/main" id="{4DA69983-9591-4B3D-9A7C-AC3910602831}"/>
                      </a:ext>
                    </a:extLst>
                  </p:cNvPr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1466" name="Picture 24 25">
                      <a:extLst>
                        <a:ext uri="{FF2B5EF4-FFF2-40B4-BE49-F238E27FC236}">
                          <a16:creationId xmlns:a16="http://schemas.microsoft.com/office/drawing/2014/main" id="{66193812-38CA-40C3-81D2-40118CB20B54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1467" name="Picture 24 26">
                      <a:extLst>
                        <a:ext uri="{FF2B5EF4-FFF2-40B4-BE49-F238E27FC236}">
                          <a16:creationId xmlns:a16="http://schemas.microsoft.com/office/drawing/2014/main" id="{297A199A-ED47-44FC-AFD6-08F42267EA9E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1463" name="Group 179">
                    <a:extLst>
                      <a:ext uri="{FF2B5EF4-FFF2-40B4-BE49-F238E27FC236}">
                        <a16:creationId xmlns:a16="http://schemas.microsoft.com/office/drawing/2014/main" id="{C99A188C-A1D9-45DF-9BC2-F151F2E78A47}"/>
                      </a:ext>
                    </a:extLst>
                  </p:cNvPr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1464" name="Picture 24 27">
                      <a:extLst>
                        <a:ext uri="{FF2B5EF4-FFF2-40B4-BE49-F238E27FC236}">
                          <a16:creationId xmlns:a16="http://schemas.microsoft.com/office/drawing/2014/main" id="{D2F3C051-054F-4202-9C41-4A661D94A624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1465" name="Picture 24 28">
                      <a:extLst>
                        <a:ext uri="{FF2B5EF4-FFF2-40B4-BE49-F238E27FC236}">
                          <a16:creationId xmlns:a16="http://schemas.microsoft.com/office/drawing/2014/main" id="{AD7FE19D-1310-4FDF-BE23-BF4A7413DB13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  <p:grpSp>
              <p:nvGrpSpPr>
                <p:cNvPr id="1455" name="Group 1454">
                  <a:extLst>
                    <a:ext uri="{FF2B5EF4-FFF2-40B4-BE49-F238E27FC236}">
                      <a16:creationId xmlns:a16="http://schemas.microsoft.com/office/drawing/2014/main" id="{BDD7EA05-9F91-4342-A524-E94B6ECDB494}"/>
                    </a:ext>
                  </a:extLst>
                </p:cNvPr>
                <p:cNvGrpSpPr/>
                <p:nvPr/>
              </p:nvGrpSpPr>
              <p:grpSpPr>
                <a:xfrm rot="17239213">
                  <a:off x="6033171" y="3265811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1456" name="Group 176">
                    <a:extLst>
                      <a:ext uri="{FF2B5EF4-FFF2-40B4-BE49-F238E27FC236}">
                        <a16:creationId xmlns:a16="http://schemas.microsoft.com/office/drawing/2014/main" id="{983462EB-4D81-4568-ACFC-C573C5DFD4CE}"/>
                      </a:ext>
                    </a:extLst>
                  </p:cNvPr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1460" name="Picture 24 29">
                      <a:extLst>
                        <a:ext uri="{FF2B5EF4-FFF2-40B4-BE49-F238E27FC236}">
                          <a16:creationId xmlns:a16="http://schemas.microsoft.com/office/drawing/2014/main" id="{A00EB2F0-1F0E-4478-BECF-E664A56B5A4B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1461" name="Picture 24 30">
                      <a:extLst>
                        <a:ext uri="{FF2B5EF4-FFF2-40B4-BE49-F238E27FC236}">
                          <a16:creationId xmlns:a16="http://schemas.microsoft.com/office/drawing/2014/main" id="{1835F995-1026-469F-8B14-0B251C137B7C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1457" name="Group 179">
                    <a:extLst>
                      <a:ext uri="{FF2B5EF4-FFF2-40B4-BE49-F238E27FC236}">
                        <a16:creationId xmlns:a16="http://schemas.microsoft.com/office/drawing/2014/main" id="{309A59FA-B78B-4C51-9939-5C1CC880FD1A}"/>
                      </a:ext>
                    </a:extLst>
                  </p:cNvPr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1458" name="Picture 24 31">
                      <a:extLst>
                        <a:ext uri="{FF2B5EF4-FFF2-40B4-BE49-F238E27FC236}">
                          <a16:creationId xmlns:a16="http://schemas.microsoft.com/office/drawing/2014/main" id="{B67860EA-1415-43EB-8222-D9342AEB6D8B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1459" name="Picture 24 32">
                      <a:extLst>
                        <a:ext uri="{FF2B5EF4-FFF2-40B4-BE49-F238E27FC236}">
                          <a16:creationId xmlns:a16="http://schemas.microsoft.com/office/drawing/2014/main" id="{D2068FB2-6D2E-4498-BB57-395D26FA5A9D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</p:grpSp>
        </p:grpSp>
        <p:grpSp>
          <p:nvGrpSpPr>
            <p:cNvPr id="1270" name="Group 1269">
              <a:extLst>
                <a:ext uri="{FF2B5EF4-FFF2-40B4-BE49-F238E27FC236}">
                  <a16:creationId xmlns:a16="http://schemas.microsoft.com/office/drawing/2014/main" id="{A722DE30-C98A-40C9-B675-03D681DA0DFD}"/>
                </a:ext>
              </a:extLst>
            </p:cNvPr>
            <p:cNvGrpSpPr/>
            <p:nvPr/>
          </p:nvGrpSpPr>
          <p:grpSpPr>
            <a:xfrm>
              <a:off x="7782822" y="3564028"/>
              <a:ext cx="1078920" cy="969712"/>
              <a:chOff x="6792398" y="2509410"/>
              <a:chExt cx="1078920" cy="969712"/>
            </a:xfrm>
          </p:grpSpPr>
          <p:grpSp>
            <p:nvGrpSpPr>
              <p:cNvPr id="1394" name="Group 1393">
                <a:extLst>
                  <a:ext uri="{FF2B5EF4-FFF2-40B4-BE49-F238E27FC236}">
                    <a16:creationId xmlns:a16="http://schemas.microsoft.com/office/drawing/2014/main" id="{1B74EB9B-FBE9-4FCD-BA88-06BA0A75948B}"/>
                  </a:ext>
                </a:extLst>
              </p:cNvPr>
              <p:cNvGrpSpPr/>
              <p:nvPr/>
            </p:nvGrpSpPr>
            <p:grpSpPr>
              <a:xfrm>
                <a:off x="6792398" y="2703317"/>
                <a:ext cx="657768" cy="378452"/>
                <a:chOff x="4777947" y="3207622"/>
                <a:chExt cx="657768" cy="378452"/>
              </a:xfrm>
            </p:grpSpPr>
            <p:grpSp>
              <p:nvGrpSpPr>
                <p:cNvPr id="1438" name="Group 1437">
                  <a:extLst>
                    <a:ext uri="{FF2B5EF4-FFF2-40B4-BE49-F238E27FC236}">
                      <a16:creationId xmlns:a16="http://schemas.microsoft.com/office/drawing/2014/main" id="{2BCEADC9-C312-44E1-85CA-180910B39979}"/>
                    </a:ext>
                  </a:extLst>
                </p:cNvPr>
                <p:cNvGrpSpPr/>
                <p:nvPr/>
              </p:nvGrpSpPr>
              <p:grpSpPr>
                <a:xfrm>
                  <a:off x="4777947" y="3207622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1446" name="Group 176">
                    <a:extLst>
                      <a:ext uri="{FF2B5EF4-FFF2-40B4-BE49-F238E27FC236}">
                        <a16:creationId xmlns:a16="http://schemas.microsoft.com/office/drawing/2014/main" id="{0683DDEF-AE42-4A4E-BE3B-8E4D4006008D}"/>
                      </a:ext>
                    </a:extLst>
                  </p:cNvPr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1450" name="Picture 24 33">
                      <a:extLst>
                        <a:ext uri="{FF2B5EF4-FFF2-40B4-BE49-F238E27FC236}">
                          <a16:creationId xmlns:a16="http://schemas.microsoft.com/office/drawing/2014/main" id="{EFB1735C-F052-4FBE-BC34-EB7F92203FE9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1451" name="Picture 24 34">
                      <a:extLst>
                        <a:ext uri="{FF2B5EF4-FFF2-40B4-BE49-F238E27FC236}">
                          <a16:creationId xmlns:a16="http://schemas.microsoft.com/office/drawing/2014/main" id="{6C3E5EF6-49B7-46A9-9C09-84D3DFEA21E8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1447" name="Group 179">
                    <a:extLst>
                      <a:ext uri="{FF2B5EF4-FFF2-40B4-BE49-F238E27FC236}">
                        <a16:creationId xmlns:a16="http://schemas.microsoft.com/office/drawing/2014/main" id="{81E5DC40-35EA-4512-8D68-7358CFF50667}"/>
                      </a:ext>
                    </a:extLst>
                  </p:cNvPr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1448" name="Picture 24 35">
                      <a:extLst>
                        <a:ext uri="{FF2B5EF4-FFF2-40B4-BE49-F238E27FC236}">
                          <a16:creationId xmlns:a16="http://schemas.microsoft.com/office/drawing/2014/main" id="{FE7A7E02-954F-406E-BA04-29C60641AC8A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1449" name="Picture 24 36">
                      <a:extLst>
                        <a:ext uri="{FF2B5EF4-FFF2-40B4-BE49-F238E27FC236}">
                          <a16:creationId xmlns:a16="http://schemas.microsoft.com/office/drawing/2014/main" id="{AA97E05B-DA00-4A21-9C0E-6BB6D29605B6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  <p:grpSp>
              <p:nvGrpSpPr>
                <p:cNvPr id="1439" name="Group 1438">
                  <a:extLst>
                    <a:ext uri="{FF2B5EF4-FFF2-40B4-BE49-F238E27FC236}">
                      <a16:creationId xmlns:a16="http://schemas.microsoft.com/office/drawing/2014/main" id="{DF85E0AF-EB81-4E76-8620-E2555A5AD9B9}"/>
                    </a:ext>
                  </a:extLst>
                </p:cNvPr>
                <p:cNvGrpSpPr/>
                <p:nvPr/>
              </p:nvGrpSpPr>
              <p:grpSpPr>
                <a:xfrm>
                  <a:off x="4935889" y="3265811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1440" name="Group 176">
                    <a:extLst>
                      <a:ext uri="{FF2B5EF4-FFF2-40B4-BE49-F238E27FC236}">
                        <a16:creationId xmlns:a16="http://schemas.microsoft.com/office/drawing/2014/main" id="{C5A27258-90F3-4749-8959-EA697D30893E}"/>
                      </a:ext>
                    </a:extLst>
                  </p:cNvPr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1444" name="Picture 24 37">
                      <a:extLst>
                        <a:ext uri="{FF2B5EF4-FFF2-40B4-BE49-F238E27FC236}">
                          <a16:creationId xmlns:a16="http://schemas.microsoft.com/office/drawing/2014/main" id="{A280F617-F11C-47CA-B757-1A8DBD787A19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1445" name="Picture 24 38">
                      <a:extLst>
                        <a:ext uri="{FF2B5EF4-FFF2-40B4-BE49-F238E27FC236}">
                          <a16:creationId xmlns:a16="http://schemas.microsoft.com/office/drawing/2014/main" id="{C46DF616-9FD7-4CF7-A56A-6F279AF65CE4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1441" name="Group 179">
                    <a:extLst>
                      <a:ext uri="{FF2B5EF4-FFF2-40B4-BE49-F238E27FC236}">
                        <a16:creationId xmlns:a16="http://schemas.microsoft.com/office/drawing/2014/main" id="{1A22F5D2-36F5-4972-975A-BD16BE4EF82F}"/>
                      </a:ext>
                    </a:extLst>
                  </p:cNvPr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1442" name="Picture 24 39">
                      <a:extLst>
                        <a:ext uri="{FF2B5EF4-FFF2-40B4-BE49-F238E27FC236}">
                          <a16:creationId xmlns:a16="http://schemas.microsoft.com/office/drawing/2014/main" id="{56110111-7FBA-4CE2-9291-744AD5E17537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1443" name="Picture 24 40">
                      <a:extLst>
                        <a:ext uri="{FF2B5EF4-FFF2-40B4-BE49-F238E27FC236}">
                          <a16:creationId xmlns:a16="http://schemas.microsoft.com/office/drawing/2014/main" id="{72AB5213-9150-4005-BC60-84DA4606E6A6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</p:grpSp>
          <p:grpSp>
            <p:nvGrpSpPr>
              <p:cNvPr id="1395" name="Group 1394">
                <a:extLst>
                  <a:ext uri="{FF2B5EF4-FFF2-40B4-BE49-F238E27FC236}">
                    <a16:creationId xmlns:a16="http://schemas.microsoft.com/office/drawing/2014/main" id="{465755FF-847E-4E47-9C9C-6DA54ACFA17A}"/>
                  </a:ext>
                </a:extLst>
              </p:cNvPr>
              <p:cNvGrpSpPr/>
              <p:nvPr/>
            </p:nvGrpSpPr>
            <p:grpSpPr>
              <a:xfrm rot="19661454">
                <a:off x="6800712" y="2979296"/>
                <a:ext cx="601238" cy="499826"/>
                <a:chOff x="5841977" y="3176030"/>
                <a:chExt cx="601238" cy="499826"/>
              </a:xfrm>
            </p:grpSpPr>
            <p:grpSp>
              <p:nvGrpSpPr>
                <p:cNvPr id="1424" name="Group 1423">
                  <a:extLst>
                    <a:ext uri="{FF2B5EF4-FFF2-40B4-BE49-F238E27FC236}">
                      <a16:creationId xmlns:a16="http://schemas.microsoft.com/office/drawing/2014/main" id="{553CFC58-27E4-4738-8CBA-FBCCAFFE04DE}"/>
                    </a:ext>
                  </a:extLst>
                </p:cNvPr>
                <p:cNvGrpSpPr/>
                <p:nvPr/>
              </p:nvGrpSpPr>
              <p:grpSpPr>
                <a:xfrm rot="19742345">
                  <a:off x="5841977" y="3207622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1432" name="Group 176">
                    <a:extLst>
                      <a:ext uri="{FF2B5EF4-FFF2-40B4-BE49-F238E27FC236}">
                        <a16:creationId xmlns:a16="http://schemas.microsoft.com/office/drawing/2014/main" id="{AC45C439-F579-4B26-81D0-3A81E1C1E30A}"/>
                      </a:ext>
                    </a:extLst>
                  </p:cNvPr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1436" name="Picture 24 41">
                      <a:extLst>
                        <a:ext uri="{FF2B5EF4-FFF2-40B4-BE49-F238E27FC236}">
                          <a16:creationId xmlns:a16="http://schemas.microsoft.com/office/drawing/2014/main" id="{8F3FE757-FA6E-4ABF-928B-D94B6C65CB1E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1437" name="Picture 24 42">
                      <a:extLst>
                        <a:ext uri="{FF2B5EF4-FFF2-40B4-BE49-F238E27FC236}">
                          <a16:creationId xmlns:a16="http://schemas.microsoft.com/office/drawing/2014/main" id="{C5D24879-6167-4F13-9A76-F41D2E2B30AB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1433" name="Group 179">
                    <a:extLst>
                      <a:ext uri="{FF2B5EF4-FFF2-40B4-BE49-F238E27FC236}">
                        <a16:creationId xmlns:a16="http://schemas.microsoft.com/office/drawing/2014/main" id="{BE0835EF-E307-4BA1-A580-6F98C4FAB860}"/>
                      </a:ext>
                    </a:extLst>
                  </p:cNvPr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1434" name="Picture 24 43">
                      <a:extLst>
                        <a:ext uri="{FF2B5EF4-FFF2-40B4-BE49-F238E27FC236}">
                          <a16:creationId xmlns:a16="http://schemas.microsoft.com/office/drawing/2014/main" id="{75227538-431B-4A49-A466-65B6B3AE132B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1435" name="Picture 24 44">
                      <a:extLst>
                        <a:ext uri="{FF2B5EF4-FFF2-40B4-BE49-F238E27FC236}">
                          <a16:creationId xmlns:a16="http://schemas.microsoft.com/office/drawing/2014/main" id="{B1B2771B-D085-4F4E-BEA2-033DFE7A361D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  <p:grpSp>
              <p:nvGrpSpPr>
                <p:cNvPr id="1425" name="Group 1424">
                  <a:extLst>
                    <a:ext uri="{FF2B5EF4-FFF2-40B4-BE49-F238E27FC236}">
                      <a16:creationId xmlns:a16="http://schemas.microsoft.com/office/drawing/2014/main" id="{E172EAF4-4614-4571-BD6D-6B2B8768E3F0}"/>
                    </a:ext>
                  </a:extLst>
                </p:cNvPr>
                <p:cNvGrpSpPr/>
                <p:nvPr/>
              </p:nvGrpSpPr>
              <p:grpSpPr>
                <a:xfrm rot="17239213">
                  <a:off x="6033171" y="3265811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1426" name="Group 176">
                    <a:extLst>
                      <a:ext uri="{FF2B5EF4-FFF2-40B4-BE49-F238E27FC236}">
                        <a16:creationId xmlns:a16="http://schemas.microsoft.com/office/drawing/2014/main" id="{E00761FB-2617-4FC4-BCB1-177E1CE1815F}"/>
                      </a:ext>
                    </a:extLst>
                  </p:cNvPr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1430" name="Picture 24 45">
                      <a:extLst>
                        <a:ext uri="{FF2B5EF4-FFF2-40B4-BE49-F238E27FC236}">
                          <a16:creationId xmlns:a16="http://schemas.microsoft.com/office/drawing/2014/main" id="{16DD332C-3C07-47A8-B8B4-7D985331243B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1431" name="Picture 24 46">
                      <a:extLst>
                        <a:ext uri="{FF2B5EF4-FFF2-40B4-BE49-F238E27FC236}">
                          <a16:creationId xmlns:a16="http://schemas.microsoft.com/office/drawing/2014/main" id="{6258B31A-1B49-4D93-AC6D-1F2EA9229508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1427" name="Group 179">
                    <a:extLst>
                      <a:ext uri="{FF2B5EF4-FFF2-40B4-BE49-F238E27FC236}">
                        <a16:creationId xmlns:a16="http://schemas.microsoft.com/office/drawing/2014/main" id="{E1B12EB7-8835-42C3-8E95-663EFF8AB761}"/>
                      </a:ext>
                    </a:extLst>
                  </p:cNvPr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1428" name="Picture 24 47">
                      <a:extLst>
                        <a:ext uri="{FF2B5EF4-FFF2-40B4-BE49-F238E27FC236}">
                          <a16:creationId xmlns:a16="http://schemas.microsoft.com/office/drawing/2014/main" id="{0A70F65C-0BD2-4D99-9758-23CA61CF5FF4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1429" name="Picture 24 48">
                      <a:extLst>
                        <a:ext uri="{FF2B5EF4-FFF2-40B4-BE49-F238E27FC236}">
                          <a16:creationId xmlns:a16="http://schemas.microsoft.com/office/drawing/2014/main" id="{FA809A68-AA6E-4D32-9086-6665F7C66884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</p:grpSp>
          <p:grpSp>
            <p:nvGrpSpPr>
              <p:cNvPr id="1396" name="Group 1395">
                <a:extLst>
                  <a:ext uri="{FF2B5EF4-FFF2-40B4-BE49-F238E27FC236}">
                    <a16:creationId xmlns:a16="http://schemas.microsoft.com/office/drawing/2014/main" id="{A3C03CFD-AE02-4BB9-A2F4-9E04F4DDC5AF}"/>
                  </a:ext>
                </a:extLst>
              </p:cNvPr>
              <p:cNvGrpSpPr/>
              <p:nvPr/>
            </p:nvGrpSpPr>
            <p:grpSpPr>
              <a:xfrm rot="2171672">
                <a:off x="7250310" y="2916884"/>
                <a:ext cx="559876" cy="378452"/>
                <a:chOff x="4777947" y="3207622"/>
                <a:chExt cx="559876" cy="378452"/>
              </a:xfrm>
            </p:grpSpPr>
            <p:grpSp>
              <p:nvGrpSpPr>
                <p:cNvPr id="1412" name="Group 1411">
                  <a:extLst>
                    <a:ext uri="{FF2B5EF4-FFF2-40B4-BE49-F238E27FC236}">
                      <a16:creationId xmlns:a16="http://schemas.microsoft.com/office/drawing/2014/main" id="{0A79AB47-7DB8-4DF6-9FCA-0A5EB56CB863}"/>
                    </a:ext>
                  </a:extLst>
                </p:cNvPr>
                <p:cNvGrpSpPr/>
                <p:nvPr/>
              </p:nvGrpSpPr>
              <p:grpSpPr>
                <a:xfrm>
                  <a:off x="4777947" y="3207622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1418" name="Group 176">
                    <a:extLst>
                      <a:ext uri="{FF2B5EF4-FFF2-40B4-BE49-F238E27FC236}">
                        <a16:creationId xmlns:a16="http://schemas.microsoft.com/office/drawing/2014/main" id="{D060BFAC-2A2E-49A5-A919-2FA7E7B3B7E2}"/>
                      </a:ext>
                    </a:extLst>
                  </p:cNvPr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1422" name="Picture 24 49">
                      <a:extLst>
                        <a:ext uri="{FF2B5EF4-FFF2-40B4-BE49-F238E27FC236}">
                          <a16:creationId xmlns:a16="http://schemas.microsoft.com/office/drawing/2014/main" id="{5F17F9F8-38BF-43C8-AC31-BF7FE209BD76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1423" name="Picture 24 50">
                      <a:extLst>
                        <a:ext uri="{FF2B5EF4-FFF2-40B4-BE49-F238E27FC236}">
                          <a16:creationId xmlns:a16="http://schemas.microsoft.com/office/drawing/2014/main" id="{2B32861D-311E-482E-90CF-42D9583F8A6B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1419" name="Group 179">
                    <a:extLst>
                      <a:ext uri="{FF2B5EF4-FFF2-40B4-BE49-F238E27FC236}">
                        <a16:creationId xmlns:a16="http://schemas.microsoft.com/office/drawing/2014/main" id="{105C19D6-15BE-4100-971C-68E7C6F3BDC9}"/>
                      </a:ext>
                    </a:extLst>
                  </p:cNvPr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1420" name="Picture 24 51">
                      <a:extLst>
                        <a:ext uri="{FF2B5EF4-FFF2-40B4-BE49-F238E27FC236}">
                          <a16:creationId xmlns:a16="http://schemas.microsoft.com/office/drawing/2014/main" id="{91CCF436-0EAF-4082-801E-91444D74A6B9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1421" name="Picture 24 52">
                      <a:extLst>
                        <a:ext uri="{FF2B5EF4-FFF2-40B4-BE49-F238E27FC236}">
                          <a16:creationId xmlns:a16="http://schemas.microsoft.com/office/drawing/2014/main" id="{DDD438FB-79B5-4668-9221-4E3311D9FCC8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  <p:grpSp>
              <p:nvGrpSpPr>
                <p:cNvPr id="1413" name="Group 1412">
                  <a:extLst>
                    <a:ext uri="{FF2B5EF4-FFF2-40B4-BE49-F238E27FC236}">
                      <a16:creationId xmlns:a16="http://schemas.microsoft.com/office/drawing/2014/main" id="{0F46581D-E213-4959-8FF1-09A699BE5394}"/>
                    </a:ext>
                  </a:extLst>
                </p:cNvPr>
                <p:cNvGrpSpPr/>
                <p:nvPr/>
              </p:nvGrpSpPr>
              <p:grpSpPr>
                <a:xfrm>
                  <a:off x="4935889" y="3332310"/>
                  <a:ext cx="401934" cy="253764"/>
                  <a:chOff x="4503627" y="2284957"/>
                  <a:chExt cx="401934" cy="253764"/>
                </a:xfrm>
              </p:grpSpPr>
              <p:grpSp>
                <p:nvGrpSpPr>
                  <p:cNvPr id="1414" name="Group 176">
                    <a:extLst>
                      <a:ext uri="{FF2B5EF4-FFF2-40B4-BE49-F238E27FC236}">
                        <a16:creationId xmlns:a16="http://schemas.microsoft.com/office/drawing/2014/main" id="{DC753930-25AD-4B7F-A052-B33863EC58EB}"/>
                      </a:ext>
                    </a:extLst>
                  </p:cNvPr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1416" name="Picture 24 53">
                      <a:extLst>
                        <a:ext uri="{FF2B5EF4-FFF2-40B4-BE49-F238E27FC236}">
                          <a16:creationId xmlns:a16="http://schemas.microsoft.com/office/drawing/2014/main" id="{BDDF7C82-2C22-4EC8-91DC-1D3966F41229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1417" name="Picture 24 54">
                      <a:extLst>
                        <a:ext uri="{FF2B5EF4-FFF2-40B4-BE49-F238E27FC236}">
                          <a16:creationId xmlns:a16="http://schemas.microsoft.com/office/drawing/2014/main" id="{782A0D0F-184A-4019-BE07-D8CD62A5A6BF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pic>
                <p:nvPicPr>
                  <p:cNvPr id="1415" name="Picture 24 55">
                    <a:extLst>
                      <a:ext uri="{FF2B5EF4-FFF2-40B4-BE49-F238E27FC236}">
                        <a16:creationId xmlns:a16="http://schemas.microsoft.com/office/drawing/2014/main" id="{93C53E7B-9AF4-45FB-B7FD-238E9A92AFD8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3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4719029" y="2285751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</p:grpSp>
          </p:grpSp>
          <p:grpSp>
            <p:nvGrpSpPr>
              <p:cNvPr id="1397" name="Group 1396">
                <a:extLst>
                  <a:ext uri="{FF2B5EF4-FFF2-40B4-BE49-F238E27FC236}">
                    <a16:creationId xmlns:a16="http://schemas.microsoft.com/office/drawing/2014/main" id="{C0412407-7F8E-4BA4-A0E0-F03DF35A5377}"/>
                  </a:ext>
                </a:extLst>
              </p:cNvPr>
              <p:cNvGrpSpPr/>
              <p:nvPr/>
            </p:nvGrpSpPr>
            <p:grpSpPr>
              <a:xfrm rot="21049340">
                <a:off x="7270080" y="2509410"/>
                <a:ext cx="601238" cy="499826"/>
                <a:chOff x="5841977" y="3176030"/>
                <a:chExt cx="601238" cy="499826"/>
              </a:xfrm>
            </p:grpSpPr>
            <p:grpSp>
              <p:nvGrpSpPr>
                <p:cNvPr id="1398" name="Group 1397">
                  <a:extLst>
                    <a:ext uri="{FF2B5EF4-FFF2-40B4-BE49-F238E27FC236}">
                      <a16:creationId xmlns:a16="http://schemas.microsoft.com/office/drawing/2014/main" id="{4375B605-398B-4780-B313-3538C991DFFA}"/>
                    </a:ext>
                  </a:extLst>
                </p:cNvPr>
                <p:cNvGrpSpPr/>
                <p:nvPr/>
              </p:nvGrpSpPr>
              <p:grpSpPr>
                <a:xfrm rot="19742345">
                  <a:off x="5841977" y="3207622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1406" name="Group 176">
                    <a:extLst>
                      <a:ext uri="{FF2B5EF4-FFF2-40B4-BE49-F238E27FC236}">
                        <a16:creationId xmlns:a16="http://schemas.microsoft.com/office/drawing/2014/main" id="{5C0B69AA-4461-4F9A-976F-67BD25CE9F06}"/>
                      </a:ext>
                    </a:extLst>
                  </p:cNvPr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1410" name="Picture 24 57">
                      <a:extLst>
                        <a:ext uri="{FF2B5EF4-FFF2-40B4-BE49-F238E27FC236}">
                          <a16:creationId xmlns:a16="http://schemas.microsoft.com/office/drawing/2014/main" id="{F5D1A2B3-8F0E-44B7-827E-F53E7AD145F7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1411" name="Picture 24 58">
                      <a:extLst>
                        <a:ext uri="{FF2B5EF4-FFF2-40B4-BE49-F238E27FC236}">
                          <a16:creationId xmlns:a16="http://schemas.microsoft.com/office/drawing/2014/main" id="{3C9BCE31-3BEA-4E14-9613-CDB8D7EA2E96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1407" name="Group 179">
                    <a:extLst>
                      <a:ext uri="{FF2B5EF4-FFF2-40B4-BE49-F238E27FC236}">
                        <a16:creationId xmlns:a16="http://schemas.microsoft.com/office/drawing/2014/main" id="{7C43B115-FFB9-45CC-8565-FABBAF74B729}"/>
                      </a:ext>
                    </a:extLst>
                  </p:cNvPr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1408" name="Picture 24 59">
                      <a:extLst>
                        <a:ext uri="{FF2B5EF4-FFF2-40B4-BE49-F238E27FC236}">
                          <a16:creationId xmlns:a16="http://schemas.microsoft.com/office/drawing/2014/main" id="{850A3EDB-EBF9-48EC-A078-E2B96D0A5C57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1409" name="Picture 24 60">
                      <a:extLst>
                        <a:ext uri="{FF2B5EF4-FFF2-40B4-BE49-F238E27FC236}">
                          <a16:creationId xmlns:a16="http://schemas.microsoft.com/office/drawing/2014/main" id="{D83BAAEB-F67A-4561-876C-934A2B230AC5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  <p:grpSp>
              <p:nvGrpSpPr>
                <p:cNvPr id="1399" name="Group 1398">
                  <a:extLst>
                    <a:ext uri="{FF2B5EF4-FFF2-40B4-BE49-F238E27FC236}">
                      <a16:creationId xmlns:a16="http://schemas.microsoft.com/office/drawing/2014/main" id="{C8F2FE2A-50BD-4F39-BCCC-862801CB0EB4}"/>
                    </a:ext>
                  </a:extLst>
                </p:cNvPr>
                <p:cNvGrpSpPr/>
                <p:nvPr/>
              </p:nvGrpSpPr>
              <p:grpSpPr>
                <a:xfrm rot="17239213">
                  <a:off x="6033171" y="3265811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1400" name="Group 176">
                    <a:extLst>
                      <a:ext uri="{FF2B5EF4-FFF2-40B4-BE49-F238E27FC236}">
                        <a16:creationId xmlns:a16="http://schemas.microsoft.com/office/drawing/2014/main" id="{11CF624D-CFFA-4407-AF4D-DDAE3C4AC260}"/>
                      </a:ext>
                    </a:extLst>
                  </p:cNvPr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1404" name="Picture 24 61">
                      <a:extLst>
                        <a:ext uri="{FF2B5EF4-FFF2-40B4-BE49-F238E27FC236}">
                          <a16:creationId xmlns:a16="http://schemas.microsoft.com/office/drawing/2014/main" id="{9FC0D29F-B9C8-4463-8A06-D57831CC52D9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1405" name="Picture 24 62">
                      <a:extLst>
                        <a:ext uri="{FF2B5EF4-FFF2-40B4-BE49-F238E27FC236}">
                          <a16:creationId xmlns:a16="http://schemas.microsoft.com/office/drawing/2014/main" id="{F398DAC5-7035-488B-9D67-D7F607551F7D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1401" name="Group 179">
                    <a:extLst>
                      <a:ext uri="{FF2B5EF4-FFF2-40B4-BE49-F238E27FC236}">
                        <a16:creationId xmlns:a16="http://schemas.microsoft.com/office/drawing/2014/main" id="{4A9BFF59-8294-484B-A7E1-E3098F16148A}"/>
                      </a:ext>
                    </a:extLst>
                  </p:cNvPr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1402" name="Picture 24 63">
                      <a:extLst>
                        <a:ext uri="{FF2B5EF4-FFF2-40B4-BE49-F238E27FC236}">
                          <a16:creationId xmlns:a16="http://schemas.microsoft.com/office/drawing/2014/main" id="{48379D70-25A8-4B34-98F1-47B9B41175FF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1403" name="Picture 24 64">
                      <a:extLst>
                        <a:ext uri="{FF2B5EF4-FFF2-40B4-BE49-F238E27FC236}">
                          <a16:creationId xmlns:a16="http://schemas.microsoft.com/office/drawing/2014/main" id="{B2C5EE94-73F5-4DE9-A5F9-68192CA01BE6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</p:grpSp>
        </p:grpSp>
        <p:grpSp>
          <p:nvGrpSpPr>
            <p:cNvPr id="1271" name="Group 1270">
              <a:extLst>
                <a:ext uri="{FF2B5EF4-FFF2-40B4-BE49-F238E27FC236}">
                  <a16:creationId xmlns:a16="http://schemas.microsoft.com/office/drawing/2014/main" id="{1384B25D-0C53-44E2-AF38-8CFC922AA930}"/>
                </a:ext>
              </a:extLst>
            </p:cNvPr>
            <p:cNvGrpSpPr/>
            <p:nvPr/>
          </p:nvGrpSpPr>
          <p:grpSpPr>
            <a:xfrm>
              <a:off x="8289898" y="2610778"/>
              <a:ext cx="1557892" cy="1293966"/>
              <a:chOff x="6991903" y="2695004"/>
              <a:chExt cx="1557892" cy="1293966"/>
            </a:xfrm>
          </p:grpSpPr>
          <p:grpSp>
            <p:nvGrpSpPr>
              <p:cNvPr id="1272" name="Group 1271">
                <a:extLst>
                  <a:ext uri="{FF2B5EF4-FFF2-40B4-BE49-F238E27FC236}">
                    <a16:creationId xmlns:a16="http://schemas.microsoft.com/office/drawing/2014/main" id="{085F35FC-5048-443A-8D29-1ECEE00A5767}"/>
                  </a:ext>
                </a:extLst>
              </p:cNvPr>
              <p:cNvGrpSpPr/>
              <p:nvPr/>
            </p:nvGrpSpPr>
            <p:grpSpPr>
              <a:xfrm>
                <a:off x="6991903" y="2695004"/>
                <a:ext cx="657768" cy="378452"/>
                <a:chOff x="4777947" y="3207622"/>
                <a:chExt cx="657768" cy="378452"/>
              </a:xfrm>
            </p:grpSpPr>
            <p:grpSp>
              <p:nvGrpSpPr>
                <p:cNvPr id="1380" name="Group 1379">
                  <a:extLst>
                    <a:ext uri="{FF2B5EF4-FFF2-40B4-BE49-F238E27FC236}">
                      <a16:creationId xmlns:a16="http://schemas.microsoft.com/office/drawing/2014/main" id="{94DA1647-4B62-4BD1-84C8-258B8564FC4B}"/>
                    </a:ext>
                  </a:extLst>
                </p:cNvPr>
                <p:cNvGrpSpPr/>
                <p:nvPr/>
              </p:nvGrpSpPr>
              <p:grpSpPr>
                <a:xfrm>
                  <a:off x="4777947" y="3207622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1388" name="Group 176">
                    <a:extLst>
                      <a:ext uri="{FF2B5EF4-FFF2-40B4-BE49-F238E27FC236}">
                        <a16:creationId xmlns:a16="http://schemas.microsoft.com/office/drawing/2014/main" id="{41F09774-D481-4CFD-AE0B-8731A35D6CBA}"/>
                      </a:ext>
                    </a:extLst>
                  </p:cNvPr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1392" name="Picture 24 65">
                      <a:extLst>
                        <a:ext uri="{FF2B5EF4-FFF2-40B4-BE49-F238E27FC236}">
                          <a16:creationId xmlns:a16="http://schemas.microsoft.com/office/drawing/2014/main" id="{4CC19509-03A7-4016-AD05-5CD6F608C5F7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1393" name="Picture 24 66">
                      <a:extLst>
                        <a:ext uri="{FF2B5EF4-FFF2-40B4-BE49-F238E27FC236}">
                          <a16:creationId xmlns:a16="http://schemas.microsoft.com/office/drawing/2014/main" id="{E679C88D-1ABB-4D34-9220-B44C50B7F171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1389" name="Group 179">
                    <a:extLst>
                      <a:ext uri="{FF2B5EF4-FFF2-40B4-BE49-F238E27FC236}">
                        <a16:creationId xmlns:a16="http://schemas.microsoft.com/office/drawing/2014/main" id="{8850376C-F231-4B89-A92A-BC0BDC0B4D48}"/>
                      </a:ext>
                    </a:extLst>
                  </p:cNvPr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1390" name="Picture 24 67">
                      <a:extLst>
                        <a:ext uri="{FF2B5EF4-FFF2-40B4-BE49-F238E27FC236}">
                          <a16:creationId xmlns:a16="http://schemas.microsoft.com/office/drawing/2014/main" id="{A8197415-81F8-4B76-9D34-560C3169329F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1391" name="Picture 24 68">
                      <a:extLst>
                        <a:ext uri="{FF2B5EF4-FFF2-40B4-BE49-F238E27FC236}">
                          <a16:creationId xmlns:a16="http://schemas.microsoft.com/office/drawing/2014/main" id="{CD3B2FE6-D688-4DD2-9AF9-797CED815937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  <p:grpSp>
              <p:nvGrpSpPr>
                <p:cNvPr id="1381" name="Group 1380">
                  <a:extLst>
                    <a:ext uri="{FF2B5EF4-FFF2-40B4-BE49-F238E27FC236}">
                      <a16:creationId xmlns:a16="http://schemas.microsoft.com/office/drawing/2014/main" id="{326F433B-0550-4F3C-A7BA-3C85D176F0B6}"/>
                    </a:ext>
                  </a:extLst>
                </p:cNvPr>
                <p:cNvGrpSpPr/>
                <p:nvPr/>
              </p:nvGrpSpPr>
              <p:grpSpPr>
                <a:xfrm>
                  <a:off x="4935889" y="3265811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1382" name="Group 176">
                    <a:extLst>
                      <a:ext uri="{FF2B5EF4-FFF2-40B4-BE49-F238E27FC236}">
                        <a16:creationId xmlns:a16="http://schemas.microsoft.com/office/drawing/2014/main" id="{C6DE404C-3164-419A-9E81-E2C8EC9D4D1A}"/>
                      </a:ext>
                    </a:extLst>
                  </p:cNvPr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1386" name="Picture 24 69">
                      <a:extLst>
                        <a:ext uri="{FF2B5EF4-FFF2-40B4-BE49-F238E27FC236}">
                          <a16:creationId xmlns:a16="http://schemas.microsoft.com/office/drawing/2014/main" id="{14CE2E9F-A68E-46D8-A6FF-900932FB7286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1387" name="Picture 24 70">
                      <a:extLst>
                        <a:ext uri="{FF2B5EF4-FFF2-40B4-BE49-F238E27FC236}">
                          <a16:creationId xmlns:a16="http://schemas.microsoft.com/office/drawing/2014/main" id="{1101634C-972B-41E9-A0DD-433CA8837913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1383" name="Group 179">
                    <a:extLst>
                      <a:ext uri="{FF2B5EF4-FFF2-40B4-BE49-F238E27FC236}">
                        <a16:creationId xmlns:a16="http://schemas.microsoft.com/office/drawing/2014/main" id="{79877022-BF22-4265-AD8C-38812C96971F}"/>
                      </a:ext>
                    </a:extLst>
                  </p:cNvPr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1384" name="Picture 24 71">
                      <a:extLst>
                        <a:ext uri="{FF2B5EF4-FFF2-40B4-BE49-F238E27FC236}">
                          <a16:creationId xmlns:a16="http://schemas.microsoft.com/office/drawing/2014/main" id="{32F98004-71F1-4D77-A392-98D29FD0D2E9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1385" name="Picture 24 72">
                      <a:extLst>
                        <a:ext uri="{FF2B5EF4-FFF2-40B4-BE49-F238E27FC236}">
                          <a16:creationId xmlns:a16="http://schemas.microsoft.com/office/drawing/2014/main" id="{705E1FCF-91AC-40C4-A35F-CE789E27B239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</p:grpSp>
          <p:grpSp>
            <p:nvGrpSpPr>
              <p:cNvPr id="1273" name="Group 1272">
                <a:extLst>
                  <a:ext uri="{FF2B5EF4-FFF2-40B4-BE49-F238E27FC236}">
                    <a16:creationId xmlns:a16="http://schemas.microsoft.com/office/drawing/2014/main" id="{9C1B3F22-C13A-4BBC-995F-16F485AB2426}"/>
                  </a:ext>
                </a:extLst>
              </p:cNvPr>
              <p:cNvGrpSpPr/>
              <p:nvPr/>
            </p:nvGrpSpPr>
            <p:grpSpPr>
              <a:xfrm>
                <a:off x="7000217" y="2970983"/>
                <a:ext cx="601238" cy="499826"/>
                <a:chOff x="5841977" y="3176030"/>
                <a:chExt cx="601238" cy="499826"/>
              </a:xfrm>
            </p:grpSpPr>
            <p:grpSp>
              <p:nvGrpSpPr>
                <p:cNvPr id="1366" name="Group 1365">
                  <a:extLst>
                    <a:ext uri="{FF2B5EF4-FFF2-40B4-BE49-F238E27FC236}">
                      <a16:creationId xmlns:a16="http://schemas.microsoft.com/office/drawing/2014/main" id="{270600E1-972A-4426-AD23-B7F2804C962E}"/>
                    </a:ext>
                  </a:extLst>
                </p:cNvPr>
                <p:cNvGrpSpPr/>
                <p:nvPr/>
              </p:nvGrpSpPr>
              <p:grpSpPr>
                <a:xfrm rot="19742345">
                  <a:off x="5841977" y="3207622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1374" name="Group 176">
                    <a:extLst>
                      <a:ext uri="{FF2B5EF4-FFF2-40B4-BE49-F238E27FC236}">
                        <a16:creationId xmlns:a16="http://schemas.microsoft.com/office/drawing/2014/main" id="{5787BCB7-C786-42DB-8EDA-EC0E9BBA53FC}"/>
                      </a:ext>
                    </a:extLst>
                  </p:cNvPr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1378" name="Picture 24 73">
                      <a:extLst>
                        <a:ext uri="{FF2B5EF4-FFF2-40B4-BE49-F238E27FC236}">
                          <a16:creationId xmlns:a16="http://schemas.microsoft.com/office/drawing/2014/main" id="{98E7936F-8B7E-4DB0-AE55-8D41EB506DBD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1379" name="Picture 24 74">
                      <a:extLst>
                        <a:ext uri="{FF2B5EF4-FFF2-40B4-BE49-F238E27FC236}">
                          <a16:creationId xmlns:a16="http://schemas.microsoft.com/office/drawing/2014/main" id="{DEC04B86-5C05-4098-B6DA-C0F8ED12D4E3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1375" name="Group 179">
                    <a:extLst>
                      <a:ext uri="{FF2B5EF4-FFF2-40B4-BE49-F238E27FC236}">
                        <a16:creationId xmlns:a16="http://schemas.microsoft.com/office/drawing/2014/main" id="{2A85C1B3-C9CB-46BC-AFE9-E3C1DFC5E56F}"/>
                      </a:ext>
                    </a:extLst>
                  </p:cNvPr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1376" name="Picture 24 75">
                      <a:extLst>
                        <a:ext uri="{FF2B5EF4-FFF2-40B4-BE49-F238E27FC236}">
                          <a16:creationId xmlns:a16="http://schemas.microsoft.com/office/drawing/2014/main" id="{D1AC91E2-9EB9-4928-B81E-34F015DDA0F6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1377" name="Picture 24 76">
                      <a:extLst>
                        <a:ext uri="{FF2B5EF4-FFF2-40B4-BE49-F238E27FC236}">
                          <a16:creationId xmlns:a16="http://schemas.microsoft.com/office/drawing/2014/main" id="{2C55632E-7E95-4A9E-83C0-2AB421B011A4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  <p:grpSp>
              <p:nvGrpSpPr>
                <p:cNvPr id="1367" name="Group 1366">
                  <a:extLst>
                    <a:ext uri="{FF2B5EF4-FFF2-40B4-BE49-F238E27FC236}">
                      <a16:creationId xmlns:a16="http://schemas.microsoft.com/office/drawing/2014/main" id="{B8033547-B75B-400A-9104-8B9A1BAC54E2}"/>
                    </a:ext>
                  </a:extLst>
                </p:cNvPr>
                <p:cNvGrpSpPr/>
                <p:nvPr/>
              </p:nvGrpSpPr>
              <p:grpSpPr>
                <a:xfrm rot="17239213">
                  <a:off x="6033171" y="3265811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1368" name="Group 176">
                    <a:extLst>
                      <a:ext uri="{FF2B5EF4-FFF2-40B4-BE49-F238E27FC236}">
                        <a16:creationId xmlns:a16="http://schemas.microsoft.com/office/drawing/2014/main" id="{28ED899B-B37D-4C8F-A32E-6D95455D887C}"/>
                      </a:ext>
                    </a:extLst>
                  </p:cNvPr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1372" name="Picture 24 77">
                      <a:extLst>
                        <a:ext uri="{FF2B5EF4-FFF2-40B4-BE49-F238E27FC236}">
                          <a16:creationId xmlns:a16="http://schemas.microsoft.com/office/drawing/2014/main" id="{000F5100-76B6-4306-86EE-4AF3B48E6404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1373" name="Picture 24 78">
                      <a:extLst>
                        <a:ext uri="{FF2B5EF4-FFF2-40B4-BE49-F238E27FC236}">
                          <a16:creationId xmlns:a16="http://schemas.microsoft.com/office/drawing/2014/main" id="{2A9E364E-1484-47BB-8199-40D6DE8544E1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1369" name="Group 179">
                    <a:extLst>
                      <a:ext uri="{FF2B5EF4-FFF2-40B4-BE49-F238E27FC236}">
                        <a16:creationId xmlns:a16="http://schemas.microsoft.com/office/drawing/2014/main" id="{B36EED5B-8F61-4F1B-ACB5-B1864E77302F}"/>
                      </a:ext>
                    </a:extLst>
                  </p:cNvPr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1370" name="Picture 24 79">
                      <a:extLst>
                        <a:ext uri="{FF2B5EF4-FFF2-40B4-BE49-F238E27FC236}">
                          <a16:creationId xmlns:a16="http://schemas.microsoft.com/office/drawing/2014/main" id="{F5BFB37B-3B50-4C10-8D6D-BA66B9B60C33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1371" name="Picture 24 80">
                      <a:extLst>
                        <a:ext uri="{FF2B5EF4-FFF2-40B4-BE49-F238E27FC236}">
                          <a16:creationId xmlns:a16="http://schemas.microsoft.com/office/drawing/2014/main" id="{B503CC98-2C7B-4487-80AB-EEF0D9A99D52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</p:grpSp>
          <p:grpSp>
            <p:nvGrpSpPr>
              <p:cNvPr id="1274" name="Group 1273">
                <a:extLst>
                  <a:ext uri="{FF2B5EF4-FFF2-40B4-BE49-F238E27FC236}">
                    <a16:creationId xmlns:a16="http://schemas.microsoft.com/office/drawing/2014/main" id="{36F3C816-C305-47D3-83AC-E6829689AB34}"/>
                  </a:ext>
                </a:extLst>
              </p:cNvPr>
              <p:cNvGrpSpPr/>
              <p:nvPr/>
            </p:nvGrpSpPr>
            <p:grpSpPr>
              <a:xfrm>
                <a:off x="7469330" y="2714400"/>
                <a:ext cx="1055948" cy="610380"/>
                <a:chOff x="6261214" y="3135578"/>
                <a:chExt cx="1055948" cy="610380"/>
              </a:xfrm>
            </p:grpSpPr>
            <p:grpSp>
              <p:nvGrpSpPr>
                <p:cNvPr id="1336" name="Group 1335">
                  <a:extLst>
                    <a:ext uri="{FF2B5EF4-FFF2-40B4-BE49-F238E27FC236}">
                      <a16:creationId xmlns:a16="http://schemas.microsoft.com/office/drawing/2014/main" id="{46DA4B30-4575-4F20-88A0-546CA874D387}"/>
                    </a:ext>
                  </a:extLst>
                </p:cNvPr>
                <p:cNvGrpSpPr/>
                <p:nvPr/>
              </p:nvGrpSpPr>
              <p:grpSpPr>
                <a:xfrm>
                  <a:off x="6659394" y="3135578"/>
                  <a:ext cx="657768" cy="378452"/>
                  <a:chOff x="4777947" y="3207622"/>
                  <a:chExt cx="657768" cy="378452"/>
                </a:xfrm>
              </p:grpSpPr>
              <p:grpSp>
                <p:nvGrpSpPr>
                  <p:cNvPr id="1352" name="Group 1351">
                    <a:extLst>
                      <a:ext uri="{FF2B5EF4-FFF2-40B4-BE49-F238E27FC236}">
                        <a16:creationId xmlns:a16="http://schemas.microsoft.com/office/drawing/2014/main" id="{F6799F6B-D84E-41A9-A970-9B9E3986CF5A}"/>
                      </a:ext>
                    </a:extLst>
                  </p:cNvPr>
                  <p:cNvGrpSpPr/>
                  <p:nvPr/>
                </p:nvGrpSpPr>
                <p:grpSpPr>
                  <a:xfrm>
                    <a:off x="4777947" y="3207622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1360" name="Group 176">
                      <a:extLst>
                        <a:ext uri="{FF2B5EF4-FFF2-40B4-BE49-F238E27FC236}">
                          <a16:creationId xmlns:a16="http://schemas.microsoft.com/office/drawing/2014/main" id="{8F6180C6-533C-4625-9DE9-2A21F49EEE3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1364" name="Picture 24 81">
                        <a:extLst>
                          <a:ext uri="{FF2B5EF4-FFF2-40B4-BE49-F238E27FC236}">
                            <a16:creationId xmlns:a16="http://schemas.microsoft.com/office/drawing/2014/main" id="{82253C18-E160-4408-94EC-BE6B35BFB64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1365" name="Picture 24 82">
                        <a:extLst>
                          <a:ext uri="{FF2B5EF4-FFF2-40B4-BE49-F238E27FC236}">
                            <a16:creationId xmlns:a16="http://schemas.microsoft.com/office/drawing/2014/main" id="{FEA294D6-ADA1-480F-B259-125D493173A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1361" name="Group 179">
                      <a:extLst>
                        <a:ext uri="{FF2B5EF4-FFF2-40B4-BE49-F238E27FC236}">
                          <a16:creationId xmlns:a16="http://schemas.microsoft.com/office/drawing/2014/main" id="{3B883383-F31E-4461-B7EB-12958793464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1362" name="Picture 24 83">
                        <a:extLst>
                          <a:ext uri="{FF2B5EF4-FFF2-40B4-BE49-F238E27FC236}">
                            <a16:creationId xmlns:a16="http://schemas.microsoft.com/office/drawing/2014/main" id="{520F51AC-AAFE-40EA-BC35-3CC21AE3133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1363" name="Picture 24 84">
                        <a:extLst>
                          <a:ext uri="{FF2B5EF4-FFF2-40B4-BE49-F238E27FC236}">
                            <a16:creationId xmlns:a16="http://schemas.microsoft.com/office/drawing/2014/main" id="{71C76C6D-F0FF-4BC6-AC3B-90478F2B2F0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  <p:grpSp>
                <p:nvGrpSpPr>
                  <p:cNvPr id="1353" name="Group 1352">
                    <a:extLst>
                      <a:ext uri="{FF2B5EF4-FFF2-40B4-BE49-F238E27FC236}">
                        <a16:creationId xmlns:a16="http://schemas.microsoft.com/office/drawing/2014/main" id="{76A50A3A-C968-4589-8A5F-712905217C8C}"/>
                      </a:ext>
                    </a:extLst>
                  </p:cNvPr>
                  <p:cNvGrpSpPr/>
                  <p:nvPr/>
                </p:nvGrpSpPr>
                <p:grpSpPr>
                  <a:xfrm>
                    <a:off x="4935889" y="3265811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1354" name="Group 176">
                      <a:extLst>
                        <a:ext uri="{FF2B5EF4-FFF2-40B4-BE49-F238E27FC236}">
                          <a16:creationId xmlns:a16="http://schemas.microsoft.com/office/drawing/2014/main" id="{A8D11685-45CB-438F-B166-7D07D332DED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1358" name="Picture 24 85">
                        <a:extLst>
                          <a:ext uri="{FF2B5EF4-FFF2-40B4-BE49-F238E27FC236}">
                            <a16:creationId xmlns:a16="http://schemas.microsoft.com/office/drawing/2014/main" id="{8DD2112F-DE5F-4108-9806-B381CD08AA3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1359" name="Picture 24 86">
                        <a:extLst>
                          <a:ext uri="{FF2B5EF4-FFF2-40B4-BE49-F238E27FC236}">
                            <a16:creationId xmlns:a16="http://schemas.microsoft.com/office/drawing/2014/main" id="{79BAD950-62E3-436A-B31A-7727942DD73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1355" name="Group 179">
                      <a:extLst>
                        <a:ext uri="{FF2B5EF4-FFF2-40B4-BE49-F238E27FC236}">
                          <a16:creationId xmlns:a16="http://schemas.microsoft.com/office/drawing/2014/main" id="{FFD7E4C0-6286-4677-BD4F-7796750DB38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1356" name="Picture 24 87">
                        <a:extLst>
                          <a:ext uri="{FF2B5EF4-FFF2-40B4-BE49-F238E27FC236}">
                            <a16:creationId xmlns:a16="http://schemas.microsoft.com/office/drawing/2014/main" id="{5D22E822-929B-43AA-BD97-31497EA3B7C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1357" name="Picture 24 88">
                        <a:extLst>
                          <a:ext uri="{FF2B5EF4-FFF2-40B4-BE49-F238E27FC236}">
                            <a16:creationId xmlns:a16="http://schemas.microsoft.com/office/drawing/2014/main" id="{E04661F4-8937-4B6A-B96C-D91698ECD36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</p:grpSp>
            <p:grpSp>
              <p:nvGrpSpPr>
                <p:cNvPr id="1337" name="Group 1336">
                  <a:extLst>
                    <a:ext uri="{FF2B5EF4-FFF2-40B4-BE49-F238E27FC236}">
                      <a16:creationId xmlns:a16="http://schemas.microsoft.com/office/drawing/2014/main" id="{38F2ADA9-C1CC-43E4-B229-66AF4B980302}"/>
                    </a:ext>
                  </a:extLst>
                </p:cNvPr>
                <p:cNvGrpSpPr/>
                <p:nvPr/>
              </p:nvGrpSpPr>
              <p:grpSpPr>
                <a:xfrm rot="18877668">
                  <a:off x="6210508" y="3195426"/>
                  <a:ext cx="601238" cy="499826"/>
                  <a:chOff x="5841977" y="3176030"/>
                  <a:chExt cx="601238" cy="499826"/>
                </a:xfrm>
              </p:grpSpPr>
              <p:grpSp>
                <p:nvGrpSpPr>
                  <p:cNvPr id="1338" name="Group 1337">
                    <a:extLst>
                      <a:ext uri="{FF2B5EF4-FFF2-40B4-BE49-F238E27FC236}">
                        <a16:creationId xmlns:a16="http://schemas.microsoft.com/office/drawing/2014/main" id="{215450AE-C25E-4FF4-81FC-69FCBA11C7F1}"/>
                      </a:ext>
                    </a:extLst>
                  </p:cNvPr>
                  <p:cNvGrpSpPr/>
                  <p:nvPr/>
                </p:nvGrpSpPr>
                <p:grpSpPr>
                  <a:xfrm rot="19742345">
                    <a:off x="5841977" y="3207622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1346" name="Group 176">
                      <a:extLst>
                        <a:ext uri="{FF2B5EF4-FFF2-40B4-BE49-F238E27FC236}">
                          <a16:creationId xmlns:a16="http://schemas.microsoft.com/office/drawing/2014/main" id="{4FA280C6-B556-498D-8C7E-C0FEDF33470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1350" name="Picture 24 89">
                        <a:extLst>
                          <a:ext uri="{FF2B5EF4-FFF2-40B4-BE49-F238E27FC236}">
                            <a16:creationId xmlns:a16="http://schemas.microsoft.com/office/drawing/2014/main" id="{9B377B52-7CDA-46C4-8AE9-74D40FBE62D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1351" name="Picture 24 90">
                        <a:extLst>
                          <a:ext uri="{FF2B5EF4-FFF2-40B4-BE49-F238E27FC236}">
                            <a16:creationId xmlns:a16="http://schemas.microsoft.com/office/drawing/2014/main" id="{83CBCA7D-0755-4C1F-BBBE-2D17AC124E3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1347" name="Group 179">
                      <a:extLst>
                        <a:ext uri="{FF2B5EF4-FFF2-40B4-BE49-F238E27FC236}">
                          <a16:creationId xmlns:a16="http://schemas.microsoft.com/office/drawing/2014/main" id="{7B866BBF-C67A-4D77-AC58-B7E84058004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1348" name="Picture 24 91">
                        <a:extLst>
                          <a:ext uri="{FF2B5EF4-FFF2-40B4-BE49-F238E27FC236}">
                            <a16:creationId xmlns:a16="http://schemas.microsoft.com/office/drawing/2014/main" id="{62EE8538-03AC-449F-BA0B-F09DB7328BA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1349" name="Picture 24 92">
                        <a:extLst>
                          <a:ext uri="{FF2B5EF4-FFF2-40B4-BE49-F238E27FC236}">
                            <a16:creationId xmlns:a16="http://schemas.microsoft.com/office/drawing/2014/main" id="{FDC0D3E5-592E-4DF2-92A4-DEA497E58F4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  <p:grpSp>
                <p:nvGrpSpPr>
                  <p:cNvPr id="1339" name="Group 1338">
                    <a:extLst>
                      <a:ext uri="{FF2B5EF4-FFF2-40B4-BE49-F238E27FC236}">
                        <a16:creationId xmlns:a16="http://schemas.microsoft.com/office/drawing/2014/main" id="{B4148C16-8773-48C0-88D7-4AB2982BF3AD}"/>
                      </a:ext>
                    </a:extLst>
                  </p:cNvPr>
                  <p:cNvGrpSpPr/>
                  <p:nvPr/>
                </p:nvGrpSpPr>
                <p:grpSpPr>
                  <a:xfrm rot="17239213">
                    <a:off x="6033171" y="3265811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1340" name="Group 1339">
                      <a:extLst>
                        <a:ext uri="{FF2B5EF4-FFF2-40B4-BE49-F238E27FC236}">
                          <a16:creationId xmlns:a16="http://schemas.microsoft.com/office/drawing/2014/main" id="{2CB138AF-3B89-4D30-9FA9-E677F76413A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1344" name="Picture 24 93">
                        <a:extLst>
                          <a:ext uri="{FF2B5EF4-FFF2-40B4-BE49-F238E27FC236}">
                            <a16:creationId xmlns:a16="http://schemas.microsoft.com/office/drawing/2014/main" id="{EF6F975F-0D6C-46D5-B5E5-35EA6FE2EA6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1345" name="Picture 24 94">
                        <a:extLst>
                          <a:ext uri="{FF2B5EF4-FFF2-40B4-BE49-F238E27FC236}">
                            <a16:creationId xmlns:a16="http://schemas.microsoft.com/office/drawing/2014/main" id="{4472D3DA-5C9A-40CF-B787-5AEF1B6BCE5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1341" name="Group 179">
                      <a:extLst>
                        <a:ext uri="{FF2B5EF4-FFF2-40B4-BE49-F238E27FC236}">
                          <a16:creationId xmlns:a16="http://schemas.microsoft.com/office/drawing/2014/main" id="{EF5BD3C1-AD57-4C92-8E6D-61B8E05EC31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1342" name="Picture 24 95">
                        <a:extLst>
                          <a:ext uri="{FF2B5EF4-FFF2-40B4-BE49-F238E27FC236}">
                            <a16:creationId xmlns:a16="http://schemas.microsoft.com/office/drawing/2014/main" id="{9A27FB2C-E829-4B48-A5B6-B79E4108056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1343" name="Picture 24 96">
                        <a:extLst>
                          <a:ext uri="{FF2B5EF4-FFF2-40B4-BE49-F238E27FC236}">
                            <a16:creationId xmlns:a16="http://schemas.microsoft.com/office/drawing/2014/main" id="{2EB49ECE-141C-4CC9-AA95-2DF53C903A5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</p:grpSp>
          </p:grpSp>
          <p:grpSp>
            <p:nvGrpSpPr>
              <p:cNvPr id="1275" name="Group 1274">
                <a:extLst>
                  <a:ext uri="{FF2B5EF4-FFF2-40B4-BE49-F238E27FC236}">
                    <a16:creationId xmlns:a16="http://schemas.microsoft.com/office/drawing/2014/main" id="{6D5FFCFC-7814-4D5F-A738-C1472AB0E292}"/>
                  </a:ext>
                </a:extLst>
              </p:cNvPr>
              <p:cNvGrpSpPr/>
              <p:nvPr/>
            </p:nvGrpSpPr>
            <p:grpSpPr>
              <a:xfrm>
                <a:off x="7443561" y="3019258"/>
                <a:ext cx="1106234" cy="969712"/>
                <a:chOff x="6792398" y="2509410"/>
                <a:chExt cx="1106234" cy="969712"/>
              </a:xfrm>
            </p:grpSpPr>
            <p:grpSp>
              <p:nvGrpSpPr>
                <p:cNvPr id="1276" name="Group 1275">
                  <a:extLst>
                    <a:ext uri="{FF2B5EF4-FFF2-40B4-BE49-F238E27FC236}">
                      <a16:creationId xmlns:a16="http://schemas.microsoft.com/office/drawing/2014/main" id="{AAA3DD57-3420-461B-A7AB-D4F94FFB057C}"/>
                    </a:ext>
                  </a:extLst>
                </p:cNvPr>
                <p:cNvGrpSpPr/>
                <p:nvPr/>
              </p:nvGrpSpPr>
              <p:grpSpPr>
                <a:xfrm>
                  <a:off x="6792398" y="2703317"/>
                  <a:ext cx="657768" cy="378452"/>
                  <a:chOff x="4777947" y="3207622"/>
                  <a:chExt cx="657768" cy="378452"/>
                </a:xfrm>
              </p:grpSpPr>
              <p:grpSp>
                <p:nvGrpSpPr>
                  <p:cNvPr id="1322" name="Group 1321">
                    <a:extLst>
                      <a:ext uri="{FF2B5EF4-FFF2-40B4-BE49-F238E27FC236}">
                        <a16:creationId xmlns:a16="http://schemas.microsoft.com/office/drawing/2014/main" id="{864F4B5C-FB68-4F2F-BC8A-D8315861BA9B}"/>
                      </a:ext>
                    </a:extLst>
                  </p:cNvPr>
                  <p:cNvGrpSpPr/>
                  <p:nvPr/>
                </p:nvGrpSpPr>
                <p:grpSpPr>
                  <a:xfrm>
                    <a:off x="4777947" y="3207622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1330" name="Group 176">
                      <a:extLst>
                        <a:ext uri="{FF2B5EF4-FFF2-40B4-BE49-F238E27FC236}">
                          <a16:creationId xmlns:a16="http://schemas.microsoft.com/office/drawing/2014/main" id="{6B083091-4F23-4364-9F96-0B647391AF5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1334" name="Picture 24 97">
                        <a:extLst>
                          <a:ext uri="{FF2B5EF4-FFF2-40B4-BE49-F238E27FC236}">
                            <a16:creationId xmlns:a16="http://schemas.microsoft.com/office/drawing/2014/main" id="{30E72EE7-FA10-41D9-8ADC-B11E7DF9197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1335" name="Picture 24 98">
                        <a:extLst>
                          <a:ext uri="{FF2B5EF4-FFF2-40B4-BE49-F238E27FC236}">
                            <a16:creationId xmlns:a16="http://schemas.microsoft.com/office/drawing/2014/main" id="{E78A0EEC-CEC8-4F70-B426-1A3135E779B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1331" name="Group 179">
                      <a:extLst>
                        <a:ext uri="{FF2B5EF4-FFF2-40B4-BE49-F238E27FC236}">
                          <a16:creationId xmlns:a16="http://schemas.microsoft.com/office/drawing/2014/main" id="{04BB9AC0-3996-4258-ACBE-56E92839467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1332" name="Picture 24 99">
                        <a:extLst>
                          <a:ext uri="{FF2B5EF4-FFF2-40B4-BE49-F238E27FC236}">
                            <a16:creationId xmlns:a16="http://schemas.microsoft.com/office/drawing/2014/main" id="{A3175725-59E9-4DC9-AA03-F4627FFBB03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1333" name="Picture 24 100">
                        <a:extLst>
                          <a:ext uri="{FF2B5EF4-FFF2-40B4-BE49-F238E27FC236}">
                            <a16:creationId xmlns:a16="http://schemas.microsoft.com/office/drawing/2014/main" id="{5593A817-3B8E-41A0-B628-4B93694E760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  <p:grpSp>
                <p:nvGrpSpPr>
                  <p:cNvPr id="1323" name="Group 1322">
                    <a:extLst>
                      <a:ext uri="{FF2B5EF4-FFF2-40B4-BE49-F238E27FC236}">
                        <a16:creationId xmlns:a16="http://schemas.microsoft.com/office/drawing/2014/main" id="{11A48B6A-5BE9-40AA-97C6-C0F21E3CD88B}"/>
                      </a:ext>
                    </a:extLst>
                  </p:cNvPr>
                  <p:cNvGrpSpPr/>
                  <p:nvPr/>
                </p:nvGrpSpPr>
                <p:grpSpPr>
                  <a:xfrm>
                    <a:off x="4935889" y="3265811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1324" name="Group 176">
                      <a:extLst>
                        <a:ext uri="{FF2B5EF4-FFF2-40B4-BE49-F238E27FC236}">
                          <a16:creationId xmlns:a16="http://schemas.microsoft.com/office/drawing/2014/main" id="{9442E3D0-516C-4F3D-9822-1F24A162533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1328" name="Picture 24 101">
                        <a:extLst>
                          <a:ext uri="{FF2B5EF4-FFF2-40B4-BE49-F238E27FC236}">
                            <a16:creationId xmlns:a16="http://schemas.microsoft.com/office/drawing/2014/main" id="{481F49D1-B109-42F8-A9ED-464503CD0BC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1329" name="Picture 24 102">
                        <a:extLst>
                          <a:ext uri="{FF2B5EF4-FFF2-40B4-BE49-F238E27FC236}">
                            <a16:creationId xmlns:a16="http://schemas.microsoft.com/office/drawing/2014/main" id="{8999C3F9-805E-40B2-BA91-4B51FAF2D8E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1325" name="Group 179">
                      <a:extLst>
                        <a:ext uri="{FF2B5EF4-FFF2-40B4-BE49-F238E27FC236}">
                          <a16:creationId xmlns:a16="http://schemas.microsoft.com/office/drawing/2014/main" id="{A34366CD-0059-48E6-84E3-816A6E6DA4C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1326" name="Picture 24 103">
                        <a:extLst>
                          <a:ext uri="{FF2B5EF4-FFF2-40B4-BE49-F238E27FC236}">
                            <a16:creationId xmlns:a16="http://schemas.microsoft.com/office/drawing/2014/main" id="{C0EFB58A-81A3-490C-8FA9-5F28F5FF0E1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1327" name="Picture 24 104">
                        <a:extLst>
                          <a:ext uri="{FF2B5EF4-FFF2-40B4-BE49-F238E27FC236}">
                            <a16:creationId xmlns:a16="http://schemas.microsoft.com/office/drawing/2014/main" id="{5226D264-F789-45D6-ABF7-0972E557679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</p:grpSp>
            <p:grpSp>
              <p:nvGrpSpPr>
                <p:cNvPr id="1277" name="Group 1276">
                  <a:extLst>
                    <a:ext uri="{FF2B5EF4-FFF2-40B4-BE49-F238E27FC236}">
                      <a16:creationId xmlns:a16="http://schemas.microsoft.com/office/drawing/2014/main" id="{19372AD3-B43F-4EDD-B248-DCCD7C39ACDE}"/>
                    </a:ext>
                  </a:extLst>
                </p:cNvPr>
                <p:cNvGrpSpPr/>
                <p:nvPr/>
              </p:nvGrpSpPr>
              <p:grpSpPr>
                <a:xfrm rot="19661454">
                  <a:off x="6800712" y="2979296"/>
                  <a:ext cx="601238" cy="499826"/>
                  <a:chOff x="5841977" y="3176030"/>
                  <a:chExt cx="601238" cy="499826"/>
                </a:xfrm>
              </p:grpSpPr>
              <p:grpSp>
                <p:nvGrpSpPr>
                  <p:cNvPr id="1308" name="Group 1307">
                    <a:extLst>
                      <a:ext uri="{FF2B5EF4-FFF2-40B4-BE49-F238E27FC236}">
                        <a16:creationId xmlns:a16="http://schemas.microsoft.com/office/drawing/2014/main" id="{EEB21C69-9025-419E-ABB3-D943765B87A9}"/>
                      </a:ext>
                    </a:extLst>
                  </p:cNvPr>
                  <p:cNvGrpSpPr/>
                  <p:nvPr/>
                </p:nvGrpSpPr>
                <p:grpSpPr>
                  <a:xfrm rot="19742345">
                    <a:off x="5841977" y="3207622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1316" name="Group 176">
                      <a:extLst>
                        <a:ext uri="{FF2B5EF4-FFF2-40B4-BE49-F238E27FC236}">
                          <a16:creationId xmlns:a16="http://schemas.microsoft.com/office/drawing/2014/main" id="{D98629D5-3DF6-4EC3-A55E-A68CC3A074C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1320" name="Picture 24 105">
                        <a:extLst>
                          <a:ext uri="{FF2B5EF4-FFF2-40B4-BE49-F238E27FC236}">
                            <a16:creationId xmlns:a16="http://schemas.microsoft.com/office/drawing/2014/main" id="{604CC896-A97A-4612-A705-090D513E549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1321" name="Picture 24 106">
                        <a:extLst>
                          <a:ext uri="{FF2B5EF4-FFF2-40B4-BE49-F238E27FC236}">
                            <a16:creationId xmlns:a16="http://schemas.microsoft.com/office/drawing/2014/main" id="{70BE62A1-6B34-4BD0-BBAB-43210190040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1317" name="Group 179">
                      <a:extLst>
                        <a:ext uri="{FF2B5EF4-FFF2-40B4-BE49-F238E27FC236}">
                          <a16:creationId xmlns:a16="http://schemas.microsoft.com/office/drawing/2014/main" id="{B52624ED-5280-4406-B269-92116430FD5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1318" name="Picture 24 107">
                        <a:extLst>
                          <a:ext uri="{FF2B5EF4-FFF2-40B4-BE49-F238E27FC236}">
                            <a16:creationId xmlns:a16="http://schemas.microsoft.com/office/drawing/2014/main" id="{67561A7B-22E5-4C69-BC5C-800BF2A7365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1319" name="Picture 24 108">
                        <a:extLst>
                          <a:ext uri="{FF2B5EF4-FFF2-40B4-BE49-F238E27FC236}">
                            <a16:creationId xmlns:a16="http://schemas.microsoft.com/office/drawing/2014/main" id="{34C68E3D-979D-4D25-9AEF-E46E4B53342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  <p:grpSp>
                <p:nvGrpSpPr>
                  <p:cNvPr id="1309" name="Group 1308">
                    <a:extLst>
                      <a:ext uri="{FF2B5EF4-FFF2-40B4-BE49-F238E27FC236}">
                        <a16:creationId xmlns:a16="http://schemas.microsoft.com/office/drawing/2014/main" id="{2C2191EF-22A5-491C-9FE9-50F14404ABEF}"/>
                      </a:ext>
                    </a:extLst>
                  </p:cNvPr>
                  <p:cNvGrpSpPr/>
                  <p:nvPr/>
                </p:nvGrpSpPr>
                <p:grpSpPr>
                  <a:xfrm rot="17239213">
                    <a:off x="6033171" y="3265811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1310" name="Group 176">
                      <a:extLst>
                        <a:ext uri="{FF2B5EF4-FFF2-40B4-BE49-F238E27FC236}">
                          <a16:creationId xmlns:a16="http://schemas.microsoft.com/office/drawing/2014/main" id="{CA0B98E0-BB83-4BF3-B566-3C289BE1604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1314" name="Picture 24 109">
                        <a:extLst>
                          <a:ext uri="{FF2B5EF4-FFF2-40B4-BE49-F238E27FC236}">
                            <a16:creationId xmlns:a16="http://schemas.microsoft.com/office/drawing/2014/main" id="{0A408E13-7295-4B3B-892E-175A0C1EE6D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1315" name="Picture 24 110">
                        <a:extLst>
                          <a:ext uri="{FF2B5EF4-FFF2-40B4-BE49-F238E27FC236}">
                            <a16:creationId xmlns:a16="http://schemas.microsoft.com/office/drawing/2014/main" id="{31E4D330-38D5-41A4-90B0-5BAEF7D4958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1311" name="Group 179">
                      <a:extLst>
                        <a:ext uri="{FF2B5EF4-FFF2-40B4-BE49-F238E27FC236}">
                          <a16:creationId xmlns:a16="http://schemas.microsoft.com/office/drawing/2014/main" id="{FC1ABC4E-08BF-45D8-9638-AB880517F04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1312" name="Picture 24 111">
                        <a:extLst>
                          <a:ext uri="{FF2B5EF4-FFF2-40B4-BE49-F238E27FC236}">
                            <a16:creationId xmlns:a16="http://schemas.microsoft.com/office/drawing/2014/main" id="{76F825B1-1C49-4330-BF4E-841EEE577EB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1313" name="Picture 24 112">
                        <a:extLst>
                          <a:ext uri="{FF2B5EF4-FFF2-40B4-BE49-F238E27FC236}">
                            <a16:creationId xmlns:a16="http://schemas.microsoft.com/office/drawing/2014/main" id="{FBE52FC9-CA41-4B18-83E3-78FBB21F22A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</p:grpSp>
            <p:grpSp>
              <p:nvGrpSpPr>
                <p:cNvPr id="1278" name="Group 1277">
                  <a:extLst>
                    <a:ext uri="{FF2B5EF4-FFF2-40B4-BE49-F238E27FC236}">
                      <a16:creationId xmlns:a16="http://schemas.microsoft.com/office/drawing/2014/main" id="{6A37F6B6-A7B2-423C-9E46-4747B479220F}"/>
                    </a:ext>
                  </a:extLst>
                </p:cNvPr>
                <p:cNvGrpSpPr/>
                <p:nvPr/>
              </p:nvGrpSpPr>
              <p:grpSpPr>
                <a:xfrm rot="2171672">
                  <a:off x="7240864" y="2945788"/>
                  <a:ext cx="657768" cy="378452"/>
                  <a:chOff x="4777947" y="3207622"/>
                  <a:chExt cx="657768" cy="378452"/>
                </a:xfrm>
              </p:grpSpPr>
              <p:grpSp>
                <p:nvGrpSpPr>
                  <p:cNvPr id="1294" name="Group 1293">
                    <a:extLst>
                      <a:ext uri="{FF2B5EF4-FFF2-40B4-BE49-F238E27FC236}">
                        <a16:creationId xmlns:a16="http://schemas.microsoft.com/office/drawing/2014/main" id="{5F2F251B-E0B1-4F19-9C11-D92EF97CAA8D}"/>
                      </a:ext>
                    </a:extLst>
                  </p:cNvPr>
                  <p:cNvGrpSpPr/>
                  <p:nvPr/>
                </p:nvGrpSpPr>
                <p:grpSpPr>
                  <a:xfrm>
                    <a:off x="4777947" y="3207622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1302" name="Group 176">
                      <a:extLst>
                        <a:ext uri="{FF2B5EF4-FFF2-40B4-BE49-F238E27FC236}">
                          <a16:creationId xmlns:a16="http://schemas.microsoft.com/office/drawing/2014/main" id="{A1D4DCD8-BEEC-4AC4-8EEF-9A7090F492C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1306" name="Picture 24 113">
                        <a:extLst>
                          <a:ext uri="{FF2B5EF4-FFF2-40B4-BE49-F238E27FC236}">
                            <a16:creationId xmlns:a16="http://schemas.microsoft.com/office/drawing/2014/main" id="{AE1A798A-3F59-4315-923E-0E7D418C02C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1307" name="Picture 24 114">
                        <a:extLst>
                          <a:ext uri="{FF2B5EF4-FFF2-40B4-BE49-F238E27FC236}">
                            <a16:creationId xmlns:a16="http://schemas.microsoft.com/office/drawing/2014/main" id="{BF8599AF-CB2B-456F-ACB2-7B496355BD9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1303" name="Group 179">
                      <a:extLst>
                        <a:ext uri="{FF2B5EF4-FFF2-40B4-BE49-F238E27FC236}">
                          <a16:creationId xmlns:a16="http://schemas.microsoft.com/office/drawing/2014/main" id="{A9DF70C2-81DC-4A0E-B6E6-8C4DEA7AA38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1304" name="Picture 24 115">
                        <a:extLst>
                          <a:ext uri="{FF2B5EF4-FFF2-40B4-BE49-F238E27FC236}">
                            <a16:creationId xmlns:a16="http://schemas.microsoft.com/office/drawing/2014/main" id="{A5D34571-7D9A-47D8-93B5-81B71B99525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1305" name="Picture 24 116">
                        <a:extLst>
                          <a:ext uri="{FF2B5EF4-FFF2-40B4-BE49-F238E27FC236}">
                            <a16:creationId xmlns:a16="http://schemas.microsoft.com/office/drawing/2014/main" id="{FDD88058-ACEE-457F-B2A2-1EF8EAEE7C4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  <p:grpSp>
                <p:nvGrpSpPr>
                  <p:cNvPr id="1295" name="Group 1294">
                    <a:extLst>
                      <a:ext uri="{FF2B5EF4-FFF2-40B4-BE49-F238E27FC236}">
                        <a16:creationId xmlns:a16="http://schemas.microsoft.com/office/drawing/2014/main" id="{C1A8FE2A-478F-45BC-9A92-37921F640B83}"/>
                      </a:ext>
                    </a:extLst>
                  </p:cNvPr>
                  <p:cNvGrpSpPr/>
                  <p:nvPr/>
                </p:nvGrpSpPr>
                <p:grpSpPr>
                  <a:xfrm>
                    <a:off x="4935889" y="3265811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1296" name="Group 176">
                      <a:extLst>
                        <a:ext uri="{FF2B5EF4-FFF2-40B4-BE49-F238E27FC236}">
                          <a16:creationId xmlns:a16="http://schemas.microsoft.com/office/drawing/2014/main" id="{BC0B1078-953D-4A69-94B0-B07AD328383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1300" name="Picture 24 117">
                        <a:extLst>
                          <a:ext uri="{FF2B5EF4-FFF2-40B4-BE49-F238E27FC236}">
                            <a16:creationId xmlns:a16="http://schemas.microsoft.com/office/drawing/2014/main" id="{0B0B9938-D4D0-4A3C-9224-34069484FCB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1301" name="Picture 24 118">
                        <a:extLst>
                          <a:ext uri="{FF2B5EF4-FFF2-40B4-BE49-F238E27FC236}">
                            <a16:creationId xmlns:a16="http://schemas.microsoft.com/office/drawing/2014/main" id="{7F3D6F01-5599-48E1-BF95-F3E4436201C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1297" name="Group 179">
                      <a:extLst>
                        <a:ext uri="{FF2B5EF4-FFF2-40B4-BE49-F238E27FC236}">
                          <a16:creationId xmlns:a16="http://schemas.microsoft.com/office/drawing/2014/main" id="{E7DAA2CF-0F70-4BE6-9768-615953E9DA5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1298" name="Picture 24 119">
                        <a:extLst>
                          <a:ext uri="{FF2B5EF4-FFF2-40B4-BE49-F238E27FC236}">
                            <a16:creationId xmlns:a16="http://schemas.microsoft.com/office/drawing/2014/main" id="{6C693D87-39E4-4E65-A202-24C91C715D4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1299" name="Picture 24 120">
                        <a:extLst>
                          <a:ext uri="{FF2B5EF4-FFF2-40B4-BE49-F238E27FC236}">
                            <a16:creationId xmlns:a16="http://schemas.microsoft.com/office/drawing/2014/main" id="{DE84E304-CA07-43E1-83B3-F49F2E98625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</p:grpSp>
            <p:grpSp>
              <p:nvGrpSpPr>
                <p:cNvPr id="1279" name="Group 1278">
                  <a:extLst>
                    <a:ext uri="{FF2B5EF4-FFF2-40B4-BE49-F238E27FC236}">
                      <a16:creationId xmlns:a16="http://schemas.microsoft.com/office/drawing/2014/main" id="{BD028887-B7FE-45E1-9569-059D982D9460}"/>
                    </a:ext>
                  </a:extLst>
                </p:cNvPr>
                <p:cNvGrpSpPr/>
                <p:nvPr/>
              </p:nvGrpSpPr>
              <p:grpSpPr>
                <a:xfrm rot="21049340">
                  <a:off x="7270080" y="2509410"/>
                  <a:ext cx="601238" cy="499826"/>
                  <a:chOff x="5841977" y="3176030"/>
                  <a:chExt cx="601238" cy="499826"/>
                </a:xfrm>
              </p:grpSpPr>
              <p:grpSp>
                <p:nvGrpSpPr>
                  <p:cNvPr id="1280" name="Group 1279">
                    <a:extLst>
                      <a:ext uri="{FF2B5EF4-FFF2-40B4-BE49-F238E27FC236}">
                        <a16:creationId xmlns:a16="http://schemas.microsoft.com/office/drawing/2014/main" id="{17CCCE8B-3716-447F-A9B3-BA60DCED1E64}"/>
                      </a:ext>
                    </a:extLst>
                  </p:cNvPr>
                  <p:cNvGrpSpPr/>
                  <p:nvPr/>
                </p:nvGrpSpPr>
                <p:grpSpPr>
                  <a:xfrm rot="19742345">
                    <a:off x="5841977" y="3207622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1288" name="Group 176">
                      <a:extLst>
                        <a:ext uri="{FF2B5EF4-FFF2-40B4-BE49-F238E27FC236}">
                          <a16:creationId xmlns:a16="http://schemas.microsoft.com/office/drawing/2014/main" id="{FEBAC5E5-FAA3-4005-AA09-97DD91C7122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1292" name="Picture 24 121">
                        <a:extLst>
                          <a:ext uri="{FF2B5EF4-FFF2-40B4-BE49-F238E27FC236}">
                            <a16:creationId xmlns:a16="http://schemas.microsoft.com/office/drawing/2014/main" id="{11894719-4760-4FFA-8B74-3013A391250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1293" name="Picture 24 122">
                        <a:extLst>
                          <a:ext uri="{FF2B5EF4-FFF2-40B4-BE49-F238E27FC236}">
                            <a16:creationId xmlns:a16="http://schemas.microsoft.com/office/drawing/2014/main" id="{27A467CF-6EE3-4915-B0C4-52143D49E0E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1289" name="Group 179">
                      <a:extLst>
                        <a:ext uri="{FF2B5EF4-FFF2-40B4-BE49-F238E27FC236}">
                          <a16:creationId xmlns:a16="http://schemas.microsoft.com/office/drawing/2014/main" id="{8D69F614-4A78-4A30-B708-9AB8A0B8AAD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1290" name="Picture 24 123">
                        <a:extLst>
                          <a:ext uri="{FF2B5EF4-FFF2-40B4-BE49-F238E27FC236}">
                            <a16:creationId xmlns:a16="http://schemas.microsoft.com/office/drawing/2014/main" id="{8E6E1CE3-5811-4C52-892D-2114072AD26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1291" name="Picture 24 124">
                        <a:extLst>
                          <a:ext uri="{FF2B5EF4-FFF2-40B4-BE49-F238E27FC236}">
                            <a16:creationId xmlns:a16="http://schemas.microsoft.com/office/drawing/2014/main" id="{6360270A-C596-486D-89A7-4228EABCC7E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  <p:grpSp>
                <p:nvGrpSpPr>
                  <p:cNvPr id="1281" name="Group 1280">
                    <a:extLst>
                      <a:ext uri="{FF2B5EF4-FFF2-40B4-BE49-F238E27FC236}">
                        <a16:creationId xmlns:a16="http://schemas.microsoft.com/office/drawing/2014/main" id="{F178C6A1-3FC4-4543-ACF7-910204D96135}"/>
                      </a:ext>
                    </a:extLst>
                  </p:cNvPr>
                  <p:cNvGrpSpPr/>
                  <p:nvPr/>
                </p:nvGrpSpPr>
                <p:grpSpPr>
                  <a:xfrm rot="17239213">
                    <a:off x="6033171" y="3265811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1282" name="Group 176">
                      <a:extLst>
                        <a:ext uri="{FF2B5EF4-FFF2-40B4-BE49-F238E27FC236}">
                          <a16:creationId xmlns:a16="http://schemas.microsoft.com/office/drawing/2014/main" id="{A6C02CA5-68CF-4DC7-AE40-6C782A527BF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1286" name="Picture 24 125">
                        <a:extLst>
                          <a:ext uri="{FF2B5EF4-FFF2-40B4-BE49-F238E27FC236}">
                            <a16:creationId xmlns:a16="http://schemas.microsoft.com/office/drawing/2014/main" id="{46833F23-337E-4FDA-8B36-9A99A4E76A5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1287" name="Picture 24 126">
                        <a:extLst>
                          <a:ext uri="{FF2B5EF4-FFF2-40B4-BE49-F238E27FC236}">
                            <a16:creationId xmlns:a16="http://schemas.microsoft.com/office/drawing/2014/main" id="{F83CA201-5794-40C1-92F7-C377EAD8A86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1283" name="Group 179">
                      <a:extLst>
                        <a:ext uri="{FF2B5EF4-FFF2-40B4-BE49-F238E27FC236}">
                          <a16:creationId xmlns:a16="http://schemas.microsoft.com/office/drawing/2014/main" id="{8AD30D6D-A052-4FB7-B4C9-FE4C6BB6909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1284" name="Picture 24 127">
                        <a:extLst>
                          <a:ext uri="{FF2B5EF4-FFF2-40B4-BE49-F238E27FC236}">
                            <a16:creationId xmlns:a16="http://schemas.microsoft.com/office/drawing/2014/main" id="{B20A4174-3AF8-4103-884A-25FB6E6CD20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1285" name="Picture 24 128">
                        <a:extLst>
                          <a:ext uri="{FF2B5EF4-FFF2-40B4-BE49-F238E27FC236}">
                            <a16:creationId xmlns:a16="http://schemas.microsoft.com/office/drawing/2014/main" id="{C98AB91D-7F4D-43E4-BF43-1C5E1CD6A7F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</p:grpSp>
          </p:grpSp>
        </p:grpSp>
      </p:grpSp>
      <p:grpSp>
        <p:nvGrpSpPr>
          <p:cNvPr id="1023" name="Group 1022">
            <a:extLst>
              <a:ext uri="{FF2B5EF4-FFF2-40B4-BE49-F238E27FC236}">
                <a16:creationId xmlns:a16="http://schemas.microsoft.com/office/drawing/2014/main" id="{24F0C6C7-8C01-4EB8-8B7D-693CB145BC47}"/>
              </a:ext>
            </a:extLst>
          </p:cNvPr>
          <p:cNvGrpSpPr/>
          <p:nvPr/>
        </p:nvGrpSpPr>
        <p:grpSpPr>
          <a:xfrm rot="14772394">
            <a:off x="7442798" y="3273197"/>
            <a:ext cx="2516626" cy="1922962"/>
            <a:chOff x="4930347" y="2731026"/>
            <a:chExt cx="2516626" cy="1922962"/>
          </a:xfrm>
        </p:grpSpPr>
        <p:grpSp>
          <p:nvGrpSpPr>
            <p:cNvPr id="1024" name="Group 1023">
              <a:extLst>
                <a:ext uri="{FF2B5EF4-FFF2-40B4-BE49-F238E27FC236}">
                  <a16:creationId xmlns:a16="http://schemas.microsoft.com/office/drawing/2014/main" id="{E9DC849B-8E04-44F2-A994-CC611B4049A4}"/>
                </a:ext>
              </a:extLst>
            </p:cNvPr>
            <p:cNvGrpSpPr/>
            <p:nvPr/>
          </p:nvGrpSpPr>
          <p:grpSpPr>
            <a:xfrm>
              <a:off x="4930347" y="3360022"/>
              <a:ext cx="657768" cy="378452"/>
              <a:chOff x="4777947" y="3207622"/>
              <a:chExt cx="657768" cy="378452"/>
            </a:xfrm>
          </p:grpSpPr>
          <p:grpSp>
            <p:nvGrpSpPr>
              <p:cNvPr id="1253" name="Group 1252">
                <a:extLst>
                  <a:ext uri="{FF2B5EF4-FFF2-40B4-BE49-F238E27FC236}">
                    <a16:creationId xmlns:a16="http://schemas.microsoft.com/office/drawing/2014/main" id="{5966C1CD-88F9-4DD0-83AA-602F81B1B918}"/>
                  </a:ext>
                </a:extLst>
              </p:cNvPr>
              <p:cNvGrpSpPr/>
              <p:nvPr/>
            </p:nvGrpSpPr>
            <p:grpSpPr>
              <a:xfrm>
                <a:off x="4777947" y="3207622"/>
                <a:ext cx="499826" cy="320263"/>
                <a:chOff x="4503627" y="2218458"/>
                <a:chExt cx="499826" cy="320263"/>
              </a:xfrm>
            </p:grpSpPr>
            <p:grpSp>
              <p:nvGrpSpPr>
                <p:cNvPr id="1261" name="Group 176">
                  <a:extLst>
                    <a:ext uri="{FF2B5EF4-FFF2-40B4-BE49-F238E27FC236}">
                      <a16:creationId xmlns:a16="http://schemas.microsoft.com/office/drawing/2014/main" id="{F6537E98-AE67-4D32-9001-F0CE8B4D8C03}"/>
                    </a:ext>
                  </a:extLst>
                </p:cNvPr>
                <p:cNvGrpSpPr/>
                <p:nvPr/>
              </p:nvGrpSpPr>
              <p:grpSpPr>
                <a:xfrm>
                  <a:off x="4503627" y="2301538"/>
                  <a:ext cx="300259" cy="237183"/>
                  <a:chOff x="2962956" y="2115885"/>
                  <a:chExt cx="300259" cy="237183"/>
                </a:xfrm>
              </p:grpSpPr>
              <p:pic>
                <p:nvPicPr>
                  <p:cNvPr id="1265" name="Picture 24 129">
                    <a:extLst>
                      <a:ext uri="{FF2B5EF4-FFF2-40B4-BE49-F238E27FC236}">
                        <a16:creationId xmlns:a16="http://schemas.microsoft.com/office/drawing/2014/main" id="{5A16A4E3-EFFF-4A18-BDDD-3C38EFE5E085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3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3076683" y="211667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  <p:pic>
                <p:nvPicPr>
                  <p:cNvPr id="1266" name="Picture 24 130">
                    <a:extLst>
                      <a:ext uri="{FF2B5EF4-FFF2-40B4-BE49-F238E27FC236}">
                        <a16:creationId xmlns:a16="http://schemas.microsoft.com/office/drawing/2014/main" id="{A7D8041E-33E0-43D0-8C60-E2CF351A5E0E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3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2962162" y="2166537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</p:grpSp>
            <p:grpSp>
              <p:nvGrpSpPr>
                <p:cNvPr id="1262" name="Group 179">
                  <a:extLst>
                    <a:ext uri="{FF2B5EF4-FFF2-40B4-BE49-F238E27FC236}">
                      <a16:creationId xmlns:a16="http://schemas.microsoft.com/office/drawing/2014/main" id="{A7B1EA1C-5CDC-4A7B-B447-6F841C4E5E28}"/>
                    </a:ext>
                  </a:extLst>
                </p:cNvPr>
                <p:cNvGrpSpPr/>
                <p:nvPr/>
              </p:nvGrpSpPr>
              <p:grpSpPr>
                <a:xfrm>
                  <a:off x="4719823" y="2218458"/>
                  <a:ext cx="283630" cy="253824"/>
                  <a:chOff x="6986427" y="2972145"/>
                  <a:chExt cx="283630" cy="253824"/>
                </a:xfrm>
              </p:grpSpPr>
              <p:pic>
                <p:nvPicPr>
                  <p:cNvPr id="1263" name="Picture 24 131">
                    <a:extLst>
                      <a:ext uri="{FF2B5EF4-FFF2-40B4-BE49-F238E27FC236}">
                        <a16:creationId xmlns:a16="http://schemas.microsoft.com/office/drawing/2014/main" id="{477B5F49-1788-43A2-8128-FCBF70613DD1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3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6985633" y="3039438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  <p:pic>
                <p:nvPicPr>
                  <p:cNvPr id="1264" name="Picture 24 132">
                    <a:extLst>
                      <a:ext uri="{FF2B5EF4-FFF2-40B4-BE49-F238E27FC236}">
                        <a16:creationId xmlns:a16="http://schemas.microsoft.com/office/drawing/2014/main" id="{A8D0961D-3458-4ABC-A810-1F657C582877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3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7083525" y="297293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</p:grpSp>
          </p:grpSp>
          <p:grpSp>
            <p:nvGrpSpPr>
              <p:cNvPr id="1254" name="Group 1253">
                <a:extLst>
                  <a:ext uri="{FF2B5EF4-FFF2-40B4-BE49-F238E27FC236}">
                    <a16:creationId xmlns:a16="http://schemas.microsoft.com/office/drawing/2014/main" id="{4062B403-E918-42BF-AD77-A4805F8CB87A}"/>
                  </a:ext>
                </a:extLst>
              </p:cNvPr>
              <p:cNvGrpSpPr/>
              <p:nvPr/>
            </p:nvGrpSpPr>
            <p:grpSpPr>
              <a:xfrm>
                <a:off x="4935889" y="3265811"/>
                <a:ext cx="499826" cy="320263"/>
                <a:chOff x="4503627" y="2218458"/>
                <a:chExt cx="499826" cy="320263"/>
              </a:xfrm>
            </p:grpSpPr>
            <p:grpSp>
              <p:nvGrpSpPr>
                <p:cNvPr id="1255" name="Group 176">
                  <a:extLst>
                    <a:ext uri="{FF2B5EF4-FFF2-40B4-BE49-F238E27FC236}">
                      <a16:creationId xmlns:a16="http://schemas.microsoft.com/office/drawing/2014/main" id="{8FC557BD-CCD2-48A4-B849-5395F2B14AC7}"/>
                    </a:ext>
                  </a:extLst>
                </p:cNvPr>
                <p:cNvGrpSpPr/>
                <p:nvPr/>
              </p:nvGrpSpPr>
              <p:grpSpPr>
                <a:xfrm>
                  <a:off x="4503627" y="2301538"/>
                  <a:ext cx="300259" cy="237183"/>
                  <a:chOff x="2962956" y="2115885"/>
                  <a:chExt cx="300259" cy="237183"/>
                </a:xfrm>
              </p:grpSpPr>
              <p:pic>
                <p:nvPicPr>
                  <p:cNvPr id="1259" name="Picture 24 133">
                    <a:extLst>
                      <a:ext uri="{FF2B5EF4-FFF2-40B4-BE49-F238E27FC236}">
                        <a16:creationId xmlns:a16="http://schemas.microsoft.com/office/drawing/2014/main" id="{17D81DD2-293E-44E2-A695-117A96AE2CC0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3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3076683" y="211667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  <p:pic>
                <p:nvPicPr>
                  <p:cNvPr id="1260" name="Picture 24 134">
                    <a:extLst>
                      <a:ext uri="{FF2B5EF4-FFF2-40B4-BE49-F238E27FC236}">
                        <a16:creationId xmlns:a16="http://schemas.microsoft.com/office/drawing/2014/main" id="{60122586-72CC-4147-B8FA-E008C3C61C24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3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2962162" y="2166537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</p:grpSp>
            <p:grpSp>
              <p:nvGrpSpPr>
                <p:cNvPr id="1256" name="Group 179">
                  <a:extLst>
                    <a:ext uri="{FF2B5EF4-FFF2-40B4-BE49-F238E27FC236}">
                      <a16:creationId xmlns:a16="http://schemas.microsoft.com/office/drawing/2014/main" id="{56CEBDC7-0903-4BDA-83E5-90063FD7FCC4}"/>
                    </a:ext>
                  </a:extLst>
                </p:cNvPr>
                <p:cNvGrpSpPr/>
                <p:nvPr/>
              </p:nvGrpSpPr>
              <p:grpSpPr>
                <a:xfrm>
                  <a:off x="4719823" y="2218458"/>
                  <a:ext cx="283630" cy="253824"/>
                  <a:chOff x="6986427" y="2972145"/>
                  <a:chExt cx="283630" cy="253824"/>
                </a:xfrm>
              </p:grpSpPr>
              <p:pic>
                <p:nvPicPr>
                  <p:cNvPr id="1257" name="Picture 24 135">
                    <a:extLst>
                      <a:ext uri="{FF2B5EF4-FFF2-40B4-BE49-F238E27FC236}">
                        <a16:creationId xmlns:a16="http://schemas.microsoft.com/office/drawing/2014/main" id="{46875990-FA07-4F6B-851A-1230A3F34BC4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3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6985633" y="3039438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  <p:pic>
                <p:nvPicPr>
                  <p:cNvPr id="1258" name="Picture 24 136">
                    <a:extLst>
                      <a:ext uri="{FF2B5EF4-FFF2-40B4-BE49-F238E27FC236}">
                        <a16:creationId xmlns:a16="http://schemas.microsoft.com/office/drawing/2014/main" id="{3FF347BA-B02F-41E6-8293-9D89AF9A9C41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3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7083525" y="297293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</p:grpSp>
          </p:grpSp>
        </p:grpSp>
        <p:grpSp>
          <p:nvGrpSpPr>
            <p:cNvPr id="1025" name="Group 1024">
              <a:extLst>
                <a:ext uri="{FF2B5EF4-FFF2-40B4-BE49-F238E27FC236}">
                  <a16:creationId xmlns:a16="http://schemas.microsoft.com/office/drawing/2014/main" id="{7D1B5157-2E94-41AF-81CC-7F01A1D89EF5}"/>
                </a:ext>
              </a:extLst>
            </p:cNvPr>
            <p:cNvGrpSpPr/>
            <p:nvPr/>
          </p:nvGrpSpPr>
          <p:grpSpPr>
            <a:xfrm>
              <a:off x="4938661" y="3636001"/>
              <a:ext cx="601238" cy="499826"/>
              <a:chOff x="5841977" y="3176030"/>
              <a:chExt cx="601238" cy="499826"/>
            </a:xfrm>
          </p:grpSpPr>
          <p:grpSp>
            <p:nvGrpSpPr>
              <p:cNvPr id="1239" name="Group 1238">
                <a:extLst>
                  <a:ext uri="{FF2B5EF4-FFF2-40B4-BE49-F238E27FC236}">
                    <a16:creationId xmlns:a16="http://schemas.microsoft.com/office/drawing/2014/main" id="{D653AE57-9769-4E0E-9E43-1C1C49ADDFAD}"/>
                  </a:ext>
                </a:extLst>
              </p:cNvPr>
              <p:cNvGrpSpPr/>
              <p:nvPr/>
            </p:nvGrpSpPr>
            <p:grpSpPr>
              <a:xfrm rot="19742345">
                <a:off x="5841977" y="3207622"/>
                <a:ext cx="499826" cy="320263"/>
                <a:chOff x="4503627" y="2218458"/>
                <a:chExt cx="499826" cy="320263"/>
              </a:xfrm>
            </p:grpSpPr>
            <p:grpSp>
              <p:nvGrpSpPr>
                <p:cNvPr id="1247" name="Group 176">
                  <a:extLst>
                    <a:ext uri="{FF2B5EF4-FFF2-40B4-BE49-F238E27FC236}">
                      <a16:creationId xmlns:a16="http://schemas.microsoft.com/office/drawing/2014/main" id="{7E97E47D-F99E-43A7-A752-578316DDFD4F}"/>
                    </a:ext>
                  </a:extLst>
                </p:cNvPr>
                <p:cNvGrpSpPr/>
                <p:nvPr/>
              </p:nvGrpSpPr>
              <p:grpSpPr>
                <a:xfrm>
                  <a:off x="4503627" y="2301538"/>
                  <a:ext cx="300259" cy="237183"/>
                  <a:chOff x="2962956" y="2115885"/>
                  <a:chExt cx="300259" cy="237183"/>
                </a:xfrm>
              </p:grpSpPr>
              <p:pic>
                <p:nvPicPr>
                  <p:cNvPr id="1251" name="Picture 24 137">
                    <a:extLst>
                      <a:ext uri="{FF2B5EF4-FFF2-40B4-BE49-F238E27FC236}">
                        <a16:creationId xmlns:a16="http://schemas.microsoft.com/office/drawing/2014/main" id="{8AE03604-3D81-46C0-BD89-8919731BEF78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3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3076683" y="211667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  <p:pic>
                <p:nvPicPr>
                  <p:cNvPr id="1252" name="Picture 24 138">
                    <a:extLst>
                      <a:ext uri="{FF2B5EF4-FFF2-40B4-BE49-F238E27FC236}">
                        <a16:creationId xmlns:a16="http://schemas.microsoft.com/office/drawing/2014/main" id="{6A43D3DB-1D65-4703-92C0-65E89945A6FE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3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2962162" y="2166537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</p:grpSp>
            <p:grpSp>
              <p:nvGrpSpPr>
                <p:cNvPr id="1248" name="Group 179">
                  <a:extLst>
                    <a:ext uri="{FF2B5EF4-FFF2-40B4-BE49-F238E27FC236}">
                      <a16:creationId xmlns:a16="http://schemas.microsoft.com/office/drawing/2014/main" id="{D5144AE6-167E-4FDB-BB13-7A9B68499715}"/>
                    </a:ext>
                  </a:extLst>
                </p:cNvPr>
                <p:cNvGrpSpPr/>
                <p:nvPr/>
              </p:nvGrpSpPr>
              <p:grpSpPr>
                <a:xfrm>
                  <a:off x="4719823" y="2218458"/>
                  <a:ext cx="283630" cy="253824"/>
                  <a:chOff x="6986427" y="2972145"/>
                  <a:chExt cx="283630" cy="253824"/>
                </a:xfrm>
              </p:grpSpPr>
              <p:pic>
                <p:nvPicPr>
                  <p:cNvPr id="1249" name="Picture 24 139">
                    <a:extLst>
                      <a:ext uri="{FF2B5EF4-FFF2-40B4-BE49-F238E27FC236}">
                        <a16:creationId xmlns:a16="http://schemas.microsoft.com/office/drawing/2014/main" id="{D1BFB1B1-58A6-4245-8205-6AD773D814DE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3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6985633" y="3039438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  <p:pic>
                <p:nvPicPr>
                  <p:cNvPr id="1250" name="Picture 24 140">
                    <a:extLst>
                      <a:ext uri="{FF2B5EF4-FFF2-40B4-BE49-F238E27FC236}">
                        <a16:creationId xmlns:a16="http://schemas.microsoft.com/office/drawing/2014/main" id="{D62FB116-B7FD-40C9-8113-217649C2767B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3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7083525" y="297293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</p:grpSp>
          </p:grpSp>
          <p:grpSp>
            <p:nvGrpSpPr>
              <p:cNvPr id="1240" name="Group 1239">
                <a:extLst>
                  <a:ext uri="{FF2B5EF4-FFF2-40B4-BE49-F238E27FC236}">
                    <a16:creationId xmlns:a16="http://schemas.microsoft.com/office/drawing/2014/main" id="{8AB55DC9-36E7-4F9A-977F-30AFE4AFDA2B}"/>
                  </a:ext>
                </a:extLst>
              </p:cNvPr>
              <p:cNvGrpSpPr/>
              <p:nvPr/>
            </p:nvGrpSpPr>
            <p:grpSpPr>
              <a:xfrm rot="17239213">
                <a:off x="6033171" y="3265811"/>
                <a:ext cx="499826" cy="320263"/>
                <a:chOff x="4503627" y="2218458"/>
                <a:chExt cx="499826" cy="320263"/>
              </a:xfrm>
            </p:grpSpPr>
            <p:grpSp>
              <p:nvGrpSpPr>
                <p:cNvPr id="1241" name="Group 176">
                  <a:extLst>
                    <a:ext uri="{FF2B5EF4-FFF2-40B4-BE49-F238E27FC236}">
                      <a16:creationId xmlns:a16="http://schemas.microsoft.com/office/drawing/2014/main" id="{8B8FA164-940D-426F-97FF-05FF503DF4FD}"/>
                    </a:ext>
                  </a:extLst>
                </p:cNvPr>
                <p:cNvGrpSpPr/>
                <p:nvPr/>
              </p:nvGrpSpPr>
              <p:grpSpPr>
                <a:xfrm>
                  <a:off x="4503627" y="2301538"/>
                  <a:ext cx="300259" cy="237183"/>
                  <a:chOff x="2962956" y="2115885"/>
                  <a:chExt cx="300259" cy="237183"/>
                </a:xfrm>
              </p:grpSpPr>
              <p:pic>
                <p:nvPicPr>
                  <p:cNvPr id="1245" name="Picture 24 141">
                    <a:extLst>
                      <a:ext uri="{FF2B5EF4-FFF2-40B4-BE49-F238E27FC236}">
                        <a16:creationId xmlns:a16="http://schemas.microsoft.com/office/drawing/2014/main" id="{87500E2D-C88C-413B-8DC8-1706D9DD7D68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3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3076683" y="211667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  <p:pic>
                <p:nvPicPr>
                  <p:cNvPr id="1246" name="Picture 24 142">
                    <a:extLst>
                      <a:ext uri="{FF2B5EF4-FFF2-40B4-BE49-F238E27FC236}">
                        <a16:creationId xmlns:a16="http://schemas.microsoft.com/office/drawing/2014/main" id="{4BEB8345-0971-466B-8C72-AB5604A01139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3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2962162" y="2166537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</p:grpSp>
            <p:grpSp>
              <p:nvGrpSpPr>
                <p:cNvPr id="1242" name="Group 179">
                  <a:extLst>
                    <a:ext uri="{FF2B5EF4-FFF2-40B4-BE49-F238E27FC236}">
                      <a16:creationId xmlns:a16="http://schemas.microsoft.com/office/drawing/2014/main" id="{CD39140F-E000-47D2-9BE8-290244DAE709}"/>
                    </a:ext>
                  </a:extLst>
                </p:cNvPr>
                <p:cNvGrpSpPr/>
                <p:nvPr/>
              </p:nvGrpSpPr>
              <p:grpSpPr>
                <a:xfrm>
                  <a:off x="4719823" y="2218458"/>
                  <a:ext cx="283630" cy="253824"/>
                  <a:chOff x="6986427" y="2972145"/>
                  <a:chExt cx="283630" cy="253824"/>
                </a:xfrm>
              </p:grpSpPr>
              <p:pic>
                <p:nvPicPr>
                  <p:cNvPr id="1243" name="Picture 24 143">
                    <a:extLst>
                      <a:ext uri="{FF2B5EF4-FFF2-40B4-BE49-F238E27FC236}">
                        <a16:creationId xmlns:a16="http://schemas.microsoft.com/office/drawing/2014/main" id="{EE17837D-CC30-46B0-A67C-09A9A7268E42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3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6985633" y="3039438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  <p:pic>
                <p:nvPicPr>
                  <p:cNvPr id="1244" name="Picture 24 144">
                    <a:extLst>
                      <a:ext uri="{FF2B5EF4-FFF2-40B4-BE49-F238E27FC236}">
                        <a16:creationId xmlns:a16="http://schemas.microsoft.com/office/drawing/2014/main" id="{A569B881-BE31-4F3C-87CF-58D7271BEBF7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3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7083525" y="297293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</p:grpSp>
          </p:grpSp>
        </p:grpSp>
        <p:grpSp>
          <p:nvGrpSpPr>
            <p:cNvPr id="1026" name="Group 1025">
              <a:extLst>
                <a:ext uri="{FF2B5EF4-FFF2-40B4-BE49-F238E27FC236}">
                  <a16:creationId xmlns:a16="http://schemas.microsoft.com/office/drawing/2014/main" id="{99D1F1A0-4C2C-4664-9D06-B3974D70D6EA}"/>
                </a:ext>
              </a:extLst>
            </p:cNvPr>
            <p:cNvGrpSpPr/>
            <p:nvPr/>
          </p:nvGrpSpPr>
          <p:grpSpPr>
            <a:xfrm>
              <a:off x="5407774" y="3379418"/>
              <a:ext cx="1055948" cy="610380"/>
              <a:chOff x="6261214" y="3135578"/>
              <a:chExt cx="1055948" cy="610380"/>
            </a:xfrm>
          </p:grpSpPr>
          <p:grpSp>
            <p:nvGrpSpPr>
              <p:cNvPr id="1209" name="Group 1208">
                <a:extLst>
                  <a:ext uri="{FF2B5EF4-FFF2-40B4-BE49-F238E27FC236}">
                    <a16:creationId xmlns:a16="http://schemas.microsoft.com/office/drawing/2014/main" id="{77B16B1C-382A-4A9F-A131-782CE1484FFE}"/>
                  </a:ext>
                </a:extLst>
              </p:cNvPr>
              <p:cNvGrpSpPr/>
              <p:nvPr/>
            </p:nvGrpSpPr>
            <p:grpSpPr>
              <a:xfrm>
                <a:off x="6659394" y="3135578"/>
                <a:ext cx="657768" cy="378452"/>
                <a:chOff x="4777947" y="3207622"/>
                <a:chExt cx="657768" cy="378452"/>
              </a:xfrm>
            </p:grpSpPr>
            <p:grpSp>
              <p:nvGrpSpPr>
                <p:cNvPr id="1225" name="Group 1224">
                  <a:extLst>
                    <a:ext uri="{FF2B5EF4-FFF2-40B4-BE49-F238E27FC236}">
                      <a16:creationId xmlns:a16="http://schemas.microsoft.com/office/drawing/2014/main" id="{3F43B901-6288-4C52-B99C-0FF959F1E5B4}"/>
                    </a:ext>
                  </a:extLst>
                </p:cNvPr>
                <p:cNvGrpSpPr/>
                <p:nvPr/>
              </p:nvGrpSpPr>
              <p:grpSpPr>
                <a:xfrm>
                  <a:off x="4777947" y="3207622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1233" name="Group 176">
                    <a:extLst>
                      <a:ext uri="{FF2B5EF4-FFF2-40B4-BE49-F238E27FC236}">
                        <a16:creationId xmlns:a16="http://schemas.microsoft.com/office/drawing/2014/main" id="{9037AB0E-5C0D-40B0-9980-562729D06898}"/>
                      </a:ext>
                    </a:extLst>
                  </p:cNvPr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1237" name="Picture 24 145">
                      <a:extLst>
                        <a:ext uri="{FF2B5EF4-FFF2-40B4-BE49-F238E27FC236}">
                          <a16:creationId xmlns:a16="http://schemas.microsoft.com/office/drawing/2014/main" id="{4D2BB5DD-24B6-4653-8FCA-EF3AFB838908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1238" name="Picture 24 146">
                      <a:extLst>
                        <a:ext uri="{FF2B5EF4-FFF2-40B4-BE49-F238E27FC236}">
                          <a16:creationId xmlns:a16="http://schemas.microsoft.com/office/drawing/2014/main" id="{A253756F-8B4D-48A8-89C9-0B0BCFD9109A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1234" name="Group 179">
                    <a:extLst>
                      <a:ext uri="{FF2B5EF4-FFF2-40B4-BE49-F238E27FC236}">
                        <a16:creationId xmlns:a16="http://schemas.microsoft.com/office/drawing/2014/main" id="{EE354B3B-8449-48AD-A5AB-7BE4F35953D9}"/>
                      </a:ext>
                    </a:extLst>
                  </p:cNvPr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1235" name="Picture 24 147">
                      <a:extLst>
                        <a:ext uri="{FF2B5EF4-FFF2-40B4-BE49-F238E27FC236}">
                          <a16:creationId xmlns:a16="http://schemas.microsoft.com/office/drawing/2014/main" id="{47EFC60A-9AD8-4FA3-BE8B-60E6152E994D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1236" name="Picture 24 148">
                      <a:extLst>
                        <a:ext uri="{FF2B5EF4-FFF2-40B4-BE49-F238E27FC236}">
                          <a16:creationId xmlns:a16="http://schemas.microsoft.com/office/drawing/2014/main" id="{7511B0BA-D74F-4794-AD35-36F65F330262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  <p:grpSp>
              <p:nvGrpSpPr>
                <p:cNvPr id="1226" name="Group 1225">
                  <a:extLst>
                    <a:ext uri="{FF2B5EF4-FFF2-40B4-BE49-F238E27FC236}">
                      <a16:creationId xmlns:a16="http://schemas.microsoft.com/office/drawing/2014/main" id="{54BC5296-B717-4F5E-9390-B9EB044E8ED7}"/>
                    </a:ext>
                  </a:extLst>
                </p:cNvPr>
                <p:cNvGrpSpPr/>
                <p:nvPr/>
              </p:nvGrpSpPr>
              <p:grpSpPr>
                <a:xfrm>
                  <a:off x="4935889" y="3265811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1227" name="Group 176">
                    <a:extLst>
                      <a:ext uri="{FF2B5EF4-FFF2-40B4-BE49-F238E27FC236}">
                        <a16:creationId xmlns:a16="http://schemas.microsoft.com/office/drawing/2014/main" id="{1C1BF68A-BE14-4ADF-A6AA-1C896EF163CB}"/>
                      </a:ext>
                    </a:extLst>
                  </p:cNvPr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1231" name="Picture 24 149">
                      <a:extLst>
                        <a:ext uri="{FF2B5EF4-FFF2-40B4-BE49-F238E27FC236}">
                          <a16:creationId xmlns:a16="http://schemas.microsoft.com/office/drawing/2014/main" id="{4D15EBCC-7385-46B8-82B1-8B52FBCC4530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1232" name="Picture 24 150">
                      <a:extLst>
                        <a:ext uri="{FF2B5EF4-FFF2-40B4-BE49-F238E27FC236}">
                          <a16:creationId xmlns:a16="http://schemas.microsoft.com/office/drawing/2014/main" id="{F2C32ADE-F69E-4E6C-8429-BF0E34F76E1E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1228" name="Group 179">
                    <a:extLst>
                      <a:ext uri="{FF2B5EF4-FFF2-40B4-BE49-F238E27FC236}">
                        <a16:creationId xmlns:a16="http://schemas.microsoft.com/office/drawing/2014/main" id="{9277AB06-9684-49CF-89DE-3F6B41D7A38F}"/>
                      </a:ext>
                    </a:extLst>
                  </p:cNvPr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1229" name="Picture 24 151">
                      <a:extLst>
                        <a:ext uri="{FF2B5EF4-FFF2-40B4-BE49-F238E27FC236}">
                          <a16:creationId xmlns:a16="http://schemas.microsoft.com/office/drawing/2014/main" id="{DD03D0E5-DEE2-4C2C-B14C-A3596AF56FE8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1230" name="Picture 24 152">
                      <a:extLst>
                        <a:ext uri="{FF2B5EF4-FFF2-40B4-BE49-F238E27FC236}">
                          <a16:creationId xmlns:a16="http://schemas.microsoft.com/office/drawing/2014/main" id="{E712D865-F123-4AC2-A5AC-F1C6132441FE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</p:grpSp>
          <p:grpSp>
            <p:nvGrpSpPr>
              <p:cNvPr id="1210" name="Group 1209">
                <a:extLst>
                  <a:ext uri="{FF2B5EF4-FFF2-40B4-BE49-F238E27FC236}">
                    <a16:creationId xmlns:a16="http://schemas.microsoft.com/office/drawing/2014/main" id="{97989F97-1B1B-45DA-9986-1BB82872AB13}"/>
                  </a:ext>
                </a:extLst>
              </p:cNvPr>
              <p:cNvGrpSpPr/>
              <p:nvPr/>
            </p:nvGrpSpPr>
            <p:grpSpPr>
              <a:xfrm rot="18877668">
                <a:off x="6210508" y="3195426"/>
                <a:ext cx="601238" cy="499826"/>
                <a:chOff x="5841977" y="3176030"/>
                <a:chExt cx="601238" cy="499826"/>
              </a:xfrm>
            </p:grpSpPr>
            <p:grpSp>
              <p:nvGrpSpPr>
                <p:cNvPr id="1211" name="Group 1210">
                  <a:extLst>
                    <a:ext uri="{FF2B5EF4-FFF2-40B4-BE49-F238E27FC236}">
                      <a16:creationId xmlns:a16="http://schemas.microsoft.com/office/drawing/2014/main" id="{893DF9D4-BD52-4708-B332-8A1DE755E7D8}"/>
                    </a:ext>
                  </a:extLst>
                </p:cNvPr>
                <p:cNvGrpSpPr/>
                <p:nvPr/>
              </p:nvGrpSpPr>
              <p:grpSpPr>
                <a:xfrm rot="19742345">
                  <a:off x="5841977" y="3207622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1219" name="Group 176">
                    <a:extLst>
                      <a:ext uri="{FF2B5EF4-FFF2-40B4-BE49-F238E27FC236}">
                        <a16:creationId xmlns:a16="http://schemas.microsoft.com/office/drawing/2014/main" id="{06BA960F-B3B0-4C16-A7B2-2BA53A744E92}"/>
                      </a:ext>
                    </a:extLst>
                  </p:cNvPr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1223" name="Picture 24 153">
                      <a:extLst>
                        <a:ext uri="{FF2B5EF4-FFF2-40B4-BE49-F238E27FC236}">
                          <a16:creationId xmlns:a16="http://schemas.microsoft.com/office/drawing/2014/main" id="{AC9D6759-6F42-4138-8886-767BB20A87D6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1224" name="Picture 24 154">
                      <a:extLst>
                        <a:ext uri="{FF2B5EF4-FFF2-40B4-BE49-F238E27FC236}">
                          <a16:creationId xmlns:a16="http://schemas.microsoft.com/office/drawing/2014/main" id="{4BA9FDC9-9DF6-4A12-92AC-998070730DD9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1220" name="Group 179">
                    <a:extLst>
                      <a:ext uri="{FF2B5EF4-FFF2-40B4-BE49-F238E27FC236}">
                        <a16:creationId xmlns:a16="http://schemas.microsoft.com/office/drawing/2014/main" id="{A6EA2E4E-1869-494B-B245-F1C919CFEBBC}"/>
                      </a:ext>
                    </a:extLst>
                  </p:cNvPr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1221" name="Picture 24 155">
                      <a:extLst>
                        <a:ext uri="{FF2B5EF4-FFF2-40B4-BE49-F238E27FC236}">
                          <a16:creationId xmlns:a16="http://schemas.microsoft.com/office/drawing/2014/main" id="{58B2E444-9676-43D0-9580-B6B4D8FDF2E5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1222" name="Picture 24 156">
                      <a:extLst>
                        <a:ext uri="{FF2B5EF4-FFF2-40B4-BE49-F238E27FC236}">
                          <a16:creationId xmlns:a16="http://schemas.microsoft.com/office/drawing/2014/main" id="{9E5D647C-D7F5-4E6E-8C50-D6831BDDE4F2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  <p:grpSp>
              <p:nvGrpSpPr>
                <p:cNvPr id="1212" name="Group 1211">
                  <a:extLst>
                    <a:ext uri="{FF2B5EF4-FFF2-40B4-BE49-F238E27FC236}">
                      <a16:creationId xmlns:a16="http://schemas.microsoft.com/office/drawing/2014/main" id="{3D19EEC6-DB17-4BAE-BD3D-296AFB8E3C87}"/>
                    </a:ext>
                  </a:extLst>
                </p:cNvPr>
                <p:cNvGrpSpPr/>
                <p:nvPr/>
              </p:nvGrpSpPr>
              <p:grpSpPr>
                <a:xfrm rot="17239213">
                  <a:off x="6033171" y="3265811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1213" name="Group 176">
                    <a:extLst>
                      <a:ext uri="{FF2B5EF4-FFF2-40B4-BE49-F238E27FC236}">
                        <a16:creationId xmlns:a16="http://schemas.microsoft.com/office/drawing/2014/main" id="{D39F58AB-4174-45C3-B155-DE85DADBF1A5}"/>
                      </a:ext>
                    </a:extLst>
                  </p:cNvPr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1217" name="Picture 24 157">
                      <a:extLst>
                        <a:ext uri="{FF2B5EF4-FFF2-40B4-BE49-F238E27FC236}">
                          <a16:creationId xmlns:a16="http://schemas.microsoft.com/office/drawing/2014/main" id="{3DF27362-B919-4326-8698-E942AD794C0C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1218" name="Picture 24 158">
                      <a:extLst>
                        <a:ext uri="{FF2B5EF4-FFF2-40B4-BE49-F238E27FC236}">
                          <a16:creationId xmlns:a16="http://schemas.microsoft.com/office/drawing/2014/main" id="{1A27A33F-7995-4168-AE9A-AF1AD9B10F73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1214" name="Group 179">
                    <a:extLst>
                      <a:ext uri="{FF2B5EF4-FFF2-40B4-BE49-F238E27FC236}">
                        <a16:creationId xmlns:a16="http://schemas.microsoft.com/office/drawing/2014/main" id="{5E00C17D-1679-4992-9296-5121A19B9CEA}"/>
                      </a:ext>
                    </a:extLst>
                  </p:cNvPr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1215" name="Picture 24 159">
                      <a:extLst>
                        <a:ext uri="{FF2B5EF4-FFF2-40B4-BE49-F238E27FC236}">
                          <a16:creationId xmlns:a16="http://schemas.microsoft.com/office/drawing/2014/main" id="{E4EA353B-F08F-4E73-A050-A6C405ACFDC1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1216" name="Picture 24 160">
                      <a:extLst>
                        <a:ext uri="{FF2B5EF4-FFF2-40B4-BE49-F238E27FC236}">
                          <a16:creationId xmlns:a16="http://schemas.microsoft.com/office/drawing/2014/main" id="{B9C37224-4E29-4FAA-B1C6-4B5810CFE455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</p:grpSp>
        </p:grpSp>
        <p:grpSp>
          <p:nvGrpSpPr>
            <p:cNvPr id="1027" name="Group 1026">
              <a:extLst>
                <a:ext uri="{FF2B5EF4-FFF2-40B4-BE49-F238E27FC236}">
                  <a16:creationId xmlns:a16="http://schemas.microsoft.com/office/drawing/2014/main" id="{FF19E1AF-5093-4730-883A-7293554DC488}"/>
                </a:ext>
              </a:extLst>
            </p:cNvPr>
            <p:cNvGrpSpPr/>
            <p:nvPr/>
          </p:nvGrpSpPr>
          <p:grpSpPr>
            <a:xfrm>
              <a:off x="5382005" y="3684276"/>
              <a:ext cx="1078920" cy="969712"/>
              <a:chOff x="6792398" y="2509410"/>
              <a:chExt cx="1078920" cy="969712"/>
            </a:xfrm>
          </p:grpSpPr>
          <p:grpSp>
            <p:nvGrpSpPr>
              <p:cNvPr id="1151" name="Group 1150">
                <a:extLst>
                  <a:ext uri="{FF2B5EF4-FFF2-40B4-BE49-F238E27FC236}">
                    <a16:creationId xmlns:a16="http://schemas.microsoft.com/office/drawing/2014/main" id="{2987EA79-CF57-4DD2-B5BD-AEC3762663AC}"/>
                  </a:ext>
                </a:extLst>
              </p:cNvPr>
              <p:cNvGrpSpPr/>
              <p:nvPr/>
            </p:nvGrpSpPr>
            <p:grpSpPr>
              <a:xfrm>
                <a:off x="6792398" y="2703317"/>
                <a:ext cx="657768" cy="378452"/>
                <a:chOff x="4777947" y="3207622"/>
                <a:chExt cx="657768" cy="378452"/>
              </a:xfrm>
            </p:grpSpPr>
            <p:grpSp>
              <p:nvGrpSpPr>
                <p:cNvPr id="1195" name="Group 1194">
                  <a:extLst>
                    <a:ext uri="{FF2B5EF4-FFF2-40B4-BE49-F238E27FC236}">
                      <a16:creationId xmlns:a16="http://schemas.microsoft.com/office/drawing/2014/main" id="{29266EAB-5FE9-4F3D-B50B-C66D3481A0EB}"/>
                    </a:ext>
                  </a:extLst>
                </p:cNvPr>
                <p:cNvGrpSpPr/>
                <p:nvPr/>
              </p:nvGrpSpPr>
              <p:grpSpPr>
                <a:xfrm>
                  <a:off x="4777947" y="3207622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1203" name="Group 176">
                    <a:extLst>
                      <a:ext uri="{FF2B5EF4-FFF2-40B4-BE49-F238E27FC236}">
                        <a16:creationId xmlns:a16="http://schemas.microsoft.com/office/drawing/2014/main" id="{05304E65-2827-4F28-9FA2-A4D7F30C1531}"/>
                      </a:ext>
                    </a:extLst>
                  </p:cNvPr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1207" name="Picture 24 161">
                      <a:extLst>
                        <a:ext uri="{FF2B5EF4-FFF2-40B4-BE49-F238E27FC236}">
                          <a16:creationId xmlns:a16="http://schemas.microsoft.com/office/drawing/2014/main" id="{3FC22528-3FB2-4548-82F0-BBD08F741A62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1208" name="Picture 24 162">
                      <a:extLst>
                        <a:ext uri="{FF2B5EF4-FFF2-40B4-BE49-F238E27FC236}">
                          <a16:creationId xmlns:a16="http://schemas.microsoft.com/office/drawing/2014/main" id="{72ACFA25-9E45-4D15-9EA0-E1AA67D42958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1204" name="Group 179">
                    <a:extLst>
                      <a:ext uri="{FF2B5EF4-FFF2-40B4-BE49-F238E27FC236}">
                        <a16:creationId xmlns:a16="http://schemas.microsoft.com/office/drawing/2014/main" id="{50776AF6-EC66-4C2C-AA2A-C14C17F19E3E}"/>
                      </a:ext>
                    </a:extLst>
                  </p:cNvPr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1205" name="Picture 24 163">
                      <a:extLst>
                        <a:ext uri="{FF2B5EF4-FFF2-40B4-BE49-F238E27FC236}">
                          <a16:creationId xmlns:a16="http://schemas.microsoft.com/office/drawing/2014/main" id="{8B302F2C-0BCC-4EED-A4FE-57754AFE9583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1206" name="Picture 24 164">
                      <a:extLst>
                        <a:ext uri="{FF2B5EF4-FFF2-40B4-BE49-F238E27FC236}">
                          <a16:creationId xmlns:a16="http://schemas.microsoft.com/office/drawing/2014/main" id="{BCD72D7C-F34C-4DFF-885A-D69CCA464C83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  <p:grpSp>
              <p:nvGrpSpPr>
                <p:cNvPr id="1196" name="Group 1195">
                  <a:extLst>
                    <a:ext uri="{FF2B5EF4-FFF2-40B4-BE49-F238E27FC236}">
                      <a16:creationId xmlns:a16="http://schemas.microsoft.com/office/drawing/2014/main" id="{AEF3CF74-D793-4540-BE9C-49FD6D94F706}"/>
                    </a:ext>
                  </a:extLst>
                </p:cNvPr>
                <p:cNvGrpSpPr/>
                <p:nvPr/>
              </p:nvGrpSpPr>
              <p:grpSpPr>
                <a:xfrm>
                  <a:off x="4935889" y="3265811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1197" name="Group 176">
                    <a:extLst>
                      <a:ext uri="{FF2B5EF4-FFF2-40B4-BE49-F238E27FC236}">
                        <a16:creationId xmlns:a16="http://schemas.microsoft.com/office/drawing/2014/main" id="{A850A594-8F9E-4F3D-B2DE-E7030FE54E36}"/>
                      </a:ext>
                    </a:extLst>
                  </p:cNvPr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1201" name="Picture 24 165">
                      <a:extLst>
                        <a:ext uri="{FF2B5EF4-FFF2-40B4-BE49-F238E27FC236}">
                          <a16:creationId xmlns:a16="http://schemas.microsoft.com/office/drawing/2014/main" id="{259166F6-C81C-453C-A0E2-13386D07A7AC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1202" name="Picture 24 166">
                      <a:extLst>
                        <a:ext uri="{FF2B5EF4-FFF2-40B4-BE49-F238E27FC236}">
                          <a16:creationId xmlns:a16="http://schemas.microsoft.com/office/drawing/2014/main" id="{5781840E-9BE2-417A-81A4-03D4C6E296CD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1198" name="Group 179">
                    <a:extLst>
                      <a:ext uri="{FF2B5EF4-FFF2-40B4-BE49-F238E27FC236}">
                        <a16:creationId xmlns:a16="http://schemas.microsoft.com/office/drawing/2014/main" id="{5DB12861-7045-4E13-A9D1-5222AD047C88}"/>
                      </a:ext>
                    </a:extLst>
                  </p:cNvPr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1199" name="Picture 24 167">
                      <a:extLst>
                        <a:ext uri="{FF2B5EF4-FFF2-40B4-BE49-F238E27FC236}">
                          <a16:creationId xmlns:a16="http://schemas.microsoft.com/office/drawing/2014/main" id="{A4353523-4201-4111-BAE3-56DB697DE8E5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1200" name="Picture 24 168">
                      <a:extLst>
                        <a:ext uri="{FF2B5EF4-FFF2-40B4-BE49-F238E27FC236}">
                          <a16:creationId xmlns:a16="http://schemas.microsoft.com/office/drawing/2014/main" id="{2FC4C334-19BC-4336-9ABF-854EC55BE77B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</p:grpSp>
          <p:grpSp>
            <p:nvGrpSpPr>
              <p:cNvPr id="1152" name="Group 1151">
                <a:extLst>
                  <a:ext uri="{FF2B5EF4-FFF2-40B4-BE49-F238E27FC236}">
                    <a16:creationId xmlns:a16="http://schemas.microsoft.com/office/drawing/2014/main" id="{35AC49AE-1FA2-4779-9FA5-1C3BC995A2AB}"/>
                  </a:ext>
                </a:extLst>
              </p:cNvPr>
              <p:cNvGrpSpPr/>
              <p:nvPr/>
            </p:nvGrpSpPr>
            <p:grpSpPr>
              <a:xfrm rot="19661454">
                <a:off x="6800712" y="2979296"/>
                <a:ext cx="601238" cy="499826"/>
                <a:chOff x="5841977" y="3176030"/>
                <a:chExt cx="601238" cy="499826"/>
              </a:xfrm>
            </p:grpSpPr>
            <p:grpSp>
              <p:nvGrpSpPr>
                <p:cNvPr id="1181" name="Group 1180">
                  <a:extLst>
                    <a:ext uri="{FF2B5EF4-FFF2-40B4-BE49-F238E27FC236}">
                      <a16:creationId xmlns:a16="http://schemas.microsoft.com/office/drawing/2014/main" id="{74154BB5-C9B8-40CD-8752-DE67D9D4787C}"/>
                    </a:ext>
                  </a:extLst>
                </p:cNvPr>
                <p:cNvGrpSpPr/>
                <p:nvPr/>
              </p:nvGrpSpPr>
              <p:grpSpPr>
                <a:xfrm rot="19742345">
                  <a:off x="5841977" y="3207622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1189" name="Group 176">
                    <a:extLst>
                      <a:ext uri="{FF2B5EF4-FFF2-40B4-BE49-F238E27FC236}">
                        <a16:creationId xmlns:a16="http://schemas.microsoft.com/office/drawing/2014/main" id="{50592504-7AFE-4CAC-91FF-68606D5897A1}"/>
                      </a:ext>
                    </a:extLst>
                  </p:cNvPr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1193" name="Picture 24 169">
                      <a:extLst>
                        <a:ext uri="{FF2B5EF4-FFF2-40B4-BE49-F238E27FC236}">
                          <a16:creationId xmlns:a16="http://schemas.microsoft.com/office/drawing/2014/main" id="{0A55F4BB-C3F2-4BF7-8B3C-39B0496B27A3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1194" name="Picture 24 170">
                      <a:extLst>
                        <a:ext uri="{FF2B5EF4-FFF2-40B4-BE49-F238E27FC236}">
                          <a16:creationId xmlns:a16="http://schemas.microsoft.com/office/drawing/2014/main" id="{31E6D10C-3F94-412F-8BFF-C2878C9EAE16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1190" name="Group 179">
                    <a:extLst>
                      <a:ext uri="{FF2B5EF4-FFF2-40B4-BE49-F238E27FC236}">
                        <a16:creationId xmlns:a16="http://schemas.microsoft.com/office/drawing/2014/main" id="{810DC79C-F7A4-43A4-B757-E7ED8C09164D}"/>
                      </a:ext>
                    </a:extLst>
                  </p:cNvPr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1191" name="Picture 24 171">
                      <a:extLst>
                        <a:ext uri="{FF2B5EF4-FFF2-40B4-BE49-F238E27FC236}">
                          <a16:creationId xmlns:a16="http://schemas.microsoft.com/office/drawing/2014/main" id="{94EB95E6-F43D-4AB2-BEA1-06D97C464231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1192" name="Picture 24 172">
                      <a:extLst>
                        <a:ext uri="{FF2B5EF4-FFF2-40B4-BE49-F238E27FC236}">
                          <a16:creationId xmlns:a16="http://schemas.microsoft.com/office/drawing/2014/main" id="{8C13A81A-BC35-475A-810C-DE45E33BD3C0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  <p:grpSp>
              <p:nvGrpSpPr>
                <p:cNvPr id="1182" name="Group 1181">
                  <a:extLst>
                    <a:ext uri="{FF2B5EF4-FFF2-40B4-BE49-F238E27FC236}">
                      <a16:creationId xmlns:a16="http://schemas.microsoft.com/office/drawing/2014/main" id="{8AE3B2F3-4C2A-4EBA-AE56-4719E9F9BEDD}"/>
                    </a:ext>
                  </a:extLst>
                </p:cNvPr>
                <p:cNvGrpSpPr/>
                <p:nvPr/>
              </p:nvGrpSpPr>
              <p:grpSpPr>
                <a:xfrm rot="17239213">
                  <a:off x="6033171" y="3265811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1183" name="Group 176">
                    <a:extLst>
                      <a:ext uri="{FF2B5EF4-FFF2-40B4-BE49-F238E27FC236}">
                        <a16:creationId xmlns:a16="http://schemas.microsoft.com/office/drawing/2014/main" id="{47A240A1-E195-4411-9669-F33056ABA176}"/>
                      </a:ext>
                    </a:extLst>
                  </p:cNvPr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1187" name="Picture 24 173">
                      <a:extLst>
                        <a:ext uri="{FF2B5EF4-FFF2-40B4-BE49-F238E27FC236}">
                          <a16:creationId xmlns:a16="http://schemas.microsoft.com/office/drawing/2014/main" id="{BBC76174-1B99-4005-9210-8832AF235156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1188" name="Picture 24 174">
                      <a:extLst>
                        <a:ext uri="{FF2B5EF4-FFF2-40B4-BE49-F238E27FC236}">
                          <a16:creationId xmlns:a16="http://schemas.microsoft.com/office/drawing/2014/main" id="{B398D86D-428C-43E1-8483-640063E8A073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1184" name="Group 179">
                    <a:extLst>
                      <a:ext uri="{FF2B5EF4-FFF2-40B4-BE49-F238E27FC236}">
                        <a16:creationId xmlns:a16="http://schemas.microsoft.com/office/drawing/2014/main" id="{0328E372-E359-44CD-ABE8-FD40CA33606B}"/>
                      </a:ext>
                    </a:extLst>
                  </p:cNvPr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1185" name="Picture 24 175">
                      <a:extLst>
                        <a:ext uri="{FF2B5EF4-FFF2-40B4-BE49-F238E27FC236}">
                          <a16:creationId xmlns:a16="http://schemas.microsoft.com/office/drawing/2014/main" id="{C9A1E821-FD0A-4B20-B3D3-4C65660631CF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1186" name="Picture 24 176">
                      <a:extLst>
                        <a:ext uri="{FF2B5EF4-FFF2-40B4-BE49-F238E27FC236}">
                          <a16:creationId xmlns:a16="http://schemas.microsoft.com/office/drawing/2014/main" id="{ADBBED4F-E7A9-4C92-A12D-291C771F59CF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</p:grpSp>
          <p:grpSp>
            <p:nvGrpSpPr>
              <p:cNvPr id="1153" name="Group 1152">
                <a:extLst>
                  <a:ext uri="{FF2B5EF4-FFF2-40B4-BE49-F238E27FC236}">
                    <a16:creationId xmlns:a16="http://schemas.microsoft.com/office/drawing/2014/main" id="{D6EF779C-8BE7-4896-BBAF-928EA31DA778}"/>
                  </a:ext>
                </a:extLst>
              </p:cNvPr>
              <p:cNvGrpSpPr/>
              <p:nvPr/>
            </p:nvGrpSpPr>
            <p:grpSpPr>
              <a:xfrm rot="2171672">
                <a:off x="7250310" y="2916884"/>
                <a:ext cx="559876" cy="378452"/>
                <a:chOff x="4777947" y="3207622"/>
                <a:chExt cx="559876" cy="378452"/>
              </a:xfrm>
            </p:grpSpPr>
            <p:grpSp>
              <p:nvGrpSpPr>
                <p:cNvPr id="1169" name="Group 1168">
                  <a:extLst>
                    <a:ext uri="{FF2B5EF4-FFF2-40B4-BE49-F238E27FC236}">
                      <a16:creationId xmlns:a16="http://schemas.microsoft.com/office/drawing/2014/main" id="{65D49576-C64E-45F3-BE25-FB76B153B65E}"/>
                    </a:ext>
                  </a:extLst>
                </p:cNvPr>
                <p:cNvGrpSpPr/>
                <p:nvPr/>
              </p:nvGrpSpPr>
              <p:grpSpPr>
                <a:xfrm>
                  <a:off x="4777947" y="3207622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1175" name="Group 176">
                    <a:extLst>
                      <a:ext uri="{FF2B5EF4-FFF2-40B4-BE49-F238E27FC236}">
                        <a16:creationId xmlns:a16="http://schemas.microsoft.com/office/drawing/2014/main" id="{104E6691-095D-4F41-B035-30CE30C8E613}"/>
                      </a:ext>
                    </a:extLst>
                  </p:cNvPr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1179" name="Picture 24 177">
                      <a:extLst>
                        <a:ext uri="{FF2B5EF4-FFF2-40B4-BE49-F238E27FC236}">
                          <a16:creationId xmlns:a16="http://schemas.microsoft.com/office/drawing/2014/main" id="{B9668417-B197-406A-8C5A-BA41216A1514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1180" name="Picture 24 178">
                      <a:extLst>
                        <a:ext uri="{FF2B5EF4-FFF2-40B4-BE49-F238E27FC236}">
                          <a16:creationId xmlns:a16="http://schemas.microsoft.com/office/drawing/2014/main" id="{BD38FC48-467B-4F8C-9680-FDC0F910E238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1176" name="Group 179">
                    <a:extLst>
                      <a:ext uri="{FF2B5EF4-FFF2-40B4-BE49-F238E27FC236}">
                        <a16:creationId xmlns:a16="http://schemas.microsoft.com/office/drawing/2014/main" id="{5C1BE861-C9B9-48F9-9E5B-F1D8C10F0DFA}"/>
                      </a:ext>
                    </a:extLst>
                  </p:cNvPr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1177" name="Picture 24 179">
                      <a:extLst>
                        <a:ext uri="{FF2B5EF4-FFF2-40B4-BE49-F238E27FC236}">
                          <a16:creationId xmlns:a16="http://schemas.microsoft.com/office/drawing/2014/main" id="{16395BB4-DC20-415C-B7E3-F98DE56B1F48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1178" name="Picture 24 180">
                      <a:extLst>
                        <a:ext uri="{FF2B5EF4-FFF2-40B4-BE49-F238E27FC236}">
                          <a16:creationId xmlns:a16="http://schemas.microsoft.com/office/drawing/2014/main" id="{60B91821-0E09-43ED-8090-22B26FB638B9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  <p:grpSp>
              <p:nvGrpSpPr>
                <p:cNvPr id="1170" name="Group 1169">
                  <a:extLst>
                    <a:ext uri="{FF2B5EF4-FFF2-40B4-BE49-F238E27FC236}">
                      <a16:creationId xmlns:a16="http://schemas.microsoft.com/office/drawing/2014/main" id="{53C3AC32-8340-4C41-86CE-1014F8BF23C1}"/>
                    </a:ext>
                  </a:extLst>
                </p:cNvPr>
                <p:cNvGrpSpPr/>
                <p:nvPr/>
              </p:nvGrpSpPr>
              <p:grpSpPr>
                <a:xfrm>
                  <a:off x="4935889" y="3332309"/>
                  <a:ext cx="401934" cy="253765"/>
                  <a:chOff x="4503627" y="2284956"/>
                  <a:chExt cx="401934" cy="253765"/>
                </a:xfrm>
              </p:grpSpPr>
              <p:grpSp>
                <p:nvGrpSpPr>
                  <p:cNvPr id="1171" name="Group 176">
                    <a:extLst>
                      <a:ext uri="{FF2B5EF4-FFF2-40B4-BE49-F238E27FC236}">
                        <a16:creationId xmlns:a16="http://schemas.microsoft.com/office/drawing/2014/main" id="{4F5A90C9-9556-46F3-8F58-684F5873BA2B}"/>
                      </a:ext>
                    </a:extLst>
                  </p:cNvPr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1173" name="Picture 24 181">
                      <a:extLst>
                        <a:ext uri="{FF2B5EF4-FFF2-40B4-BE49-F238E27FC236}">
                          <a16:creationId xmlns:a16="http://schemas.microsoft.com/office/drawing/2014/main" id="{21D90300-3EED-4DFF-A664-2F44ACEC7C9C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1174" name="Picture 24 182">
                      <a:extLst>
                        <a:ext uri="{FF2B5EF4-FFF2-40B4-BE49-F238E27FC236}">
                          <a16:creationId xmlns:a16="http://schemas.microsoft.com/office/drawing/2014/main" id="{80537B8F-4712-4E72-9EC1-6FC3CFCE739C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pic>
                <p:nvPicPr>
                  <p:cNvPr id="1172" name="Picture 24 183">
                    <a:extLst>
                      <a:ext uri="{FF2B5EF4-FFF2-40B4-BE49-F238E27FC236}">
                        <a16:creationId xmlns:a16="http://schemas.microsoft.com/office/drawing/2014/main" id="{C178A4B7-8EF8-468D-9AD8-406A255E1B64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3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4719029" y="2285750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</p:grpSp>
          </p:grpSp>
          <p:grpSp>
            <p:nvGrpSpPr>
              <p:cNvPr id="1154" name="Group 1153">
                <a:extLst>
                  <a:ext uri="{FF2B5EF4-FFF2-40B4-BE49-F238E27FC236}">
                    <a16:creationId xmlns:a16="http://schemas.microsoft.com/office/drawing/2014/main" id="{D475D887-12E4-44A1-906C-41A462F95157}"/>
                  </a:ext>
                </a:extLst>
              </p:cNvPr>
              <p:cNvGrpSpPr/>
              <p:nvPr/>
            </p:nvGrpSpPr>
            <p:grpSpPr>
              <a:xfrm rot="21049340">
                <a:off x="7270080" y="2509410"/>
                <a:ext cx="601238" cy="499826"/>
                <a:chOff x="5841977" y="3176030"/>
                <a:chExt cx="601238" cy="499826"/>
              </a:xfrm>
            </p:grpSpPr>
            <p:grpSp>
              <p:nvGrpSpPr>
                <p:cNvPr id="1155" name="Group 1154">
                  <a:extLst>
                    <a:ext uri="{FF2B5EF4-FFF2-40B4-BE49-F238E27FC236}">
                      <a16:creationId xmlns:a16="http://schemas.microsoft.com/office/drawing/2014/main" id="{8565A420-AED7-4BFE-AF8F-672ACC0B90F0}"/>
                    </a:ext>
                  </a:extLst>
                </p:cNvPr>
                <p:cNvGrpSpPr/>
                <p:nvPr/>
              </p:nvGrpSpPr>
              <p:grpSpPr>
                <a:xfrm rot="19742345">
                  <a:off x="5841977" y="3207622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1163" name="Group 176">
                    <a:extLst>
                      <a:ext uri="{FF2B5EF4-FFF2-40B4-BE49-F238E27FC236}">
                        <a16:creationId xmlns:a16="http://schemas.microsoft.com/office/drawing/2014/main" id="{D1AE37FB-3B5D-4374-A5E9-7FBAF0AD93F2}"/>
                      </a:ext>
                    </a:extLst>
                  </p:cNvPr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1167" name="Picture 24 185">
                      <a:extLst>
                        <a:ext uri="{FF2B5EF4-FFF2-40B4-BE49-F238E27FC236}">
                          <a16:creationId xmlns:a16="http://schemas.microsoft.com/office/drawing/2014/main" id="{7A15583B-277F-4F4B-ACBE-C7D66C6D2950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1168" name="Picture 24 186">
                      <a:extLst>
                        <a:ext uri="{FF2B5EF4-FFF2-40B4-BE49-F238E27FC236}">
                          <a16:creationId xmlns:a16="http://schemas.microsoft.com/office/drawing/2014/main" id="{6EC0BCFB-F420-4476-BC81-B83F63C1796F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1164" name="Group 179">
                    <a:extLst>
                      <a:ext uri="{FF2B5EF4-FFF2-40B4-BE49-F238E27FC236}">
                        <a16:creationId xmlns:a16="http://schemas.microsoft.com/office/drawing/2014/main" id="{92AE210F-0FDB-43D4-A9B2-25FDEA727532}"/>
                      </a:ext>
                    </a:extLst>
                  </p:cNvPr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1165" name="Picture 24 187">
                      <a:extLst>
                        <a:ext uri="{FF2B5EF4-FFF2-40B4-BE49-F238E27FC236}">
                          <a16:creationId xmlns:a16="http://schemas.microsoft.com/office/drawing/2014/main" id="{CCF79881-BBE1-470D-B7DE-9E95A4B7B3AD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1166" name="Picture 24 188">
                      <a:extLst>
                        <a:ext uri="{FF2B5EF4-FFF2-40B4-BE49-F238E27FC236}">
                          <a16:creationId xmlns:a16="http://schemas.microsoft.com/office/drawing/2014/main" id="{5010617D-1430-4265-B56B-4333C29A3A6E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  <p:grpSp>
              <p:nvGrpSpPr>
                <p:cNvPr id="1156" name="Group 1155">
                  <a:extLst>
                    <a:ext uri="{FF2B5EF4-FFF2-40B4-BE49-F238E27FC236}">
                      <a16:creationId xmlns:a16="http://schemas.microsoft.com/office/drawing/2014/main" id="{2E738F84-2A6A-4F65-B7D2-0A8FA2CF9A6F}"/>
                    </a:ext>
                  </a:extLst>
                </p:cNvPr>
                <p:cNvGrpSpPr/>
                <p:nvPr/>
              </p:nvGrpSpPr>
              <p:grpSpPr>
                <a:xfrm rot="17239213">
                  <a:off x="6033171" y="3265811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1157" name="Group 176">
                    <a:extLst>
                      <a:ext uri="{FF2B5EF4-FFF2-40B4-BE49-F238E27FC236}">
                        <a16:creationId xmlns:a16="http://schemas.microsoft.com/office/drawing/2014/main" id="{57615E75-5F1B-4693-BD35-0BF6FBDE62EE}"/>
                      </a:ext>
                    </a:extLst>
                  </p:cNvPr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1161" name="Picture 24 189">
                      <a:extLst>
                        <a:ext uri="{FF2B5EF4-FFF2-40B4-BE49-F238E27FC236}">
                          <a16:creationId xmlns:a16="http://schemas.microsoft.com/office/drawing/2014/main" id="{71962D12-5706-49CA-A73A-77AB0D14200E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1162" name="Picture 24 190">
                      <a:extLst>
                        <a:ext uri="{FF2B5EF4-FFF2-40B4-BE49-F238E27FC236}">
                          <a16:creationId xmlns:a16="http://schemas.microsoft.com/office/drawing/2014/main" id="{1828E082-1BD3-4C40-A94C-5E47AF92666A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1158" name="Group 179">
                    <a:extLst>
                      <a:ext uri="{FF2B5EF4-FFF2-40B4-BE49-F238E27FC236}">
                        <a16:creationId xmlns:a16="http://schemas.microsoft.com/office/drawing/2014/main" id="{81E474F1-3193-4611-A6E1-A0984A7D7794}"/>
                      </a:ext>
                    </a:extLst>
                  </p:cNvPr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1159" name="Picture 24 191">
                      <a:extLst>
                        <a:ext uri="{FF2B5EF4-FFF2-40B4-BE49-F238E27FC236}">
                          <a16:creationId xmlns:a16="http://schemas.microsoft.com/office/drawing/2014/main" id="{1EB84BB3-5452-4B04-930B-E24B2194B7D8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1160" name="Picture 24 192">
                      <a:extLst>
                        <a:ext uri="{FF2B5EF4-FFF2-40B4-BE49-F238E27FC236}">
                          <a16:creationId xmlns:a16="http://schemas.microsoft.com/office/drawing/2014/main" id="{71016C78-FD21-40C4-AD00-5168F2D9BF9F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</p:grpSp>
        </p:grpSp>
        <p:grpSp>
          <p:nvGrpSpPr>
            <p:cNvPr id="1028" name="Group 1027">
              <a:extLst>
                <a:ext uri="{FF2B5EF4-FFF2-40B4-BE49-F238E27FC236}">
                  <a16:creationId xmlns:a16="http://schemas.microsoft.com/office/drawing/2014/main" id="{DB9B53F1-B789-49B0-9849-6CD626D5F242}"/>
                </a:ext>
              </a:extLst>
            </p:cNvPr>
            <p:cNvGrpSpPr/>
            <p:nvPr/>
          </p:nvGrpSpPr>
          <p:grpSpPr>
            <a:xfrm>
              <a:off x="5889081" y="2731026"/>
              <a:ext cx="1557892" cy="1293966"/>
              <a:chOff x="6991903" y="2695004"/>
              <a:chExt cx="1557892" cy="1293966"/>
            </a:xfrm>
          </p:grpSpPr>
          <p:grpSp>
            <p:nvGrpSpPr>
              <p:cNvPr id="1029" name="Group 1028">
                <a:extLst>
                  <a:ext uri="{FF2B5EF4-FFF2-40B4-BE49-F238E27FC236}">
                    <a16:creationId xmlns:a16="http://schemas.microsoft.com/office/drawing/2014/main" id="{1A5F7AF9-23D8-4FF6-8417-97C0A3139A0B}"/>
                  </a:ext>
                </a:extLst>
              </p:cNvPr>
              <p:cNvGrpSpPr/>
              <p:nvPr/>
            </p:nvGrpSpPr>
            <p:grpSpPr>
              <a:xfrm>
                <a:off x="6991903" y="2695004"/>
                <a:ext cx="657768" cy="378452"/>
                <a:chOff x="4777947" y="3207622"/>
                <a:chExt cx="657768" cy="378452"/>
              </a:xfrm>
            </p:grpSpPr>
            <p:grpSp>
              <p:nvGrpSpPr>
                <p:cNvPr id="1137" name="Group 1136">
                  <a:extLst>
                    <a:ext uri="{FF2B5EF4-FFF2-40B4-BE49-F238E27FC236}">
                      <a16:creationId xmlns:a16="http://schemas.microsoft.com/office/drawing/2014/main" id="{B948BE09-857A-4E5F-8735-BAF6E2FEAEBA}"/>
                    </a:ext>
                  </a:extLst>
                </p:cNvPr>
                <p:cNvGrpSpPr/>
                <p:nvPr/>
              </p:nvGrpSpPr>
              <p:grpSpPr>
                <a:xfrm>
                  <a:off x="4777947" y="3207622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1145" name="Group 176">
                    <a:extLst>
                      <a:ext uri="{FF2B5EF4-FFF2-40B4-BE49-F238E27FC236}">
                        <a16:creationId xmlns:a16="http://schemas.microsoft.com/office/drawing/2014/main" id="{448054E4-2C64-412C-915B-22B0BEB35EFD}"/>
                      </a:ext>
                    </a:extLst>
                  </p:cNvPr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1149" name="Picture 24 193">
                      <a:extLst>
                        <a:ext uri="{FF2B5EF4-FFF2-40B4-BE49-F238E27FC236}">
                          <a16:creationId xmlns:a16="http://schemas.microsoft.com/office/drawing/2014/main" id="{3A7A075A-A27B-465C-8EDB-BCE452A7F9CF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1150" name="Picture 24 194">
                      <a:extLst>
                        <a:ext uri="{FF2B5EF4-FFF2-40B4-BE49-F238E27FC236}">
                          <a16:creationId xmlns:a16="http://schemas.microsoft.com/office/drawing/2014/main" id="{BDCD5B6C-8275-423D-A198-45B1D28FA788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1146" name="Group 179">
                    <a:extLst>
                      <a:ext uri="{FF2B5EF4-FFF2-40B4-BE49-F238E27FC236}">
                        <a16:creationId xmlns:a16="http://schemas.microsoft.com/office/drawing/2014/main" id="{6E8CAD82-2E90-42B8-8BAF-3F97F77F2A6A}"/>
                      </a:ext>
                    </a:extLst>
                  </p:cNvPr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1147" name="Picture 24 195">
                      <a:extLst>
                        <a:ext uri="{FF2B5EF4-FFF2-40B4-BE49-F238E27FC236}">
                          <a16:creationId xmlns:a16="http://schemas.microsoft.com/office/drawing/2014/main" id="{2391895B-E6CD-4532-B44C-C5B058E6468A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1148" name="Picture 24 196">
                      <a:extLst>
                        <a:ext uri="{FF2B5EF4-FFF2-40B4-BE49-F238E27FC236}">
                          <a16:creationId xmlns:a16="http://schemas.microsoft.com/office/drawing/2014/main" id="{229401E2-E101-451D-A369-1E2AD2500585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  <p:grpSp>
              <p:nvGrpSpPr>
                <p:cNvPr id="1138" name="Group 1137">
                  <a:extLst>
                    <a:ext uri="{FF2B5EF4-FFF2-40B4-BE49-F238E27FC236}">
                      <a16:creationId xmlns:a16="http://schemas.microsoft.com/office/drawing/2014/main" id="{118D30AF-C608-4708-B34A-446BEB83C013}"/>
                    </a:ext>
                  </a:extLst>
                </p:cNvPr>
                <p:cNvGrpSpPr/>
                <p:nvPr/>
              </p:nvGrpSpPr>
              <p:grpSpPr>
                <a:xfrm>
                  <a:off x="4935889" y="3265811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1139" name="Group 176">
                    <a:extLst>
                      <a:ext uri="{FF2B5EF4-FFF2-40B4-BE49-F238E27FC236}">
                        <a16:creationId xmlns:a16="http://schemas.microsoft.com/office/drawing/2014/main" id="{9B49A0B8-2872-46F3-B4D3-92C6EB40F6F0}"/>
                      </a:ext>
                    </a:extLst>
                  </p:cNvPr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1143" name="Picture 24 197">
                      <a:extLst>
                        <a:ext uri="{FF2B5EF4-FFF2-40B4-BE49-F238E27FC236}">
                          <a16:creationId xmlns:a16="http://schemas.microsoft.com/office/drawing/2014/main" id="{42BBFCE2-8320-48AF-BC08-119AD3D9F808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1144" name="Picture 24 198">
                      <a:extLst>
                        <a:ext uri="{FF2B5EF4-FFF2-40B4-BE49-F238E27FC236}">
                          <a16:creationId xmlns:a16="http://schemas.microsoft.com/office/drawing/2014/main" id="{811D2FF6-6081-40E7-AC9D-ED8ADC4D4BD7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1140" name="Group 179">
                    <a:extLst>
                      <a:ext uri="{FF2B5EF4-FFF2-40B4-BE49-F238E27FC236}">
                        <a16:creationId xmlns:a16="http://schemas.microsoft.com/office/drawing/2014/main" id="{9DFE4C13-30DA-4802-AF8E-514A8958ADD3}"/>
                      </a:ext>
                    </a:extLst>
                  </p:cNvPr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1141" name="Picture 24 199">
                      <a:extLst>
                        <a:ext uri="{FF2B5EF4-FFF2-40B4-BE49-F238E27FC236}">
                          <a16:creationId xmlns:a16="http://schemas.microsoft.com/office/drawing/2014/main" id="{4BE7A2B8-220C-4B5D-BAC5-16CE0FB3EE33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1142" name="Picture 24 200">
                      <a:extLst>
                        <a:ext uri="{FF2B5EF4-FFF2-40B4-BE49-F238E27FC236}">
                          <a16:creationId xmlns:a16="http://schemas.microsoft.com/office/drawing/2014/main" id="{16765F0D-0CCE-40EE-9391-C1DBE179A9FD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</p:grpSp>
          <p:grpSp>
            <p:nvGrpSpPr>
              <p:cNvPr id="1030" name="Group 1029">
                <a:extLst>
                  <a:ext uri="{FF2B5EF4-FFF2-40B4-BE49-F238E27FC236}">
                    <a16:creationId xmlns:a16="http://schemas.microsoft.com/office/drawing/2014/main" id="{0C7F1E33-1CF4-480B-9F98-A734DF48FBA5}"/>
                  </a:ext>
                </a:extLst>
              </p:cNvPr>
              <p:cNvGrpSpPr/>
              <p:nvPr/>
            </p:nvGrpSpPr>
            <p:grpSpPr>
              <a:xfrm>
                <a:off x="7000217" y="2970983"/>
                <a:ext cx="601238" cy="499826"/>
                <a:chOff x="5841977" y="3176030"/>
                <a:chExt cx="601238" cy="499826"/>
              </a:xfrm>
            </p:grpSpPr>
            <p:grpSp>
              <p:nvGrpSpPr>
                <p:cNvPr id="1123" name="Group 1122">
                  <a:extLst>
                    <a:ext uri="{FF2B5EF4-FFF2-40B4-BE49-F238E27FC236}">
                      <a16:creationId xmlns:a16="http://schemas.microsoft.com/office/drawing/2014/main" id="{9DBEF31E-9EDA-4FE3-BC52-E340E0C51CFA}"/>
                    </a:ext>
                  </a:extLst>
                </p:cNvPr>
                <p:cNvGrpSpPr/>
                <p:nvPr/>
              </p:nvGrpSpPr>
              <p:grpSpPr>
                <a:xfrm rot="19742345">
                  <a:off x="5841977" y="3207622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1131" name="Group 176">
                    <a:extLst>
                      <a:ext uri="{FF2B5EF4-FFF2-40B4-BE49-F238E27FC236}">
                        <a16:creationId xmlns:a16="http://schemas.microsoft.com/office/drawing/2014/main" id="{782A563B-D423-49AF-945E-3257923C75A1}"/>
                      </a:ext>
                    </a:extLst>
                  </p:cNvPr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1135" name="Picture 24 201">
                      <a:extLst>
                        <a:ext uri="{FF2B5EF4-FFF2-40B4-BE49-F238E27FC236}">
                          <a16:creationId xmlns:a16="http://schemas.microsoft.com/office/drawing/2014/main" id="{7CE8ED13-5455-419D-A522-904982D2140B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1136" name="Picture 24 202">
                      <a:extLst>
                        <a:ext uri="{FF2B5EF4-FFF2-40B4-BE49-F238E27FC236}">
                          <a16:creationId xmlns:a16="http://schemas.microsoft.com/office/drawing/2014/main" id="{A7517D7B-A2B3-4440-A787-3DD6297CB29E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1132" name="Group 179">
                    <a:extLst>
                      <a:ext uri="{FF2B5EF4-FFF2-40B4-BE49-F238E27FC236}">
                        <a16:creationId xmlns:a16="http://schemas.microsoft.com/office/drawing/2014/main" id="{B1B01D2F-057F-4BBC-8FE9-921E38A53D8B}"/>
                      </a:ext>
                    </a:extLst>
                  </p:cNvPr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1133" name="Picture 24 203">
                      <a:extLst>
                        <a:ext uri="{FF2B5EF4-FFF2-40B4-BE49-F238E27FC236}">
                          <a16:creationId xmlns:a16="http://schemas.microsoft.com/office/drawing/2014/main" id="{FC6D31A5-7DDC-4772-9EE5-AD97034DB509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1134" name="Picture 24 204">
                      <a:extLst>
                        <a:ext uri="{FF2B5EF4-FFF2-40B4-BE49-F238E27FC236}">
                          <a16:creationId xmlns:a16="http://schemas.microsoft.com/office/drawing/2014/main" id="{E96E76F1-A219-45E6-90EB-2902AA2B55DE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  <p:grpSp>
              <p:nvGrpSpPr>
                <p:cNvPr id="1124" name="Group 1123">
                  <a:extLst>
                    <a:ext uri="{FF2B5EF4-FFF2-40B4-BE49-F238E27FC236}">
                      <a16:creationId xmlns:a16="http://schemas.microsoft.com/office/drawing/2014/main" id="{890165AE-9640-454F-B149-9E53BA40F494}"/>
                    </a:ext>
                  </a:extLst>
                </p:cNvPr>
                <p:cNvGrpSpPr/>
                <p:nvPr/>
              </p:nvGrpSpPr>
              <p:grpSpPr>
                <a:xfrm rot="17239213">
                  <a:off x="6033171" y="3265811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1125" name="Group 176">
                    <a:extLst>
                      <a:ext uri="{FF2B5EF4-FFF2-40B4-BE49-F238E27FC236}">
                        <a16:creationId xmlns:a16="http://schemas.microsoft.com/office/drawing/2014/main" id="{B0A40742-B442-41C3-8066-6ABCAA4A3251}"/>
                      </a:ext>
                    </a:extLst>
                  </p:cNvPr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1129" name="Picture 24 205">
                      <a:extLst>
                        <a:ext uri="{FF2B5EF4-FFF2-40B4-BE49-F238E27FC236}">
                          <a16:creationId xmlns:a16="http://schemas.microsoft.com/office/drawing/2014/main" id="{3C511EAE-82F0-4DB4-AD3E-178223FA4E8F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1130" name="Picture 24 206">
                      <a:extLst>
                        <a:ext uri="{FF2B5EF4-FFF2-40B4-BE49-F238E27FC236}">
                          <a16:creationId xmlns:a16="http://schemas.microsoft.com/office/drawing/2014/main" id="{E2A09E75-DF27-4071-BE25-35C63DD34E72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1126" name="Group 179">
                    <a:extLst>
                      <a:ext uri="{FF2B5EF4-FFF2-40B4-BE49-F238E27FC236}">
                        <a16:creationId xmlns:a16="http://schemas.microsoft.com/office/drawing/2014/main" id="{B1BE2619-713E-4B71-BC95-A43ED2E652E4}"/>
                      </a:ext>
                    </a:extLst>
                  </p:cNvPr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1127" name="Picture 24 207">
                      <a:extLst>
                        <a:ext uri="{FF2B5EF4-FFF2-40B4-BE49-F238E27FC236}">
                          <a16:creationId xmlns:a16="http://schemas.microsoft.com/office/drawing/2014/main" id="{16214990-9450-4168-8201-DCD5A71CB51E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1128" name="Picture 24 208">
                      <a:extLst>
                        <a:ext uri="{FF2B5EF4-FFF2-40B4-BE49-F238E27FC236}">
                          <a16:creationId xmlns:a16="http://schemas.microsoft.com/office/drawing/2014/main" id="{DAF202D6-42AD-475D-BE0D-39BAFAE9742B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</p:grpSp>
          <p:grpSp>
            <p:nvGrpSpPr>
              <p:cNvPr id="1031" name="Group 1030">
                <a:extLst>
                  <a:ext uri="{FF2B5EF4-FFF2-40B4-BE49-F238E27FC236}">
                    <a16:creationId xmlns:a16="http://schemas.microsoft.com/office/drawing/2014/main" id="{ADEF3124-B808-4810-A77C-F385A66ED22C}"/>
                  </a:ext>
                </a:extLst>
              </p:cNvPr>
              <p:cNvGrpSpPr/>
              <p:nvPr/>
            </p:nvGrpSpPr>
            <p:grpSpPr>
              <a:xfrm>
                <a:off x="7469330" y="2714400"/>
                <a:ext cx="1055948" cy="610380"/>
                <a:chOff x="6261214" y="3135578"/>
                <a:chExt cx="1055948" cy="610380"/>
              </a:xfrm>
            </p:grpSpPr>
            <p:grpSp>
              <p:nvGrpSpPr>
                <p:cNvPr id="1093" name="Group 1092">
                  <a:extLst>
                    <a:ext uri="{FF2B5EF4-FFF2-40B4-BE49-F238E27FC236}">
                      <a16:creationId xmlns:a16="http://schemas.microsoft.com/office/drawing/2014/main" id="{36D68DFF-3759-477A-8036-72B4F2946CC5}"/>
                    </a:ext>
                  </a:extLst>
                </p:cNvPr>
                <p:cNvGrpSpPr/>
                <p:nvPr/>
              </p:nvGrpSpPr>
              <p:grpSpPr>
                <a:xfrm>
                  <a:off x="6659394" y="3135578"/>
                  <a:ext cx="657768" cy="378452"/>
                  <a:chOff x="4777947" y="3207622"/>
                  <a:chExt cx="657768" cy="378452"/>
                </a:xfrm>
              </p:grpSpPr>
              <p:grpSp>
                <p:nvGrpSpPr>
                  <p:cNvPr id="1109" name="Group 1108">
                    <a:extLst>
                      <a:ext uri="{FF2B5EF4-FFF2-40B4-BE49-F238E27FC236}">
                        <a16:creationId xmlns:a16="http://schemas.microsoft.com/office/drawing/2014/main" id="{202F3A6E-4B37-4BAF-B314-8E31DDCFC8DE}"/>
                      </a:ext>
                    </a:extLst>
                  </p:cNvPr>
                  <p:cNvGrpSpPr/>
                  <p:nvPr/>
                </p:nvGrpSpPr>
                <p:grpSpPr>
                  <a:xfrm>
                    <a:off x="4777947" y="3207622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1117" name="Group 176">
                      <a:extLst>
                        <a:ext uri="{FF2B5EF4-FFF2-40B4-BE49-F238E27FC236}">
                          <a16:creationId xmlns:a16="http://schemas.microsoft.com/office/drawing/2014/main" id="{B14B5BA2-980E-42E6-9B14-629BF40EEAF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1121" name="Picture 24 209">
                        <a:extLst>
                          <a:ext uri="{FF2B5EF4-FFF2-40B4-BE49-F238E27FC236}">
                            <a16:creationId xmlns:a16="http://schemas.microsoft.com/office/drawing/2014/main" id="{E41DCFDD-0F5A-441D-9ABB-9836854DED3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1122" name="Picture 24 210">
                        <a:extLst>
                          <a:ext uri="{FF2B5EF4-FFF2-40B4-BE49-F238E27FC236}">
                            <a16:creationId xmlns:a16="http://schemas.microsoft.com/office/drawing/2014/main" id="{E3DE6E99-35A8-45F4-BAEC-22E10614425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1118" name="Group 179">
                      <a:extLst>
                        <a:ext uri="{FF2B5EF4-FFF2-40B4-BE49-F238E27FC236}">
                          <a16:creationId xmlns:a16="http://schemas.microsoft.com/office/drawing/2014/main" id="{25D4E36F-4F03-4AF7-BEAD-11A6EB7DBA7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1119" name="Picture 24 211">
                        <a:extLst>
                          <a:ext uri="{FF2B5EF4-FFF2-40B4-BE49-F238E27FC236}">
                            <a16:creationId xmlns:a16="http://schemas.microsoft.com/office/drawing/2014/main" id="{98D92D5C-F739-4F5F-A522-9772ECC827B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1120" name="Picture 24 212">
                        <a:extLst>
                          <a:ext uri="{FF2B5EF4-FFF2-40B4-BE49-F238E27FC236}">
                            <a16:creationId xmlns:a16="http://schemas.microsoft.com/office/drawing/2014/main" id="{617DB35B-2BB1-4180-8E95-6ED752ABAA3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  <p:grpSp>
                <p:nvGrpSpPr>
                  <p:cNvPr id="1110" name="Group 1109">
                    <a:extLst>
                      <a:ext uri="{FF2B5EF4-FFF2-40B4-BE49-F238E27FC236}">
                        <a16:creationId xmlns:a16="http://schemas.microsoft.com/office/drawing/2014/main" id="{D4EE26C4-855A-4C8F-A0B0-56CBE4F12C10}"/>
                      </a:ext>
                    </a:extLst>
                  </p:cNvPr>
                  <p:cNvGrpSpPr/>
                  <p:nvPr/>
                </p:nvGrpSpPr>
                <p:grpSpPr>
                  <a:xfrm>
                    <a:off x="4935889" y="3265811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1111" name="Group 176">
                      <a:extLst>
                        <a:ext uri="{FF2B5EF4-FFF2-40B4-BE49-F238E27FC236}">
                          <a16:creationId xmlns:a16="http://schemas.microsoft.com/office/drawing/2014/main" id="{03138E75-20A8-4B23-A662-2E21108DE60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1115" name="Picture 24 213">
                        <a:extLst>
                          <a:ext uri="{FF2B5EF4-FFF2-40B4-BE49-F238E27FC236}">
                            <a16:creationId xmlns:a16="http://schemas.microsoft.com/office/drawing/2014/main" id="{9396AB60-BFC2-44CA-917E-C404947F427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1116" name="Picture 24 214">
                        <a:extLst>
                          <a:ext uri="{FF2B5EF4-FFF2-40B4-BE49-F238E27FC236}">
                            <a16:creationId xmlns:a16="http://schemas.microsoft.com/office/drawing/2014/main" id="{05E4E9B4-8957-4C21-878C-8A37D21C91B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1112" name="Group 179">
                      <a:extLst>
                        <a:ext uri="{FF2B5EF4-FFF2-40B4-BE49-F238E27FC236}">
                          <a16:creationId xmlns:a16="http://schemas.microsoft.com/office/drawing/2014/main" id="{105B3035-C49F-490A-A9B4-B541707ECD2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1113" name="Picture 24 215">
                        <a:extLst>
                          <a:ext uri="{FF2B5EF4-FFF2-40B4-BE49-F238E27FC236}">
                            <a16:creationId xmlns:a16="http://schemas.microsoft.com/office/drawing/2014/main" id="{14023AE7-E6F3-44B5-A4A3-7E084C285A8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1114" name="Picture 24 216">
                        <a:extLst>
                          <a:ext uri="{FF2B5EF4-FFF2-40B4-BE49-F238E27FC236}">
                            <a16:creationId xmlns:a16="http://schemas.microsoft.com/office/drawing/2014/main" id="{6AEF51C0-A2FE-41C6-A12E-F6AC66D80BC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</p:grpSp>
            <p:grpSp>
              <p:nvGrpSpPr>
                <p:cNvPr id="1094" name="Group 1093">
                  <a:extLst>
                    <a:ext uri="{FF2B5EF4-FFF2-40B4-BE49-F238E27FC236}">
                      <a16:creationId xmlns:a16="http://schemas.microsoft.com/office/drawing/2014/main" id="{526C4F7F-A4F6-40FD-A12B-48932F220550}"/>
                    </a:ext>
                  </a:extLst>
                </p:cNvPr>
                <p:cNvGrpSpPr/>
                <p:nvPr/>
              </p:nvGrpSpPr>
              <p:grpSpPr>
                <a:xfrm rot="18877668">
                  <a:off x="6210508" y="3195426"/>
                  <a:ext cx="601238" cy="499826"/>
                  <a:chOff x="5841977" y="3176030"/>
                  <a:chExt cx="601238" cy="499826"/>
                </a:xfrm>
              </p:grpSpPr>
              <p:grpSp>
                <p:nvGrpSpPr>
                  <p:cNvPr id="1095" name="Group 1094">
                    <a:extLst>
                      <a:ext uri="{FF2B5EF4-FFF2-40B4-BE49-F238E27FC236}">
                        <a16:creationId xmlns:a16="http://schemas.microsoft.com/office/drawing/2014/main" id="{F41472B1-2730-4E11-9227-AF90D9D729F1}"/>
                      </a:ext>
                    </a:extLst>
                  </p:cNvPr>
                  <p:cNvGrpSpPr/>
                  <p:nvPr/>
                </p:nvGrpSpPr>
                <p:grpSpPr>
                  <a:xfrm rot="19742345">
                    <a:off x="5841977" y="3207622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1103" name="Group 176">
                      <a:extLst>
                        <a:ext uri="{FF2B5EF4-FFF2-40B4-BE49-F238E27FC236}">
                          <a16:creationId xmlns:a16="http://schemas.microsoft.com/office/drawing/2014/main" id="{FE52D158-2051-4642-A010-7299B3533B0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1107" name="Picture 24 217">
                        <a:extLst>
                          <a:ext uri="{FF2B5EF4-FFF2-40B4-BE49-F238E27FC236}">
                            <a16:creationId xmlns:a16="http://schemas.microsoft.com/office/drawing/2014/main" id="{1EE58D26-16D9-4963-95AA-B4F83A8541A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1108" name="Picture 24 218">
                        <a:extLst>
                          <a:ext uri="{FF2B5EF4-FFF2-40B4-BE49-F238E27FC236}">
                            <a16:creationId xmlns:a16="http://schemas.microsoft.com/office/drawing/2014/main" id="{6B26AC8B-53C8-41E6-912A-F58CB3A3132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1104" name="Group 179">
                      <a:extLst>
                        <a:ext uri="{FF2B5EF4-FFF2-40B4-BE49-F238E27FC236}">
                          <a16:creationId xmlns:a16="http://schemas.microsoft.com/office/drawing/2014/main" id="{BD9784FD-8C81-48E4-9636-213FEA8EDE0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1105" name="Picture 24 219">
                        <a:extLst>
                          <a:ext uri="{FF2B5EF4-FFF2-40B4-BE49-F238E27FC236}">
                            <a16:creationId xmlns:a16="http://schemas.microsoft.com/office/drawing/2014/main" id="{BFB1B3BB-A945-4973-BA37-7932E7EA9FC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1106" name="Picture 24 220">
                        <a:extLst>
                          <a:ext uri="{FF2B5EF4-FFF2-40B4-BE49-F238E27FC236}">
                            <a16:creationId xmlns:a16="http://schemas.microsoft.com/office/drawing/2014/main" id="{BECC9AA6-3DF5-4DCF-B657-92D3777141D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  <p:grpSp>
                <p:nvGrpSpPr>
                  <p:cNvPr id="1096" name="Group 1095">
                    <a:extLst>
                      <a:ext uri="{FF2B5EF4-FFF2-40B4-BE49-F238E27FC236}">
                        <a16:creationId xmlns:a16="http://schemas.microsoft.com/office/drawing/2014/main" id="{13397ED7-ACB5-448D-9719-54072CEA272A}"/>
                      </a:ext>
                    </a:extLst>
                  </p:cNvPr>
                  <p:cNvGrpSpPr/>
                  <p:nvPr/>
                </p:nvGrpSpPr>
                <p:grpSpPr>
                  <a:xfrm rot="17239213">
                    <a:off x="6033171" y="3265811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1097" name="Group 1096">
                      <a:extLst>
                        <a:ext uri="{FF2B5EF4-FFF2-40B4-BE49-F238E27FC236}">
                          <a16:creationId xmlns:a16="http://schemas.microsoft.com/office/drawing/2014/main" id="{00FB5042-CA8D-4417-8D59-67F983592D1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1101" name="Picture 24 221">
                        <a:extLst>
                          <a:ext uri="{FF2B5EF4-FFF2-40B4-BE49-F238E27FC236}">
                            <a16:creationId xmlns:a16="http://schemas.microsoft.com/office/drawing/2014/main" id="{6D5BAAD6-02C6-4488-8DDB-11BEB9F259D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1102" name="Picture 24 222">
                        <a:extLst>
                          <a:ext uri="{FF2B5EF4-FFF2-40B4-BE49-F238E27FC236}">
                            <a16:creationId xmlns:a16="http://schemas.microsoft.com/office/drawing/2014/main" id="{563D2D61-8BC2-498A-B4B8-E088A16EBBB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1098" name="Group 179">
                      <a:extLst>
                        <a:ext uri="{FF2B5EF4-FFF2-40B4-BE49-F238E27FC236}">
                          <a16:creationId xmlns:a16="http://schemas.microsoft.com/office/drawing/2014/main" id="{BE2A6497-9FB0-4FAF-B032-BFD5AF15152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1099" name="Picture 24 223">
                        <a:extLst>
                          <a:ext uri="{FF2B5EF4-FFF2-40B4-BE49-F238E27FC236}">
                            <a16:creationId xmlns:a16="http://schemas.microsoft.com/office/drawing/2014/main" id="{07626865-F064-4D3B-8377-EEECFC629D5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1100" name="Picture 24 224">
                        <a:extLst>
                          <a:ext uri="{FF2B5EF4-FFF2-40B4-BE49-F238E27FC236}">
                            <a16:creationId xmlns:a16="http://schemas.microsoft.com/office/drawing/2014/main" id="{FF485EC7-8BBF-4B4F-B7EF-BEEADC9C026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</p:grpSp>
          </p:grpSp>
          <p:grpSp>
            <p:nvGrpSpPr>
              <p:cNvPr id="1032" name="Group 1031">
                <a:extLst>
                  <a:ext uri="{FF2B5EF4-FFF2-40B4-BE49-F238E27FC236}">
                    <a16:creationId xmlns:a16="http://schemas.microsoft.com/office/drawing/2014/main" id="{1C056808-CCAE-4DFA-A6CB-4E2EC5CECC02}"/>
                  </a:ext>
                </a:extLst>
              </p:cNvPr>
              <p:cNvGrpSpPr/>
              <p:nvPr/>
            </p:nvGrpSpPr>
            <p:grpSpPr>
              <a:xfrm>
                <a:off x="7443561" y="3019258"/>
                <a:ext cx="1106234" cy="969712"/>
                <a:chOff x="6792398" y="2509410"/>
                <a:chExt cx="1106234" cy="969712"/>
              </a:xfrm>
            </p:grpSpPr>
            <p:grpSp>
              <p:nvGrpSpPr>
                <p:cNvPr id="1033" name="Group 1032">
                  <a:extLst>
                    <a:ext uri="{FF2B5EF4-FFF2-40B4-BE49-F238E27FC236}">
                      <a16:creationId xmlns:a16="http://schemas.microsoft.com/office/drawing/2014/main" id="{A84FCA9F-ABB7-4557-B5BC-484ED746933B}"/>
                    </a:ext>
                  </a:extLst>
                </p:cNvPr>
                <p:cNvGrpSpPr/>
                <p:nvPr/>
              </p:nvGrpSpPr>
              <p:grpSpPr>
                <a:xfrm>
                  <a:off x="6792398" y="2703317"/>
                  <a:ext cx="657768" cy="378452"/>
                  <a:chOff x="4777947" y="3207622"/>
                  <a:chExt cx="657768" cy="378452"/>
                </a:xfrm>
              </p:grpSpPr>
              <p:grpSp>
                <p:nvGrpSpPr>
                  <p:cNvPr id="1079" name="Group 1078">
                    <a:extLst>
                      <a:ext uri="{FF2B5EF4-FFF2-40B4-BE49-F238E27FC236}">
                        <a16:creationId xmlns:a16="http://schemas.microsoft.com/office/drawing/2014/main" id="{93E0A886-3E25-4954-B429-ACF25BBF8F8C}"/>
                      </a:ext>
                    </a:extLst>
                  </p:cNvPr>
                  <p:cNvGrpSpPr/>
                  <p:nvPr/>
                </p:nvGrpSpPr>
                <p:grpSpPr>
                  <a:xfrm>
                    <a:off x="4777947" y="3207622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1087" name="Group 176">
                      <a:extLst>
                        <a:ext uri="{FF2B5EF4-FFF2-40B4-BE49-F238E27FC236}">
                          <a16:creationId xmlns:a16="http://schemas.microsoft.com/office/drawing/2014/main" id="{C55147A0-C64E-48D2-A1A4-D2D17D5741D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1091" name="Picture 24 225">
                        <a:extLst>
                          <a:ext uri="{FF2B5EF4-FFF2-40B4-BE49-F238E27FC236}">
                            <a16:creationId xmlns:a16="http://schemas.microsoft.com/office/drawing/2014/main" id="{BDD7457D-E512-420B-968F-4BAADD3F305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1092" name="Picture 24 226">
                        <a:extLst>
                          <a:ext uri="{FF2B5EF4-FFF2-40B4-BE49-F238E27FC236}">
                            <a16:creationId xmlns:a16="http://schemas.microsoft.com/office/drawing/2014/main" id="{F43A3BC5-4303-4668-9CCB-0DCC1FB565C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1088" name="Group 179">
                      <a:extLst>
                        <a:ext uri="{FF2B5EF4-FFF2-40B4-BE49-F238E27FC236}">
                          <a16:creationId xmlns:a16="http://schemas.microsoft.com/office/drawing/2014/main" id="{3F158C6A-F19F-4634-A599-3BDF169512C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1089" name="Picture 24 227">
                        <a:extLst>
                          <a:ext uri="{FF2B5EF4-FFF2-40B4-BE49-F238E27FC236}">
                            <a16:creationId xmlns:a16="http://schemas.microsoft.com/office/drawing/2014/main" id="{0F7B02A4-2D3A-4233-9E86-A7EFDF75294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1090" name="Picture 24 228">
                        <a:extLst>
                          <a:ext uri="{FF2B5EF4-FFF2-40B4-BE49-F238E27FC236}">
                            <a16:creationId xmlns:a16="http://schemas.microsoft.com/office/drawing/2014/main" id="{ECA98329-3F6C-42EC-871B-2840CC0259D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  <p:grpSp>
                <p:nvGrpSpPr>
                  <p:cNvPr id="1080" name="Group 1079">
                    <a:extLst>
                      <a:ext uri="{FF2B5EF4-FFF2-40B4-BE49-F238E27FC236}">
                        <a16:creationId xmlns:a16="http://schemas.microsoft.com/office/drawing/2014/main" id="{4696D10A-9D2D-4CC7-AA34-623C46D0D90A}"/>
                      </a:ext>
                    </a:extLst>
                  </p:cNvPr>
                  <p:cNvGrpSpPr/>
                  <p:nvPr/>
                </p:nvGrpSpPr>
                <p:grpSpPr>
                  <a:xfrm>
                    <a:off x="4935889" y="3265811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1081" name="Group 176">
                      <a:extLst>
                        <a:ext uri="{FF2B5EF4-FFF2-40B4-BE49-F238E27FC236}">
                          <a16:creationId xmlns:a16="http://schemas.microsoft.com/office/drawing/2014/main" id="{9F432FDE-8A31-48FC-AEBC-30EB3420FF9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1085" name="Picture 24 229">
                        <a:extLst>
                          <a:ext uri="{FF2B5EF4-FFF2-40B4-BE49-F238E27FC236}">
                            <a16:creationId xmlns:a16="http://schemas.microsoft.com/office/drawing/2014/main" id="{51349B3D-88A2-4778-871E-12F5E48AC15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1086" name="Picture 24 230">
                        <a:extLst>
                          <a:ext uri="{FF2B5EF4-FFF2-40B4-BE49-F238E27FC236}">
                            <a16:creationId xmlns:a16="http://schemas.microsoft.com/office/drawing/2014/main" id="{2F355EBC-B959-4E4F-93A7-3D14E67B4AB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1082" name="Group 179">
                      <a:extLst>
                        <a:ext uri="{FF2B5EF4-FFF2-40B4-BE49-F238E27FC236}">
                          <a16:creationId xmlns:a16="http://schemas.microsoft.com/office/drawing/2014/main" id="{81E1D01C-C22D-4D98-B4C3-11C8AE36ACA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1083" name="Picture 24 231">
                        <a:extLst>
                          <a:ext uri="{FF2B5EF4-FFF2-40B4-BE49-F238E27FC236}">
                            <a16:creationId xmlns:a16="http://schemas.microsoft.com/office/drawing/2014/main" id="{B843205E-FBAA-462B-8A1B-4702C99AD69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1084" name="Picture 24 232">
                        <a:extLst>
                          <a:ext uri="{FF2B5EF4-FFF2-40B4-BE49-F238E27FC236}">
                            <a16:creationId xmlns:a16="http://schemas.microsoft.com/office/drawing/2014/main" id="{493E67C1-1DFB-4D53-B679-F9CA24D47C3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</p:grpSp>
            <p:grpSp>
              <p:nvGrpSpPr>
                <p:cNvPr id="1034" name="Group 1033">
                  <a:extLst>
                    <a:ext uri="{FF2B5EF4-FFF2-40B4-BE49-F238E27FC236}">
                      <a16:creationId xmlns:a16="http://schemas.microsoft.com/office/drawing/2014/main" id="{B2B3902D-CB92-493D-9758-F1DAB52AC764}"/>
                    </a:ext>
                  </a:extLst>
                </p:cNvPr>
                <p:cNvGrpSpPr/>
                <p:nvPr/>
              </p:nvGrpSpPr>
              <p:grpSpPr>
                <a:xfrm rot="19661454">
                  <a:off x="6800712" y="2979296"/>
                  <a:ext cx="601238" cy="499826"/>
                  <a:chOff x="5841977" y="3176030"/>
                  <a:chExt cx="601238" cy="499826"/>
                </a:xfrm>
              </p:grpSpPr>
              <p:grpSp>
                <p:nvGrpSpPr>
                  <p:cNvPr id="1065" name="Group 1064">
                    <a:extLst>
                      <a:ext uri="{FF2B5EF4-FFF2-40B4-BE49-F238E27FC236}">
                        <a16:creationId xmlns:a16="http://schemas.microsoft.com/office/drawing/2014/main" id="{1970012E-875C-487A-B7D2-9C38AB687A01}"/>
                      </a:ext>
                    </a:extLst>
                  </p:cNvPr>
                  <p:cNvGrpSpPr/>
                  <p:nvPr/>
                </p:nvGrpSpPr>
                <p:grpSpPr>
                  <a:xfrm rot="19742345">
                    <a:off x="5841977" y="3207622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1073" name="Group 176">
                      <a:extLst>
                        <a:ext uri="{FF2B5EF4-FFF2-40B4-BE49-F238E27FC236}">
                          <a16:creationId xmlns:a16="http://schemas.microsoft.com/office/drawing/2014/main" id="{2B0CA1EC-0D31-421C-93EA-DC01575EBB9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1077" name="Picture 24 233">
                        <a:extLst>
                          <a:ext uri="{FF2B5EF4-FFF2-40B4-BE49-F238E27FC236}">
                            <a16:creationId xmlns:a16="http://schemas.microsoft.com/office/drawing/2014/main" id="{F2EF1A42-3F80-4019-93BB-450435BC8F0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1078" name="Picture 24 234">
                        <a:extLst>
                          <a:ext uri="{FF2B5EF4-FFF2-40B4-BE49-F238E27FC236}">
                            <a16:creationId xmlns:a16="http://schemas.microsoft.com/office/drawing/2014/main" id="{E560F6A3-093C-4493-A131-C8847EA7E48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1074" name="Group 179">
                      <a:extLst>
                        <a:ext uri="{FF2B5EF4-FFF2-40B4-BE49-F238E27FC236}">
                          <a16:creationId xmlns:a16="http://schemas.microsoft.com/office/drawing/2014/main" id="{545861B6-FC31-4E60-A93C-5EE5834BBAB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1075" name="Picture 24 235">
                        <a:extLst>
                          <a:ext uri="{FF2B5EF4-FFF2-40B4-BE49-F238E27FC236}">
                            <a16:creationId xmlns:a16="http://schemas.microsoft.com/office/drawing/2014/main" id="{A9270B75-70CF-4195-886C-F3C76BA3A3C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1076" name="Picture 24 236">
                        <a:extLst>
                          <a:ext uri="{FF2B5EF4-FFF2-40B4-BE49-F238E27FC236}">
                            <a16:creationId xmlns:a16="http://schemas.microsoft.com/office/drawing/2014/main" id="{0E15BAC3-A430-4873-B8E1-F165DE05549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  <p:grpSp>
                <p:nvGrpSpPr>
                  <p:cNvPr id="1066" name="Group 1065">
                    <a:extLst>
                      <a:ext uri="{FF2B5EF4-FFF2-40B4-BE49-F238E27FC236}">
                        <a16:creationId xmlns:a16="http://schemas.microsoft.com/office/drawing/2014/main" id="{D7F34453-556D-4360-9194-774D0E60E7B1}"/>
                      </a:ext>
                    </a:extLst>
                  </p:cNvPr>
                  <p:cNvGrpSpPr/>
                  <p:nvPr/>
                </p:nvGrpSpPr>
                <p:grpSpPr>
                  <a:xfrm rot="17239213">
                    <a:off x="6033171" y="3265811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1067" name="Group 176">
                      <a:extLst>
                        <a:ext uri="{FF2B5EF4-FFF2-40B4-BE49-F238E27FC236}">
                          <a16:creationId xmlns:a16="http://schemas.microsoft.com/office/drawing/2014/main" id="{88400EC1-0A89-4F4D-948C-02D19C5B6F1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1071" name="Picture 24 237">
                        <a:extLst>
                          <a:ext uri="{FF2B5EF4-FFF2-40B4-BE49-F238E27FC236}">
                            <a16:creationId xmlns:a16="http://schemas.microsoft.com/office/drawing/2014/main" id="{4C6134F9-732A-4A75-8352-F2595FD5D3F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1072" name="Picture 24 238">
                        <a:extLst>
                          <a:ext uri="{FF2B5EF4-FFF2-40B4-BE49-F238E27FC236}">
                            <a16:creationId xmlns:a16="http://schemas.microsoft.com/office/drawing/2014/main" id="{95D65F30-79F0-4317-8FF1-AFFDD299AB6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1068" name="Group 179">
                      <a:extLst>
                        <a:ext uri="{FF2B5EF4-FFF2-40B4-BE49-F238E27FC236}">
                          <a16:creationId xmlns:a16="http://schemas.microsoft.com/office/drawing/2014/main" id="{BDF0EF5E-1A9F-4FBF-9A3A-2BDF368B047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1069" name="Picture 24 239">
                        <a:extLst>
                          <a:ext uri="{FF2B5EF4-FFF2-40B4-BE49-F238E27FC236}">
                            <a16:creationId xmlns:a16="http://schemas.microsoft.com/office/drawing/2014/main" id="{33F9C764-2EA4-4511-BFA9-E5394DC0F47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1070" name="Picture 24 240">
                        <a:extLst>
                          <a:ext uri="{FF2B5EF4-FFF2-40B4-BE49-F238E27FC236}">
                            <a16:creationId xmlns:a16="http://schemas.microsoft.com/office/drawing/2014/main" id="{10B7665F-55AD-4CEE-8944-8C75D309CD1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</p:grpSp>
            <p:grpSp>
              <p:nvGrpSpPr>
                <p:cNvPr id="1035" name="Group 1034">
                  <a:extLst>
                    <a:ext uri="{FF2B5EF4-FFF2-40B4-BE49-F238E27FC236}">
                      <a16:creationId xmlns:a16="http://schemas.microsoft.com/office/drawing/2014/main" id="{EF1E8B05-51A1-4FBA-AE9F-CAC48E96C030}"/>
                    </a:ext>
                  </a:extLst>
                </p:cNvPr>
                <p:cNvGrpSpPr/>
                <p:nvPr/>
              </p:nvGrpSpPr>
              <p:grpSpPr>
                <a:xfrm rot="2171672">
                  <a:off x="7240864" y="2945788"/>
                  <a:ext cx="657768" cy="378452"/>
                  <a:chOff x="4777947" y="3207622"/>
                  <a:chExt cx="657768" cy="378452"/>
                </a:xfrm>
              </p:grpSpPr>
              <p:grpSp>
                <p:nvGrpSpPr>
                  <p:cNvPr id="1051" name="Group 1050">
                    <a:extLst>
                      <a:ext uri="{FF2B5EF4-FFF2-40B4-BE49-F238E27FC236}">
                        <a16:creationId xmlns:a16="http://schemas.microsoft.com/office/drawing/2014/main" id="{96379153-AF57-4295-9C64-C0CEC0E1987C}"/>
                      </a:ext>
                    </a:extLst>
                  </p:cNvPr>
                  <p:cNvGrpSpPr/>
                  <p:nvPr/>
                </p:nvGrpSpPr>
                <p:grpSpPr>
                  <a:xfrm>
                    <a:off x="4777947" y="3207622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1059" name="Group 176">
                      <a:extLst>
                        <a:ext uri="{FF2B5EF4-FFF2-40B4-BE49-F238E27FC236}">
                          <a16:creationId xmlns:a16="http://schemas.microsoft.com/office/drawing/2014/main" id="{93588FF0-D858-471F-8A20-0AF99937CDD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1063" name="Picture 24 241">
                        <a:extLst>
                          <a:ext uri="{FF2B5EF4-FFF2-40B4-BE49-F238E27FC236}">
                            <a16:creationId xmlns:a16="http://schemas.microsoft.com/office/drawing/2014/main" id="{C6E1E9FB-DE3B-4C78-9739-22415AC487D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1064" name="Picture 24 242">
                        <a:extLst>
                          <a:ext uri="{FF2B5EF4-FFF2-40B4-BE49-F238E27FC236}">
                            <a16:creationId xmlns:a16="http://schemas.microsoft.com/office/drawing/2014/main" id="{9C5FB30E-C479-462F-9D0C-D299FD7B4CE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1060" name="Group 179">
                      <a:extLst>
                        <a:ext uri="{FF2B5EF4-FFF2-40B4-BE49-F238E27FC236}">
                          <a16:creationId xmlns:a16="http://schemas.microsoft.com/office/drawing/2014/main" id="{719AEFAB-5F20-4000-AD1A-BFAA51AA73D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1061" name="Picture 24 243">
                        <a:extLst>
                          <a:ext uri="{FF2B5EF4-FFF2-40B4-BE49-F238E27FC236}">
                            <a16:creationId xmlns:a16="http://schemas.microsoft.com/office/drawing/2014/main" id="{26AF0171-CAC3-4CBC-9779-2FD234CDA01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1062" name="Picture 24 244">
                        <a:extLst>
                          <a:ext uri="{FF2B5EF4-FFF2-40B4-BE49-F238E27FC236}">
                            <a16:creationId xmlns:a16="http://schemas.microsoft.com/office/drawing/2014/main" id="{3CF4075F-05B7-4F6F-A25E-8E0585D1B19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  <p:grpSp>
                <p:nvGrpSpPr>
                  <p:cNvPr id="1052" name="Group 1051">
                    <a:extLst>
                      <a:ext uri="{FF2B5EF4-FFF2-40B4-BE49-F238E27FC236}">
                        <a16:creationId xmlns:a16="http://schemas.microsoft.com/office/drawing/2014/main" id="{183C92E6-7F9A-48A8-936D-FAE55025583C}"/>
                      </a:ext>
                    </a:extLst>
                  </p:cNvPr>
                  <p:cNvGrpSpPr/>
                  <p:nvPr/>
                </p:nvGrpSpPr>
                <p:grpSpPr>
                  <a:xfrm>
                    <a:off x="4935889" y="3265811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1053" name="Group 176">
                      <a:extLst>
                        <a:ext uri="{FF2B5EF4-FFF2-40B4-BE49-F238E27FC236}">
                          <a16:creationId xmlns:a16="http://schemas.microsoft.com/office/drawing/2014/main" id="{3E6ABB07-2BF9-4E9D-AAB9-E9AB4D3F51B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1057" name="Picture 24 245">
                        <a:extLst>
                          <a:ext uri="{FF2B5EF4-FFF2-40B4-BE49-F238E27FC236}">
                            <a16:creationId xmlns:a16="http://schemas.microsoft.com/office/drawing/2014/main" id="{9A7A6649-B7E9-4827-94A7-F451F64AE61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1058" name="Picture 24 246">
                        <a:extLst>
                          <a:ext uri="{FF2B5EF4-FFF2-40B4-BE49-F238E27FC236}">
                            <a16:creationId xmlns:a16="http://schemas.microsoft.com/office/drawing/2014/main" id="{8FC6FBE3-4890-4E33-8333-11D284A4442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1054" name="Group 179">
                      <a:extLst>
                        <a:ext uri="{FF2B5EF4-FFF2-40B4-BE49-F238E27FC236}">
                          <a16:creationId xmlns:a16="http://schemas.microsoft.com/office/drawing/2014/main" id="{F056A62F-76B2-4467-9945-E550088F137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1055" name="Picture 24 247">
                        <a:extLst>
                          <a:ext uri="{FF2B5EF4-FFF2-40B4-BE49-F238E27FC236}">
                            <a16:creationId xmlns:a16="http://schemas.microsoft.com/office/drawing/2014/main" id="{45CB493F-6EA0-40C7-BB23-C81CB23C3B5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1056" name="Picture 24 248">
                        <a:extLst>
                          <a:ext uri="{FF2B5EF4-FFF2-40B4-BE49-F238E27FC236}">
                            <a16:creationId xmlns:a16="http://schemas.microsoft.com/office/drawing/2014/main" id="{B846F0D9-0772-4324-8E85-D731A595F5E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</p:grpSp>
            <p:grpSp>
              <p:nvGrpSpPr>
                <p:cNvPr id="1036" name="Group 1035">
                  <a:extLst>
                    <a:ext uri="{FF2B5EF4-FFF2-40B4-BE49-F238E27FC236}">
                      <a16:creationId xmlns:a16="http://schemas.microsoft.com/office/drawing/2014/main" id="{41587F2E-A65B-468E-9E24-218377F911C2}"/>
                    </a:ext>
                  </a:extLst>
                </p:cNvPr>
                <p:cNvGrpSpPr/>
                <p:nvPr/>
              </p:nvGrpSpPr>
              <p:grpSpPr>
                <a:xfrm rot="21049340">
                  <a:off x="7270080" y="2509410"/>
                  <a:ext cx="601238" cy="499826"/>
                  <a:chOff x="5841977" y="3176030"/>
                  <a:chExt cx="601238" cy="499826"/>
                </a:xfrm>
              </p:grpSpPr>
              <p:grpSp>
                <p:nvGrpSpPr>
                  <p:cNvPr id="1037" name="Group 1036">
                    <a:extLst>
                      <a:ext uri="{FF2B5EF4-FFF2-40B4-BE49-F238E27FC236}">
                        <a16:creationId xmlns:a16="http://schemas.microsoft.com/office/drawing/2014/main" id="{CF684DB5-42E1-487B-A440-5BDD47F03058}"/>
                      </a:ext>
                    </a:extLst>
                  </p:cNvPr>
                  <p:cNvGrpSpPr/>
                  <p:nvPr/>
                </p:nvGrpSpPr>
                <p:grpSpPr>
                  <a:xfrm rot="19742345">
                    <a:off x="5841977" y="3207622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1045" name="Group 176">
                      <a:extLst>
                        <a:ext uri="{FF2B5EF4-FFF2-40B4-BE49-F238E27FC236}">
                          <a16:creationId xmlns:a16="http://schemas.microsoft.com/office/drawing/2014/main" id="{1D2014B1-B042-4BBC-9E8A-6274CD64C2C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1049" name="Picture 24 249">
                        <a:extLst>
                          <a:ext uri="{FF2B5EF4-FFF2-40B4-BE49-F238E27FC236}">
                            <a16:creationId xmlns:a16="http://schemas.microsoft.com/office/drawing/2014/main" id="{36C3004C-F4DB-41B9-8BB7-FE5038F978D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1050" name="Picture 24 250">
                        <a:extLst>
                          <a:ext uri="{FF2B5EF4-FFF2-40B4-BE49-F238E27FC236}">
                            <a16:creationId xmlns:a16="http://schemas.microsoft.com/office/drawing/2014/main" id="{764EA506-7DE4-4490-B499-6E95E8B9D9A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1046" name="Group 179">
                      <a:extLst>
                        <a:ext uri="{FF2B5EF4-FFF2-40B4-BE49-F238E27FC236}">
                          <a16:creationId xmlns:a16="http://schemas.microsoft.com/office/drawing/2014/main" id="{51341B11-2213-4702-B13E-5764D37F1B3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1047" name="Picture 24 251">
                        <a:extLst>
                          <a:ext uri="{FF2B5EF4-FFF2-40B4-BE49-F238E27FC236}">
                            <a16:creationId xmlns:a16="http://schemas.microsoft.com/office/drawing/2014/main" id="{B47FF4F2-8C83-4211-8033-5F6372DCF9E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1048" name="Picture 24 252">
                        <a:extLst>
                          <a:ext uri="{FF2B5EF4-FFF2-40B4-BE49-F238E27FC236}">
                            <a16:creationId xmlns:a16="http://schemas.microsoft.com/office/drawing/2014/main" id="{F5F26FEC-4AFC-4FE8-BBB7-6A986461C81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  <p:grpSp>
                <p:nvGrpSpPr>
                  <p:cNvPr id="1038" name="Group 1037">
                    <a:extLst>
                      <a:ext uri="{FF2B5EF4-FFF2-40B4-BE49-F238E27FC236}">
                        <a16:creationId xmlns:a16="http://schemas.microsoft.com/office/drawing/2014/main" id="{B9FAD56D-9569-4927-83C3-5A4B96259F98}"/>
                      </a:ext>
                    </a:extLst>
                  </p:cNvPr>
                  <p:cNvGrpSpPr/>
                  <p:nvPr/>
                </p:nvGrpSpPr>
                <p:grpSpPr>
                  <a:xfrm rot="17239213">
                    <a:off x="6033171" y="3265811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1039" name="Group 176">
                      <a:extLst>
                        <a:ext uri="{FF2B5EF4-FFF2-40B4-BE49-F238E27FC236}">
                          <a16:creationId xmlns:a16="http://schemas.microsoft.com/office/drawing/2014/main" id="{DE9D2E1A-F807-4797-A5D9-3235A021EA7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1043" name="Picture 24 253">
                        <a:extLst>
                          <a:ext uri="{FF2B5EF4-FFF2-40B4-BE49-F238E27FC236}">
                            <a16:creationId xmlns:a16="http://schemas.microsoft.com/office/drawing/2014/main" id="{08391C36-909F-4830-AE79-C8D614F2B4D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1044" name="Picture 24 254">
                        <a:extLst>
                          <a:ext uri="{FF2B5EF4-FFF2-40B4-BE49-F238E27FC236}">
                            <a16:creationId xmlns:a16="http://schemas.microsoft.com/office/drawing/2014/main" id="{7CDE4480-7B8F-4B96-9FB1-1501CA70A23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1040" name="Group 179">
                      <a:extLst>
                        <a:ext uri="{FF2B5EF4-FFF2-40B4-BE49-F238E27FC236}">
                          <a16:creationId xmlns:a16="http://schemas.microsoft.com/office/drawing/2014/main" id="{77248753-4A71-4DED-98DA-58858B21ADF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1041" name="Picture 24 255">
                        <a:extLst>
                          <a:ext uri="{FF2B5EF4-FFF2-40B4-BE49-F238E27FC236}">
                            <a16:creationId xmlns:a16="http://schemas.microsoft.com/office/drawing/2014/main" id="{1AEE338A-0389-497D-A5FD-6E093A7589D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1042" name="Picture 24 256">
                        <a:extLst>
                          <a:ext uri="{FF2B5EF4-FFF2-40B4-BE49-F238E27FC236}">
                            <a16:creationId xmlns:a16="http://schemas.microsoft.com/office/drawing/2014/main" id="{A89E9B46-D80F-446A-B142-5A99B2277F4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</p:grpSp>
          </p:grpSp>
        </p:grpSp>
      </p:grpSp>
      <p:sp>
        <p:nvSpPr>
          <p:cNvPr id="1510" name="Oval 1509">
            <a:extLst>
              <a:ext uri="{FF2B5EF4-FFF2-40B4-BE49-F238E27FC236}">
                <a16:creationId xmlns:a16="http://schemas.microsoft.com/office/drawing/2014/main" id="{0EFF5EE1-7503-4814-AA17-F041E6469353}"/>
              </a:ext>
            </a:extLst>
          </p:cNvPr>
          <p:cNvSpPr/>
          <p:nvPr/>
        </p:nvSpPr>
        <p:spPr>
          <a:xfrm>
            <a:off x="8206156" y="2922478"/>
            <a:ext cx="422644" cy="29540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1" name="Oval 1510">
            <a:extLst>
              <a:ext uri="{FF2B5EF4-FFF2-40B4-BE49-F238E27FC236}">
                <a16:creationId xmlns:a16="http://schemas.microsoft.com/office/drawing/2014/main" id="{FF6963A3-33D2-478F-8E0D-065560EDEF01}"/>
              </a:ext>
            </a:extLst>
          </p:cNvPr>
          <p:cNvSpPr/>
          <p:nvPr/>
        </p:nvSpPr>
        <p:spPr>
          <a:xfrm>
            <a:off x="9531083" y="4194845"/>
            <a:ext cx="422644" cy="29540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2" name="Arrow: Curved Down 1511">
            <a:extLst>
              <a:ext uri="{FF2B5EF4-FFF2-40B4-BE49-F238E27FC236}">
                <a16:creationId xmlns:a16="http://schemas.microsoft.com/office/drawing/2014/main" id="{D896B167-B7B1-459E-BA62-98D52D1BCF51}"/>
              </a:ext>
            </a:extLst>
          </p:cNvPr>
          <p:cNvSpPr/>
          <p:nvPr/>
        </p:nvSpPr>
        <p:spPr>
          <a:xfrm>
            <a:off x="8394895" y="3109805"/>
            <a:ext cx="1483794" cy="644989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516" name="Group 1515">
            <a:extLst>
              <a:ext uri="{FF2B5EF4-FFF2-40B4-BE49-F238E27FC236}">
                <a16:creationId xmlns:a16="http://schemas.microsoft.com/office/drawing/2014/main" id="{877676CF-24B2-4C00-93D2-9C0DDC0E11C7}"/>
              </a:ext>
            </a:extLst>
          </p:cNvPr>
          <p:cNvGrpSpPr/>
          <p:nvPr/>
        </p:nvGrpSpPr>
        <p:grpSpPr>
          <a:xfrm>
            <a:off x="4128564" y="1846525"/>
            <a:ext cx="7088785" cy="3779720"/>
            <a:chOff x="4128564" y="1846525"/>
            <a:chExt cx="7088785" cy="3779720"/>
          </a:xfrm>
        </p:grpSpPr>
        <p:cxnSp>
          <p:nvCxnSpPr>
            <p:cNvPr id="523" name="Straight Connector 522">
              <a:extLst>
                <a:ext uri="{FF2B5EF4-FFF2-40B4-BE49-F238E27FC236}">
                  <a16:creationId xmlns:a16="http://schemas.microsoft.com/office/drawing/2014/main" id="{BAFA9BC7-D010-4FB4-B096-7B0FBB6203F2}"/>
                </a:ext>
              </a:extLst>
            </p:cNvPr>
            <p:cNvCxnSpPr/>
            <p:nvPr/>
          </p:nvCxnSpPr>
          <p:spPr>
            <a:xfrm>
              <a:off x="6985591" y="1846525"/>
              <a:ext cx="4231758" cy="37797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4" name="TextBox 523">
              <a:extLst>
                <a:ext uri="{FF2B5EF4-FFF2-40B4-BE49-F238E27FC236}">
                  <a16:creationId xmlns:a16="http://schemas.microsoft.com/office/drawing/2014/main" id="{EBF611C2-B2A1-4042-B97C-ABA783260DE4}"/>
                </a:ext>
              </a:extLst>
            </p:cNvPr>
            <p:cNvSpPr txBox="1"/>
            <p:nvPr/>
          </p:nvSpPr>
          <p:spPr>
            <a:xfrm>
              <a:off x="4128564" y="3047518"/>
              <a:ext cx="218098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Tension plane</a:t>
              </a:r>
            </a:p>
          </p:txBody>
        </p:sp>
        <p:cxnSp>
          <p:nvCxnSpPr>
            <p:cNvPr id="1513" name="Straight Arrow Connector 1512">
              <a:extLst>
                <a:ext uri="{FF2B5EF4-FFF2-40B4-BE49-F238E27FC236}">
                  <a16:creationId xmlns:a16="http://schemas.microsoft.com/office/drawing/2014/main" id="{56CCEC17-80C4-43E6-B022-EC6A5648B83C}"/>
                </a:ext>
              </a:extLst>
            </p:cNvPr>
            <p:cNvCxnSpPr>
              <a:cxnSpLocks/>
              <a:stCxn id="524" idx="0"/>
            </p:cNvCxnSpPr>
            <p:nvPr/>
          </p:nvCxnSpPr>
          <p:spPr>
            <a:xfrm flipV="1">
              <a:off x="5219055" y="1913106"/>
              <a:ext cx="1809544" cy="11344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19" name="Picture 1518" descr="\documentclass{article}&#10;\usepackage{amsmath}&#10;\pagestyle{empty}&#10;\begin{document}&#10;&#10;$$D_{floc_{max}} =&#10; \sqrt{\frac{4F_{bond}}{3 \pi \mu G_{max}}}$$&#10;&#10;&#10;\end{document}" title="IguanaTex Bitmap Display">
            <a:extLst>
              <a:ext uri="{FF2B5EF4-FFF2-40B4-BE49-F238E27FC236}">
                <a16:creationId xmlns:a16="http://schemas.microsoft.com/office/drawing/2014/main" id="{D2BF2908-469F-46B6-A054-1C312A6BABA3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6571" y="3084831"/>
            <a:ext cx="5013352" cy="1434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76550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8" dur="5000" fill="hold"/>
                                        <p:tgtEl>
                                          <p:spTgt spid="5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0"/>
                            </p:stCondLst>
                            <p:childTnLst>
                              <p:par>
                                <p:cTn id="6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0"/>
                            </p:stCondLst>
                            <p:childTnLst>
                              <p:par>
                                <p:cTn id="67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68" dur="6000" fill="hold"/>
                                        <p:tgtEl>
                                          <p:spTgt spid="10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9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7.40741E-7 L 0.92722 -0.0125 " pathEditMode="relative" rAng="0" ptsTypes="AA">
                                      <p:cBhvr>
                                        <p:cTn id="70" dur="6000" fill="hold"/>
                                        <p:tgtEl>
                                          <p:spTgt spid="10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354" y="-625"/>
                                    </p:animMotion>
                                  </p:childTnLst>
                                </p:cTn>
                              </p:par>
                              <p:par>
                                <p:cTn id="7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72" dur="6000" fill="hold"/>
                                        <p:tgtEl>
                                          <p:spTgt spid="10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3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74 0.03333 L -0.9276 0.03195 " pathEditMode="relative" rAng="0" ptsTypes="AA">
                                      <p:cBhvr>
                                        <p:cTn id="74" dur="6000" fill="hold"/>
                                        <p:tgtEl>
                                          <p:spTgt spid="10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523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6" grpId="0" animBg="1"/>
      <p:bldP spid="516" grpId="1" animBg="1"/>
      <p:bldP spid="517" grpId="0" animBg="1"/>
      <p:bldP spid="517" grpId="1" animBg="1"/>
      <p:bldP spid="518" grpId="0" animBg="1"/>
      <p:bldP spid="518" grpId="1" animBg="1"/>
      <p:bldP spid="519" grpId="0" animBg="1"/>
      <p:bldP spid="519" grpId="1" animBg="1"/>
      <p:bldP spid="1510" grpId="0" animBg="1"/>
      <p:bldP spid="1510" grpId="1" animBg="1"/>
      <p:bldP spid="1511" grpId="0" animBg="1"/>
      <p:bldP spid="1511" grpId="1" animBg="1"/>
      <p:bldP spid="1512" grpId="0" animBg="1"/>
      <p:bldP spid="1512" grpId="1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26A7A-B67D-4E99-8FD8-91C975D5E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Flocculator must produce flocs that settle fast enough to be captured by plate settlers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3BD0CF-A468-46EB-A059-ED2C07B009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1600200"/>
            <a:ext cx="6803975" cy="4525963"/>
          </a:xfrm>
        </p:spPr>
        <p:txBody>
          <a:bodyPr/>
          <a:lstStyle/>
          <a:p>
            <a:r>
              <a:rPr lang="en-US" dirty="0"/>
              <a:t>Combine the size of flocs based on their strength and the velocity gradient,</a:t>
            </a:r>
          </a:p>
          <a:p>
            <a:r>
              <a:rPr lang="en-US" dirty="0"/>
              <a:t>the sedimentation velocity of flocs,</a:t>
            </a:r>
          </a:p>
          <a:p>
            <a:r>
              <a:rPr lang="en-US" dirty="0"/>
              <a:t>And the floc must settle at least as fast as required by the plate settlers</a:t>
            </a:r>
          </a:p>
          <a:p>
            <a:r>
              <a:rPr lang="en-US" dirty="0"/>
              <a:t>To obtain the maximum velocity gradient that can be used given the capture velocity of the plate settlers!</a:t>
            </a:r>
          </a:p>
        </p:txBody>
      </p:sp>
      <p:pic>
        <p:nvPicPr>
          <p:cNvPr id="4" name="Picture 3" descr="\documentclass{article}&#10;\usepackage{amsmath}&#10;\pagestyle{empty}&#10;\begin{document}&#10;&#10;$$v_t = \frac{D_{cp}^2g}{18\nu}\frac{\rho_{cp} -    \rho_{H_2O}}{\rho_{H_2O}} \left( \frac{D_{floc}}{D_{cp}} \right) ^{\Pi_{fractal}-1}$$&#10;&#10;&#10;\end{document}" title="IguanaTex Bitmap Display">
            <a:extLst>
              <a:ext uri="{FF2B5EF4-FFF2-40B4-BE49-F238E27FC236}">
                <a16:creationId xmlns:a16="http://schemas.microsoft.com/office/drawing/2014/main" id="{24A1FD40-A936-4C2A-B4D2-21064FBEFCD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9540" y="3002474"/>
            <a:ext cx="4501332" cy="670476"/>
          </a:xfrm>
          <a:prstGeom prst="rect">
            <a:avLst/>
          </a:prstGeom>
        </p:spPr>
      </p:pic>
      <p:pic>
        <p:nvPicPr>
          <p:cNvPr id="5" name="Picture 4" descr="\documentclass{article}&#10;\usepackage{amsmath}&#10;\pagestyle{empty}&#10;\begin{document}&#10;&#10;$$D_{floc_{max}} =&#10; \sqrt{\frac{4F_{bond}}{3 \pi \mu G_{max}}}$$&#10;&#10;&#10;\end{document}" title="IguanaTex Bitmap Display">
            <a:extLst>
              <a:ext uri="{FF2B5EF4-FFF2-40B4-BE49-F238E27FC236}">
                <a16:creationId xmlns:a16="http://schemas.microsoft.com/office/drawing/2014/main" id="{82DF1679-3CAE-4820-84D5-BD63224B13A9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1486" y="1703145"/>
            <a:ext cx="2422401" cy="693308"/>
          </a:xfrm>
          <a:prstGeom prst="rect">
            <a:avLst/>
          </a:prstGeom>
        </p:spPr>
      </p:pic>
      <p:pic>
        <p:nvPicPr>
          <p:cNvPr id="7" name="Picture 6" descr="\documentclass{article}&#10;\usepackage{amsmath}&#10;\pagestyle{empty}&#10;\begin{document}&#10;&#10;&#10;$$G_{max} \approx  \frac{4F_{bond}}{3 \pi \nu^3 \rho_{H_2O}}\left(  \frac{g D_{cp}}{18 v_c} \frac{\rho_{cp} - \rho_{H_2O}}{\rho_{H_2O}}\right) ^2$$&#10;&#10;\end{document}" title="IguanaTex Bitmap Display">
            <a:extLst>
              <a:ext uri="{FF2B5EF4-FFF2-40B4-BE49-F238E27FC236}">
                <a16:creationId xmlns:a16="http://schemas.microsoft.com/office/drawing/2014/main" id="{EB22DC45-B9D1-45AD-8D0F-03262E13DC8C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9540" y="5286177"/>
            <a:ext cx="4489143" cy="662857"/>
          </a:xfrm>
          <a:prstGeom prst="rect">
            <a:avLst/>
          </a:prstGeom>
        </p:spPr>
      </p:pic>
      <p:pic>
        <p:nvPicPr>
          <p:cNvPr id="10" name="Picture 9" descr="\documentclass{article}&#10;\usepackage{amsmath}&#10;\pagestyle{empty}&#10;\begin{document}&#10;&#10;$$v_t = v_c  $$&#10;&#10;\end{document}" title="IguanaTex Bitmap Display">
            <a:extLst>
              <a:ext uri="{FF2B5EF4-FFF2-40B4-BE49-F238E27FC236}">
                <a16:creationId xmlns:a16="http://schemas.microsoft.com/office/drawing/2014/main" id="{0FB1F38F-228F-420B-A372-D219E7940B84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2396" y="4217558"/>
            <a:ext cx="754286" cy="150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08809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363DB-7B9B-42D4-AF83-9B3CD3F8B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Energy Cascade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D16151-1ED1-49AD-B1E6-FB219F6ADA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Origin of the energy  is Mechanical energy – potential or kinetic) </a:t>
            </a:r>
          </a:p>
          <a:p>
            <a:r>
              <a:rPr lang="en-US" dirty="0"/>
              <a:t>Mechanical Energy is converted into turbulence </a:t>
            </a:r>
          </a:p>
          <a:p>
            <a:pPr lvl="1"/>
            <a:r>
              <a:rPr lang="en-US" dirty="0"/>
              <a:t>Flow expansion - deceleration</a:t>
            </a:r>
          </a:p>
          <a:p>
            <a:pPr lvl="1"/>
            <a:r>
              <a:rPr lang="en-US" dirty="0"/>
              <a:t>Wall shear</a:t>
            </a:r>
          </a:p>
          <a:p>
            <a:r>
              <a:rPr lang="en-US" dirty="0"/>
              <a:t>Turbulent kinetic energy (chaotic fluid motion – velocity) creates a cascade of eddies at smaller and smaller scales (deceleration happens at smaller and smaller scales)</a:t>
            </a:r>
          </a:p>
          <a:p>
            <a:r>
              <a:rPr lang="en-US" dirty="0"/>
              <a:t>Viscosity kills the tiniest eddies and converts the turbulent kinetic energy into heat</a:t>
            </a:r>
          </a:p>
        </p:txBody>
      </p:sp>
    </p:spTree>
    <p:extLst>
      <p:ext uri="{BB962C8B-B14F-4D97-AF65-F5344CB8AC3E}">
        <p14:creationId xmlns:p14="http://schemas.microsoft.com/office/powerpoint/2010/main" val="2452008828"/>
      </p:ext>
    </p:extLst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B587C746-3698-401D-BE78-89C5A6BCD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The first equation linking </a:t>
            </a:r>
            <a:r>
              <a:rPr lang="en-US" sz="4000" dirty="0">
                <a:highlight>
                  <a:srgbClr val="FFFF00"/>
                </a:highlight>
              </a:rPr>
              <a:t>raw water characteristics </a:t>
            </a:r>
            <a:r>
              <a:rPr lang="en-US" sz="4000" dirty="0"/>
              <a:t>to </a:t>
            </a:r>
            <a:r>
              <a:rPr lang="en-US" sz="4000" dirty="0">
                <a:highlight>
                  <a:srgbClr val="00FF00"/>
                </a:highlight>
              </a:rPr>
              <a:t>flocculator design </a:t>
            </a:r>
            <a:r>
              <a:rPr lang="en-US" sz="4000" dirty="0"/>
              <a:t>and </a:t>
            </a:r>
            <a:r>
              <a:rPr lang="en-US" sz="4000" dirty="0">
                <a:highlight>
                  <a:srgbClr val="00FFFF"/>
                </a:highlight>
              </a:rPr>
              <a:t>sedimentation tank design</a:t>
            </a:r>
          </a:p>
        </p:txBody>
      </p:sp>
      <p:pic>
        <p:nvPicPr>
          <p:cNvPr id="13" name="Picture 12" descr="\documentclass{article}&#10;\usepackage{amsmath}&#10;\pagestyle{empty}&#10;\begin{document}&#10;&#10;&#10;$$G_{max}$$ &#10;$$F_{bond}$$&#10;$$\nu$$&#10;$$D_{cp}$$&#10;$$v_c $$&#10;$$\rho_{cp}$$&#10;$$\rho_{H_2O}$$&#10;&#10;\end{document}" title="IguanaTex Bitmap Display">
            <a:extLst>
              <a:ext uri="{FF2B5EF4-FFF2-40B4-BE49-F238E27FC236}">
                <a16:creationId xmlns:a16="http://schemas.microsoft.com/office/drawing/2014/main" id="{DA781846-6405-4AA1-8F03-E93B9A6D149E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285" y="2926192"/>
            <a:ext cx="580572" cy="297295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9654676-3F70-4503-BB67-95D354CD6AD2}"/>
              </a:ext>
            </a:extLst>
          </p:cNvPr>
          <p:cNvSpPr txBox="1"/>
          <p:nvPr/>
        </p:nvSpPr>
        <p:spPr>
          <a:xfrm>
            <a:off x="1600626" y="2784144"/>
            <a:ext cx="92540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Velocity gradient in the flocculator (or the inlet to the sedimentation tank)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81BC4AC-3316-4D94-9327-27987961FAD5}"/>
              </a:ext>
            </a:extLst>
          </p:cNvPr>
          <p:cNvSpPr txBox="1"/>
          <p:nvPr/>
        </p:nvSpPr>
        <p:spPr>
          <a:xfrm>
            <a:off x="1600626" y="3239851"/>
            <a:ext cx="8813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Strength of the coagulant nanoparticle bonds with the primary particle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B0A812C-1C6A-47B7-9F46-4DFE0B34FB90}"/>
              </a:ext>
            </a:extLst>
          </p:cNvPr>
          <p:cNvSpPr txBox="1"/>
          <p:nvPr/>
        </p:nvSpPr>
        <p:spPr>
          <a:xfrm>
            <a:off x="1600626" y="3695558"/>
            <a:ext cx="64668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Kinematic viscosity of water (</a:t>
            </a:r>
            <a:r>
              <a:rPr lang="en-US" sz="2400" b="1" dirty="0"/>
              <a:t>water temperature</a:t>
            </a:r>
            <a:r>
              <a:rPr lang="en-US" sz="2400" dirty="0"/>
              <a:t>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1089E02-67F9-4183-9511-17EF932D92F4}"/>
              </a:ext>
            </a:extLst>
          </p:cNvPr>
          <p:cNvSpPr txBox="1"/>
          <p:nvPr/>
        </p:nvSpPr>
        <p:spPr>
          <a:xfrm>
            <a:off x="1600626" y="4606972"/>
            <a:ext cx="9706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The slowest settling particle that will reliably be captured by the plate settlers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DE0D5B-EC89-4DC5-8FA9-793788903159}"/>
              </a:ext>
            </a:extLst>
          </p:cNvPr>
          <p:cNvSpPr txBox="1"/>
          <p:nvPr/>
        </p:nvSpPr>
        <p:spPr>
          <a:xfrm>
            <a:off x="1600626" y="5062679"/>
            <a:ext cx="64459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Density of the core particle (</a:t>
            </a:r>
            <a:r>
              <a:rPr lang="en-US" sz="2400" b="1" dirty="0"/>
              <a:t>type of contaminant</a:t>
            </a:r>
            <a:r>
              <a:rPr lang="en-US" sz="2400" dirty="0"/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2810E76-1312-48C3-9ED0-40FD1731B463}"/>
              </a:ext>
            </a:extLst>
          </p:cNvPr>
          <p:cNvSpPr txBox="1"/>
          <p:nvPr/>
        </p:nvSpPr>
        <p:spPr>
          <a:xfrm>
            <a:off x="1600626" y="5518386"/>
            <a:ext cx="22349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Density of water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97C8E58-B10D-42F7-9840-0426AC26B3A3}"/>
              </a:ext>
            </a:extLst>
          </p:cNvPr>
          <p:cNvSpPr txBox="1"/>
          <p:nvPr/>
        </p:nvSpPr>
        <p:spPr>
          <a:xfrm>
            <a:off x="1600626" y="4151265"/>
            <a:ext cx="64556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Diameter of the core particle (type of contaminant)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26963C8-47F3-4827-BAEB-79B7BE981EC0}"/>
              </a:ext>
            </a:extLst>
          </p:cNvPr>
          <p:cNvSpPr/>
          <p:nvPr/>
        </p:nvSpPr>
        <p:spPr>
          <a:xfrm>
            <a:off x="7055893" y="1681340"/>
            <a:ext cx="600502" cy="43139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2A58A6B-2F6E-440B-9ED5-4579D307A905}"/>
              </a:ext>
            </a:extLst>
          </p:cNvPr>
          <p:cNvSpPr/>
          <p:nvPr/>
        </p:nvSpPr>
        <p:spPr>
          <a:xfrm>
            <a:off x="6268573" y="1619438"/>
            <a:ext cx="787319" cy="49329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DD7AAA2-5D62-4DC5-B06B-E5CB7254AAA8}"/>
              </a:ext>
            </a:extLst>
          </p:cNvPr>
          <p:cNvSpPr/>
          <p:nvPr/>
        </p:nvSpPr>
        <p:spPr>
          <a:xfrm>
            <a:off x="4324968" y="2293825"/>
            <a:ext cx="192442" cy="23101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223FF25-A49F-4419-99C3-5C975799DFE5}"/>
              </a:ext>
            </a:extLst>
          </p:cNvPr>
          <p:cNvSpPr/>
          <p:nvPr/>
        </p:nvSpPr>
        <p:spPr>
          <a:xfrm>
            <a:off x="2309436" y="1872551"/>
            <a:ext cx="979673" cy="493298"/>
          </a:xfrm>
          <a:prstGeom prst="rect">
            <a:avLst/>
          </a:prstGeom>
          <a:solidFill>
            <a:srgbClr val="6AFE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3E1E7C0-B8C1-4A2C-A7DB-61622F2F87AC}"/>
              </a:ext>
            </a:extLst>
          </p:cNvPr>
          <p:cNvSpPr/>
          <p:nvPr/>
        </p:nvSpPr>
        <p:spPr>
          <a:xfrm>
            <a:off x="6566011" y="2282656"/>
            <a:ext cx="367052" cy="346517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\documentclass{article}&#10;\usepackage{amsmath}&#10;\pagestyle{empty}&#10;\begin{document}&#10;&#10;&#10;$$G_{max} \approx  \frac{4F_{bond}}{3 \pi \nu^3 \rho_{H_2O}}\left(  \frac{g D_{cp}}{18 v_c} \frac{\rho_{cp} - \rho_{H_2O}}{\rho_{H_2O}}\right) ^2$$&#10;&#10;\end{document}" title="IguanaTex Bitmap Display">
            <a:extLst>
              <a:ext uri="{FF2B5EF4-FFF2-40B4-BE49-F238E27FC236}">
                <a16:creationId xmlns:a16="http://schemas.microsoft.com/office/drawing/2014/main" id="{C930AE4C-987E-4F0C-8E09-DB7927A3A71A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9437" y="1571831"/>
            <a:ext cx="7160766" cy="1057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591920"/>
      </p:ext>
    </p:extLst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17D4D-1847-41DA-AB83-6CB4594F7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Cold water sets the maximum velocity gradient that can be used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14326-9C21-4204-8F89-799E637F86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4148919" cy="4525963"/>
          </a:xfrm>
        </p:spPr>
        <p:txBody>
          <a:bodyPr/>
          <a:lstStyle/>
          <a:p>
            <a:r>
              <a:rPr lang="en-US" dirty="0"/>
              <a:t>Higher rate sedimentation tanks (higher capture velocity designs) require bigger flocs and thus lower velocity gradients in the flocculator</a:t>
            </a:r>
          </a:p>
        </p:txBody>
      </p:sp>
      <p:pic>
        <p:nvPicPr>
          <p:cNvPr id="2265090" name="Picture 2" descr="https://aguaclara.github.io/Textbook/_images/Gmax_of_T_and_vc.png">
            <a:extLst>
              <a:ext uri="{FF2B5EF4-FFF2-40B4-BE49-F238E27FC236}">
                <a16:creationId xmlns:a16="http://schemas.microsoft.com/office/drawing/2014/main" id="{9FF458B3-6C66-4FFC-B5D3-2609D8F159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6119" y="1565856"/>
            <a:ext cx="7139201" cy="5063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\documentclass{article}&#10;\usepackage{amsmath}&#10;\pagestyle{empty}&#10;\begin{document}&#10;&#10;&#10;$$G_{max} \approx  \frac{4F_{bond}}{3 \pi \nu^3 \rho_{H_2O}}\left(  \frac{g D_{cp}}{18 v_c} \frac{\rho_{cp} - \rho_{H_2O}}{\rho_{H_2O}}\right) ^2$$&#10;&#10;\end{document}" title="IguanaTex Bitmap Display">
            <a:extLst>
              <a:ext uri="{FF2B5EF4-FFF2-40B4-BE49-F238E27FC236}">
                <a16:creationId xmlns:a16="http://schemas.microsoft.com/office/drawing/2014/main" id="{FBC736DA-A62E-4F53-88D1-7177E3C10FD5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6016" y="1996926"/>
            <a:ext cx="4077190" cy="602029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3994903394"/>
      </p:ext>
    </p:extLst>
  </p:cSld>
  <p:clrMapOvr>
    <a:masterClrMapping/>
  </p:clrMapOvr>
  <p:transition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5F32B-A32F-4F8B-B318-B261C0065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Introducing zeta: Composite floc properties that control design of floc/sed</a:t>
            </a:r>
          </a:p>
        </p:txBody>
      </p:sp>
      <p:pic>
        <p:nvPicPr>
          <p:cNvPr id="5" name="Picture 4" descr="\documentclass{article}&#10;\usepackage{amsmath}&#10;\pagestyle{empty}&#10;\begin{document}&#10;&#10;$$\zeta = G_{max} \nu^3 v_c^2 \approx   \frac{4F_{bond}}{3 \pi  \rho_{H_2O}}\left(  \frac{ D_{cp} g}{18} \frac{\rho_{cp} - \rho_{H_2O}}{\rho_{H_2O}}\right) ^2$$&#10;&#10;&#10;\end{document}" title="IguanaTex Bitmap Display">
            <a:extLst>
              <a:ext uri="{FF2B5EF4-FFF2-40B4-BE49-F238E27FC236}">
                <a16:creationId xmlns:a16="http://schemas.microsoft.com/office/drawing/2014/main" id="{35901815-87CA-4CC7-A43F-F93DCBC312C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1248" y="1717061"/>
            <a:ext cx="5203809" cy="662857"/>
          </a:xfrm>
          <a:prstGeom prst="rect">
            <a:avLst/>
          </a:prstGeom>
        </p:spPr>
      </p:pic>
      <p:pic>
        <p:nvPicPr>
          <p:cNvPr id="9" name="Picture 8" descr="\documentclass{article}&#10;\usepackage{amsmath}&#10;\pagestyle{empty}&#10;\begin{document}&#10;&#10;$$\zeta$$&#10;&#10;&#10;\end{document}" title="IguanaTex Bitmap Display">
            <a:extLst>
              <a:ext uri="{FF2B5EF4-FFF2-40B4-BE49-F238E27FC236}">
                <a16:creationId xmlns:a16="http://schemas.microsoft.com/office/drawing/2014/main" id="{7230A480-EF58-40A9-9F43-E0BBECAB9792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459" y="2935669"/>
            <a:ext cx="196074" cy="40848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F3B3904-F722-43CF-9689-262942EE1C8C}"/>
              </a:ext>
            </a:extLst>
          </p:cNvPr>
          <p:cNvSpPr txBox="1"/>
          <p:nvPr/>
        </p:nvSpPr>
        <p:spPr>
          <a:xfrm>
            <a:off x="1174496" y="2905780"/>
            <a:ext cx="105849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is a function of core particle (raw water particle + coagulant) properties</a:t>
            </a:r>
          </a:p>
        </p:txBody>
      </p:sp>
      <p:pic>
        <p:nvPicPr>
          <p:cNvPr id="11" name="Picture 10" descr="\documentclass{article}&#10;\usepackage{amsmath}&#10;\pagestyle{empty}&#10;\begin{document}&#10;&#10;&#10;$$\zeta = 4.9 \cdot \frac{mm^8}{s^6}$$&#10;&#10;\end{document}" title="IguanaTex Bitmap Display">
            <a:extLst>
              <a:ext uri="{FF2B5EF4-FFF2-40B4-BE49-F238E27FC236}">
                <a16:creationId xmlns:a16="http://schemas.microsoft.com/office/drawing/2014/main" id="{A6993118-72E4-49DA-8016-2059EBE0F73E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459" y="3774440"/>
            <a:ext cx="1549714" cy="55771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9D625DD-088C-438A-B276-A5915FEE131B}"/>
              </a:ext>
            </a:extLst>
          </p:cNvPr>
          <p:cNvSpPr txBox="1"/>
          <p:nvPr/>
        </p:nvSpPr>
        <p:spPr>
          <a:xfrm>
            <a:off x="3072384" y="3808934"/>
            <a:ext cx="41601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kaolin clay suspensions</a:t>
            </a:r>
          </a:p>
        </p:txBody>
      </p:sp>
      <p:pic>
        <p:nvPicPr>
          <p:cNvPr id="13" name="Picture 12" descr="\documentclass{article}&#10;\usepackage{amsmath}&#10;\pagestyle{empty}&#10;\begin{document}&#10;&#10;$$\zeta$$&#10;&#10;&#10;\end{document}" title="IguanaTex Bitmap Display">
            <a:extLst>
              <a:ext uri="{FF2B5EF4-FFF2-40B4-BE49-F238E27FC236}">
                <a16:creationId xmlns:a16="http://schemas.microsoft.com/office/drawing/2014/main" id="{2C7AA66D-8B22-48EE-834A-F74D1050B09F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256" y="4728631"/>
            <a:ext cx="196074" cy="40848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D42CFC5-6496-477A-A87B-9253517A2AFF}"/>
              </a:ext>
            </a:extLst>
          </p:cNvPr>
          <p:cNvSpPr txBox="1"/>
          <p:nvPr/>
        </p:nvSpPr>
        <p:spPr>
          <a:xfrm>
            <a:off x="1272533" y="4701570"/>
            <a:ext cx="959053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will have a lower value for smaller diameter and/or lower density core particles. Dissolved organic precipitates are expected to significantly reduce the core particle density.</a:t>
            </a:r>
          </a:p>
          <a:p>
            <a:r>
              <a:rPr lang="en-US" dirty="0"/>
              <a:t>We need more research!!!</a:t>
            </a:r>
          </a:p>
        </p:txBody>
      </p:sp>
    </p:spTree>
    <p:extLst>
      <p:ext uri="{BB962C8B-B14F-4D97-AF65-F5344CB8AC3E}">
        <p14:creationId xmlns:p14="http://schemas.microsoft.com/office/powerpoint/2010/main" val="2696698636"/>
      </p:ext>
    </p:extLst>
  </p:cSld>
  <p:clrMapOvr>
    <a:masterClrMapping/>
  </p:clrMapOvr>
  <p:transition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Fractal Flocculation Conclusions</a:t>
            </a:r>
            <a:endParaRPr lang="en-US" dirty="0"/>
          </a:p>
        </p:txBody>
      </p:sp>
      <p:sp>
        <p:nvSpPr>
          <p:cNvPr id="96259" name="Rectangle 3"/>
          <p:cNvSpPr>
            <a:spLocks noGrp="1" noChangeArrowheads="1"/>
          </p:cNvSpPr>
          <p:nvPr>
            <p:ph idx="1"/>
          </p:nvPr>
        </p:nvSpPr>
        <p:spPr>
          <a:xfrm>
            <a:off x="457201" y="1600200"/>
            <a:ext cx="8918812" cy="4525963"/>
          </a:xfrm>
        </p:spPr>
        <p:txBody>
          <a:bodyPr/>
          <a:lstStyle/>
          <a:p>
            <a:r>
              <a:rPr lang="en-US" dirty="0"/>
              <a:t>Our goal is to reduce the concentration of the un-flocculated primary particles!</a:t>
            </a:r>
          </a:p>
          <a:p>
            <a:r>
              <a:rPr lang="en-US" dirty="0"/>
              <a:t>Only similarly sized particles can collide and attach in flocculation</a:t>
            </a:r>
          </a:p>
          <a:p>
            <a:r>
              <a:rPr lang="en-US" dirty="0"/>
              <a:t>It is difficult to flocculate to a low residual turbidity because the time between effective collisions increases as the number of primary particles decreases</a:t>
            </a:r>
          </a:p>
          <a:p>
            <a:r>
              <a:rPr lang="en-US" dirty="0"/>
              <a:t>Shear tears flocs apart (or prevents them from attaching)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27CDFAA-1D4F-443C-92D4-555E5515A7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5256" y="5244152"/>
            <a:ext cx="1377252" cy="138524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51BE3AC-F03A-4251-9733-D2CEDEA2D5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11749" y="2572601"/>
            <a:ext cx="2379610" cy="114300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2A31A4F-2AA2-4C3E-A994-643AE2A8B8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20156" y="3908377"/>
            <a:ext cx="1762796" cy="114300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6829542-4BCF-4E1F-9A62-99DA9BD5E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4 Breakout Rooms: Choose a reporter and answer your breakout room number question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FE36C7-A83F-4337-8F3E-94BB0ED2C9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Why can’t two particles of different sizes collide in a shear flow?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Why does the floc formed from two smaller flocs have a greater mass than the sum of the masses of the two smaller flocs?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Why don’t any clay particles attach to each other when you add a small amount of coagulant to a raw water that also has dissolved organic matter in it?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What limits the size of flocs exiting the flocculator?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202461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04B62-92E0-4F09-B60F-6E8E7F107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Viscosity kills Eddies : </a:t>
            </a:r>
            <a:br>
              <a:rPr lang="en-US" dirty="0"/>
            </a:br>
            <a:r>
              <a:rPr lang="en-US" dirty="0"/>
              <a:t>It takes work to deform the fluid!</a:t>
            </a:r>
          </a:p>
        </p:txBody>
      </p:sp>
      <p:sp>
        <p:nvSpPr>
          <p:cNvPr id="6" name="Arrow: Curved Up 5">
            <a:extLst>
              <a:ext uri="{FF2B5EF4-FFF2-40B4-BE49-F238E27FC236}">
                <a16:creationId xmlns:a16="http://schemas.microsoft.com/office/drawing/2014/main" id="{845FE5BA-E6D3-492D-86B8-B59B7B05BD1B}"/>
              </a:ext>
            </a:extLst>
          </p:cNvPr>
          <p:cNvSpPr/>
          <p:nvPr/>
        </p:nvSpPr>
        <p:spPr>
          <a:xfrm>
            <a:off x="1948070" y="1535595"/>
            <a:ext cx="6440556" cy="182880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Arrow: Curved Down 6">
            <a:extLst>
              <a:ext uri="{FF2B5EF4-FFF2-40B4-BE49-F238E27FC236}">
                <a16:creationId xmlns:a16="http://schemas.microsoft.com/office/drawing/2014/main" id="{038C8A00-D1B6-4DBE-B074-08A4F47D8666}"/>
              </a:ext>
            </a:extLst>
          </p:cNvPr>
          <p:cNvSpPr/>
          <p:nvPr/>
        </p:nvSpPr>
        <p:spPr>
          <a:xfrm flipH="1">
            <a:off x="1948070" y="4800600"/>
            <a:ext cx="6440556" cy="182880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0430965-47F8-4BD6-AED4-83B28C7CF5A0}"/>
              </a:ext>
            </a:extLst>
          </p:cNvPr>
          <p:cNvSpPr/>
          <p:nvPr/>
        </p:nvSpPr>
        <p:spPr>
          <a:xfrm>
            <a:off x="1948071" y="3472483"/>
            <a:ext cx="6440556" cy="12026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arallelogram 8">
            <a:extLst>
              <a:ext uri="{FF2B5EF4-FFF2-40B4-BE49-F238E27FC236}">
                <a16:creationId xmlns:a16="http://schemas.microsoft.com/office/drawing/2014/main" id="{2F356252-E722-421D-A785-8B4D6988BED0}"/>
              </a:ext>
            </a:extLst>
          </p:cNvPr>
          <p:cNvSpPr/>
          <p:nvPr/>
        </p:nvSpPr>
        <p:spPr>
          <a:xfrm>
            <a:off x="1779104" y="3472483"/>
            <a:ext cx="6778487" cy="1217541"/>
          </a:xfrm>
          <a:prstGeom prst="parallelogram">
            <a:avLst>
              <a:gd name="adj" fmla="val 29898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arallelogram 9">
            <a:extLst>
              <a:ext uri="{FF2B5EF4-FFF2-40B4-BE49-F238E27FC236}">
                <a16:creationId xmlns:a16="http://schemas.microsoft.com/office/drawing/2014/main" id="{9254E7EC-8D4F-48CF-9C1B-6DC2EDFA18A3}"/>
              </a:ext>
            </a:extLst>
          </p:cNvPr>
          <p:cNvSpPr/>
          <p:nvPr/>
        </p:nvSpPr>
        <p:spPr>
          <a:xfrm>
            <a:off x="1562499" y="3472483"/>
            <a:ext cx="7211696" cy="1217541"/>
          </a:xfrm>
          <a:prstGeom prst="parallelogram">
            <a:avLst>
              <a:gd name="adj" fmla="val 64859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1855CB-DC90-4C5B-B379-966E52A4E4A1}"/>
              </a:ext>
            </a:extLst>
          </p:cNvPr>
          <p:cNvSpPr txBox="1"/>
          <p:nvPr/>
        </p:nvSpPr>
        <p:spPr>
          <a:xfrm>
            <a:off x="4240924" y="2159876"/>
            <a:ext cx="1747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Little eddy</a:t>
            </a:r>
          </a:p>
        </p:txBody>
      </p:sp>
    </p:spTree>
    <p:extLst>
      <p:ext uri="{BB962C8B-B14F-4D97-AF65-F5344CB8AC3E}">
        <p14:creationId xmlns:p14="http://schemas.microsoft.com/office/powerpoint/2010/main" val="102468151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9" grpId="1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2CD84FF-D765-418C-A80A-D3E781D724B5}"/>
              </a:ext>
            </a:extLst>
          </p:cNvPr>
          <p:cNvSpPr/>
          <p:nvPr/>
        </p:nvSpPr>
        <p:spPr>
          <a:xfrm>
            <a:off x="-20013" y="2218267"/>
            <a:ext cx="12212013" cy="15409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CC97897-4109-4ABE-8DAA-252FC6D06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Fluids deform continuously (velocity gradient - G) given a stress (</a:t>
            </a:r>
            <a:r>
              <a:rPr lang="en-US" dirty="0">
                <a:latin typeface="Symbol" panose="05050102010706020507" pitchFamily="18" charset="2"/>
              </a:rPr>
              <a:t>t</a:t>
            </a:r>
            <a:r>
              <a:rPr lang="en-US" dirty="0"/>
              <a:t>)</a:t>
            </a:r>
          </a:p>
        </p:txBody>
      </p:sp>
      <p:pic>
        <p:nvPicPr>
          <p:cNvPr id="6" name="Picture 5" descr="\documentclass{article}&#10;\usepackage{amsmath}&#10;\pagestyle{empty}&#10;\begin{document}&#10;&#10;&#10;$$\tau = \mu \frac{v}{H} = \mu G = \nu\rho G$$&#10;&#10;\end{document}" title="IguanaTex Bitmap Display">
            <a:extLst>
              <a:ext uri="{FF2B5EF4-FFF2-40B4-BE49-F238E27FC236}">
                <a16:creationId xmlns:a16="http://schemas.microsoft.com/office/drawing/2014/main" id="{CFD77B6B-6B10-4434-9BA3-F9687D493EC1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198" y="5113851"/>
            <a:ext cx="5004561" cy="948266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3C1255A-E3E3-40A9-9C98-B72E3D58AA59}"/>
              </a:ext>
            </a:extLst>
          </p:cNvPr>
          <p:cNvCxnSpPr>
            <a:cxnSpLocks/>
          </p:cNvCxnSpPr>
          <p:nvPr/>
        </p:nvCxnSpPr>
        <p:spPr>
          <a:xfrm>
            <a:off x="0" y="2218267"/>
            <a:ext cx="121920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51D7D81-DFDA-4016-BFCA-3962B590833F}"/>
              </a:ext>
            </a:extLst>
          </p:cNvPr>
          <p:cNvGrpSpPr/>
          <p:nvPr/>
        </p:nvGrpSpPr>
        <p:grpSpPr>
          <a:xfrm>
            <a:off x="-40026" y="3759193"/>
            <a:ext cx="12232026" cy="118873"/>
            <a:chOff x="-40026" y="3759193"/>
            <a:chExt cx="12232026" cy="118873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71149D7-1ED3-4D94-9B07-6D8A4BD3C8E8}"/>
                </a:ext>
              </a:extLst>
            </p:cNvPr>
            <p:cNvSpPr/>
            <p:nvPr/>
          </p:nvSpPr>
          <p:spPr>
            <a:xfrm>
              <a:off x="-40026" y="3759194"/>
              <a:ext cx="12212013" cy="118872"/>
            </a:xfrm>
            <a:prstGeom prst="rect">
              <a:avLst/>
            </a:prstGeom>
            <a:pattFill prst="wdDnDiag">
              <a:fgClr>
                <a:schemeClr val="accent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433A487-0B36-44AC-AF75-EDC268C0C64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759193"/>
              <a:ext cx="12192000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88E3C9F-6161-424B-8535-4D130F985FAB}"/>
              </a:ext>
            </a:extLst>
          </p:cNvPr>
          <p:cNvCxnSpPr/>
          <p:nvPr/>
        </p:nvCxnSpPr>
        <p:spPr>
          <a:xfrm>
            <a:off x="4334971" y="1930399"/>
            <a:ext cx="4063962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 descr="\documentclass{article}&#10;\usepackage{amsmath}&#10;\pagestyle{empty}&#10;\begin{document}&#10;&#10;&#10;$$v$$&#10;&#10;\end{document}" title="IguanaTex Bitmap Display">
            <a:extLst>
              <a:ext uri="{FF2B5EF4-FFF2-40B4-BE49-F238E27FC236}">
                <a16:creationId xmlns:a16="http://schemas.microsoft.com/office/drawing/2014/main" id="{A4A4E9D2-297C-4FDF-8CDF-72193CE14372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1336" y="1744637"/>
            <a:ext cx="366721" cy="371677"/>
          </a:xfrm>
          <a:prstGeom prst="rect">
            <a:avLst/>
          </a:prstGeom>
        </p:spPr>
      </p:pic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41D9DEC-2B6F-4F77-8724-D284D225046C}"/>
              </a:ext>
            </a:extLst>
          </p:cNvPr>
          <p:cNvCxnSpPr>
            <a:cxnSpLocks/>
          </p:cNvCxnSpPr>
          <p:nvPr/>
        </p:nvCxnSpPr>
        <p:spPr>
          <a:xfrm>
            <a:off x="457199" y="2218266"/>
            <a:ext cx="0" cy="1540926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 descr="\documentclass{article}&#10;\usepackage{amsmath}&#10;\pagestyle{empty}&#10;\begin{document}&#10;&#10;&#10;$$H$$&#10;&#10;\end{document}" title="IguanaTex Bitmap Display">
            <a:extLst>
              <a:ext uri="{FF2B5EF4-FFF2-40B4-BE49-F238E27FC236}">
                <a16:creationId xmlns:a16="http://schemas.microsoft.com/office/drawing/2014/main" id="{1D80FA56-4037-4353-A06D-B5B30B2C3D9F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104" y="2787764"/>
            <a:ext cx="384190" cy="3078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99847025-7BE2-4918-ADCD-86E130FAA708}"/>
              </a:ext>
            </a:extLst>
          </p:cNvPr>
          <p:cNvSpPr txBox="1"/>
          <p:nvPr/>
        </p:nvSpPr>
        <p:spPr>
          <a:xfrm>
            <a:off x="4688691" y="6012683"/>
            <a:ext cx="26439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Velocity gradient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ADC588D-BEB8-4D54-B8A0-15FD2671CF66}"/>
              </a:ext>
            </a:extLst>
          </p:cNvPr>
          <p:cNvCxnSpPr>
            <a:cxnSpLocks/>
            <a:stCxn id="29" idx="1"/>
          </p:cNvCxnSpPr>
          <p:nvPr/>
        </p:nvCxnSpPr>
        <p:spPr>
          <a:xfrm flipH="1" flipV="1">
            <a:off x="3900986" y="5755566"/>
            <a:ext cx="787705" cy="51872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D02D0275-43FB-45C9-8E6B-743F0D298E03}"/>
              </a:ext>
            </a:extLst>
          </p:cNvPr>
          <p:cNvSpPr txBox="1"/>
          <p:nvPr/>
        </p:nvSpPr>
        <p:spPr>
          <a:xfrm>
            <a:off x="4013201" y="3996561"/>
            <a:ext cx="28632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Dynamic viscosity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D026CCC-E795-4E80-B13D-EB7F6C36200B}"/>
              </a:ext>
            </a:extLst>
          </p:cNvPr>
          <p:cNvCxnSpPr>
            <a:cxnSpLocks/>
            <a:stCxn id="34" idx="1"/>
          </p:cNvCxnSpPr>
          <p:nvPr/>
        </p:nvCxnSpPr>
        <p:spPr>
          <a:xfrm flipH="1">
            <a:off x="3488267" y="4258171"/>
            <a:ext cx="524934" cy="104194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004A3964-80D0-4497-918B-64A014D39A00}"/>
              </a:ext>
            </a:extLst>
          </p:cNvPr>
          <p:cNvSpPr txBox="1"/>
          <p:nvPr/>
        </p:nvSpPr>
        <p:spPr>
          <a:xfrm>
            <a:off x="5297661" y="4536222"/>
            <a:ext cx="30412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Kinematic viscosity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E7DA241-5843-4036-B398-8015B47033C9}"/>
              </a:ext>
            </a:extLst>
          </p:cNvPr>
          <p:cNvCxnSpPr>
            <a:cxnSpLocks/>
            <a:stCxn id="38" idx="1"/>
          </p:cNvCxnSpPr>
          <p:nvPr/>
        </p:nvCxnSpPr>
        <p:spPr>
          <a:xfrm flipH="1">
            <a:off x="4872503" y="4797832"/>
            <a:ext cx="425158" cy="65950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90F3283B-7EDE-497D-8EAD-409C820FD4E1}"/>
              </a:ext>
            </a:extLst>
          </p:cNvPr>
          <p:cNvSpPr/>
          <p:nvPr/>
        </p:nvSpPr>
        <p:spPr>
          <a:xfrm>
            <a:off x="5435600" y="2339909"/>
            <a:ext cx="252154" cy="2674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BA980DC-5768-4B35-99D4-13AB67D348B5}"/>
              </a:ext>
            </a:extLst>
          </p:cNvPr>
          <p:cNvSpPr/>
          <p:nvPr/>
        </p:nvSpPr>
        <p:spPr>
          <a:xfrm>
            <a:off x="5435600" y="2897164"/>
            <a:ext cx="252154" cy="2674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14D487A1-8001-4C6C-8F72-065C7D1B3023}"/>
              </a:ext>
            </a:extLst>
          </p:cNvPr>
          <p:cNvSpPr/>
          <p:nvPr/>
        </p:nvSpPr>
        <p:spPr>
          <a:xfrm>
            <a:off x="5435600" y="3420019"/>
            <a:ext cx="252154" cy="2674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0D962B5-428C-406B-BFFB-75AB22CA6789}"/>
              </a:ext>
            </a:extLst>
          </p:cNvPr>
          <p:cNvSpPr/>
          <p:nvPr/>
        </p:nvSpPr>
        <p:spPr>
          <a:xfrm>
            <a:off x="934411" y="3095660"/>
            <a:ext cx="252154" cy="2674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217B6BF6-7FB0-42D3-9357-AB9C3745EAED}"/>
              </a:ext>
            </a:extLst>
          </p:cNvPr>
          <p:cNvSpPr/>
          <p:nvPr/>
        </p:nvSpPr>
        <p:spPr>
          <a:xfrm>
            <a:off x="1477306" y="3380800"/>
            <a:ext cx="252154" cy="2674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14058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1.85185E-6 L 0.52279 1.85185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133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1.85185E-6 L 0.28594 -0.00232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297" y="-116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3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4.44444E-6 L 0.05312 -0.00093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56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3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3.33333E-6 L 0.09388 -3.33333E-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88" y="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63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1.11022E-16 L 0.05313 -0.00093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56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nimBg="1"/>
      <p:bldP spid="45" grpId="0" animBg="1"/>
      <p:bldP spid="46" grpId="0" animBg="1"/>
      <p:bldP spid="46" grpId="1" animBg="1"/>
      <p:bldP spid="47" grpId="0" animBg="1"/>
      <p:bldP spid="47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7FD0F-342B-4843-B917-E386B969E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I want to deform the fluid faster, what can I do?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17C062F-BBC9-4F52-AEA3-4B8D18EE1B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138558" cy="4525963"/>
          </a:xfrm>
        </p:spPr>
        <p:txBody>
          <a:bodyPr/>
          <a:lstStyle/>
          <a:p>
            <a:r>
              <a:rPr lang="en-US" dirty="0"/>
              <a:t>I need faster (more energetic) eddies</a:t>
            </a:r>
          </a:p>
          <a:p>
            <a:r>
              <a:rPr lang="en-US" dirty="0"/>
              <a:t>Hint: we call it head loss when mechanical energy is converted into turbulent eddies (and ultimately into heat)!</a:t>
            </a:r>
          </a:p>
          <a:p>
            <a:r>
              <a:rPr lang="en-US" dirty="0"/>
              <a:t>What are the two mechanisms we can use to create head loss?</a:t>
            </a:r>
          </a:p>
          <a:p>
            <a:pPr lvl="1"/>
            <a:r>
              <a:rPr lang="en-US" dirty="0"/>
              <a:t>Wall shear – major losses</a:t>
            </a:r>
          </a:p>
          <a:p>
            <a:pPr lvl="1"/>
            <a:r>
              <a:rPr lang="en-US" dirty="0"/>
              <a:t>Flow expansions – minor losses</a:t>
            </a:r>
          </a:p>
          <a:p>
            <a:r>
              <a:rPr lang="en-US" dirty="0"/>
              <a:t>Next up: Viscosity </a:t>
            </a:r>
            <a:r>
              <a:rPr lang="en-US" b="1" u="sng" dirty="0"/>
              <a:t>dissipates kinetic energy</a:t>
            </a:r>
          </a:p>
        </p:txBody>
      </p:sp>
      <p:sp>
        <p:nvSpPr>
          <p:cNvPr id="3" name="Arrow: Curved Up 2">
            <a:extLst>
              <a:ext uri="{FF2B5EF4-FFF2-40B4-BE49-F238E27FC236}">
                <a16:creationId xmlns:a16="http://schemas.microsoft.com/office/drawing/2014/main" id="{42D29FFE-83BE-44A5-A3AC-96CABCEABC1C}"/>
              </a:ext>
            </a:extLst>
          </p:cNvPr>
          <p:cNvSpPr/>
          <p:nvPr/>
        </p:nvSpPr>
        <p:spPr>
          <a:xfrm>
            <a:off x="8824358" y="2903517"/>
            <a:ext cx="2806810" cy="721779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Arrow: Curved Down 3">
            <a:extLst>
              <a:ext uri="{FF2B5EF4-FFF2-40B4-BE49-F238E27FC236}">
                <a16:creationId xmlns:a16="http://schemas.microsoft.com/office/drawing/2014/main" id="{03203CC5-EE92-44FF-9A26-2590D6948D7D}"/>
              </a:ext>
            </a:extLst>
          </p:cNvPr>
          <p:cNvSpPr/>
          <p:nvPr/>
        </p:nvSpPr>
        <p:spPr>
          <a:xfrm flipH="1">
            <a:off x="8729027" y="4358509"/>
            <a:ext cx="2806810" cy="721779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87E79F-CB74-4689-A86B-A1772E7254F3}"/>
              </a:ext>
            </a:extLst>
          </p:cNvPr>
          <p:cNvSpPr/>
          <p:nvPr/>
        </p:nvSpPr>
        <p:spPr>
          <a:xfrm>
            <a:off x="8824359" y="3679262"/>
            <a:ext cx="2806810" cy="4746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arallelogram 5">
            <a:extLst>
              <a:ext uri="{FF2B5EF4-FFF2-40B4-BE49-F238E27FC236}">
                <a16:creationId xmlns:a16="http://schemas.microsoft.com/office/drawing/2014/main" id="{C024D291-8D0B-4336-85CE-1A23D7C2CB60}"/>
              </a:ext>
            </a:extLst>
          </p:cNvPr>
          <p:cNvSpPr/>
          <p:nvPr/>
        </p:nvSpPr>
        <p:spPr>
          <a:xfrm>
            <a:off x="8655392" y="3688285"/>
            <a:ext cx="2954081" cy="480531"/>
          </a:xfrm>
          <a:prstGeom prst="parallelogram">
            <a:avLst>
              <a:gd name="adj" fmla="val 29898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arallelogram 6">
            <a:extLst>
              <a:ext uri="{FF2B5EF4-FFF2-40B4-BE49-F238E27FC236}">
                <a16:creationId xmlns:a16="http://schemas.microsoft.com/office/drawing/2014/main" id="{386BCC5B-01C0-44EA-8FAC-E5E407BFEF7B}"/>
              </a:ext>
            </a:extLst>
          </p:cNvPr>
          <p:cNvSpPr/>
          <p:nvPr/>
        </p:nvSpPr>
        <p:spPr>
          <a:xfrm>
            <a:off x="8438787" y="3688285"/>
            <a:ext cx="3142875" cy="480531"/>
          </a:xfrm>
          <a:prstGeom prst="parallelogram">
            <a:avLst>
              <a:gd name="adj" fmla="val 64859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EC5ACF-C462-4C78-BF13-A8909B9343B5}"/>
              </a:ext>
            </a:extLst>
          </p:cNvPr>
          <p:cNvSpPr txBox="1"/>
          <p:nvPr/>
        </p:nvSpPr>
        <p:spPr>
          <a:xfrm>
            <a:off x="9699892" y="2363474"/>
            <a:ext cx="17026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Little eddy</a:t>
            </a:r>
          </a:p>
        </p:txBody>
      </p:sp>
    </p:spTree>
    <p:extLst>
      <p:ext uri="{BB962C8B-B14F-4D97-AF65-F5344CB8AC3E}">
        <p14:creationId xmlns:p14="http://schemas.microsoft.com/office/powerpoint/2010/main" val="321299599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 bldLvl="2"/>
      <p:bldP spid="5" grpId="0" animBg="1"/>
      <p:bldP spid="6" grpId="0" animBg="1"/>
      <p:bldP spid="6" grpId="1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Energy Dissipation Rate? (see </a:t>
            </a:r>
            <a:r>
              <a:rPr lang="en-US" dirty="0">
                <a:hlinkClick r:id="rId4"/>
              </a:rPr>
              <a:t>AguaClara textbook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Head loss is the result of dissipation of mechanical energy through viscosity to heat</a:t>
            </a:r>
          </a:p>
          <a:p>
            <a:r>
              <a:rPr lang="en-US" dirty="0"/>
              <a:t>Lost mechanical energy must be dissipated as heat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Pipe wall shear creates a constant energy dissipation rate in the direction of flow when averaged across the pipe</a:t>
            </a:r>
          </a:p>
          <a:p>
            <a:r>
              <a:rPr lang="en-US" dirty="0"/>
              <a:t>Expansions (jets) create energy dissipation that decreases rapidly with distance downstream  </a:t>
            </a:r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0265" y="3324401"/>
            <a:ext cx="1314481" cy="51945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27019" y="3181097"/>
            <a:ext cx="35125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n-lt"/>
              </a:rPr>
              <a:t>Where </a:t>
            </a:r>
            <a:r>
              <a:rPr lang="en-US" sz="2000" dirty="0">
                <a:latin typeface="Symbol" panose="05050102010706020507" pitchFamily="18" charset="2"/>
              </a:rPr>
              <a:t>q</a:t>
            </a:r>
            <a:r>
              <a:rPr lang="en-US" sz="2000" dirty="0">
                <a:latin typeface="+mn-lt"/>
              </a:rPr>
              <a:t> is the time over which the energy is dissipated</a:t>
            </a:r>
          </a:p>
        </p:txBody>
      </p:sp>
      <p:pic>
        <p:nvPicPr>
          <p:cNvPr id="8" name="Picture 7" descr="\documentclass{article}&#10;\usepackage{amsmath}&#10;\pagestyle{empty}&#10;\begin{document}&#10;&#10;$gh_{\rm{L}} = \bar\varepsilon \theta$&#10;&#10;&#10;\end{document}" title="IguanaTex Bitmap Display">
            <a:extLst>
              <a:ext uri="{FF2B5EF4-FFF2-40B4-BE49-F238E27FC236}">
                <a16:creationId xmlns:a16="http://schemas.microsoft.com/office/drawing/2014/main" id="{1E837106-A9A5-4CCE-A033-2AE96B86DB62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480" y="3429000"/>
            <a:ext cx="1570133" cy="368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631368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Units of the Energy Dissipation Rate</a:t>
            </a:r>
          </a:p>
        </p:txBody>
      </p:sp>
      <p:sp>
        <p:nvSpPr>
          <p:cNvPr id="520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turbulent eddies cause stretching and thinning of concentration gradients and “shuffle” packets of fluid </a:t>
            </a:r>
          </a:p>
          <a:p>
            <a:r>
              <a:rPr lang="en-US" dirty="0"/>
              <a:t>The intensity of the turbulence can be characterized by the rate at which mechanical energy is being lost to thermal energy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91D575-D9ED-4644-9A97-1193A01F7FA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637" y="5094514"/>
            <a:ext cx="9628244" cy="92614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A88D2C4-8DC5-4CA2-B19E-F36E8DC074C5}"/>
              </a:ext>
            </a:extLst>
          </p:cNvPr>
          <p:cNvSpPr txBox="1"/>
          <p:nvPr/>
        </p:nvSpPr>
        <p:spPr>
          <a:xfrm>
            <a:off x="8979408" y="4195384"/>
            <a:ext cx="24147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Velocity</a:t>
            </a:r>
            <a:r>
              <a:rPr lang="en-US" baseline="30000" dirty="0"/>
              <a:t>2</a:t>
            </a:r>
            <a:r>
              <a:rPr lang="en-US" dirty="0"/>
              <a:t>/time!</a:t>
            </a:r>
          </a:p>
        </p:txBody>
      </p:sp>
    </p:spTree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0126"/>
  <p:tag name="ORIGINALWIDTH" val="51.00709"/>
  <p:tag name="LATEXADDIN" val="\documentclass{article}&#10;\usepackage{amsmath}&#10;\pagestyle{empty}&#10;\begin{document}&#10;$  \delta $&#10;&#10;&#10;\end{document}"/>
  <p:tag name="IGUANATEXSIZE" val="24"/>
  <p:tag name="IGUANATEXCURSOR" val="89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476.1905"/>
  <p:tag name="LATEXADDIN" val="\documentclass{article}&#10;\usepackage{amsmath}&#10;\pagestyle{empty}&#10;\begin{document}&#10;&#10;$\bar\varepsilon \theta = gh_{\rm{L}}$&#10;&#10;&#10;\end{document}"/>
  <p:tag name="IGUANATEXSIZE" val="32"/>
  <p:tag name="IGUANATEXCURSOR" val="11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6.49047"/>
  <p:tag name="ORIGINALWIDTH" val="59.2426"/>
  <p:tag name="LATEXADDIN" val="\documentclass{article}&#10;\usepackage{amsmath}&#10;\pagestyle{empty}&#10;\begin{document}&#10;&#10;$$ \bar \varepsilon$$&#10;&#10;&#10;\end{document}"/>
  <p:tag name="IGUANATEXSIZE" val="24"/>
  <p:tag name="IGUANATEXCURSOR" val="10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1611.548"/>
  <p:tag name="LATEXADDIN" val="\documentclass{article}&#10;\usepackage{amsmath}&#10;\pagestyle{empty}&#10;\begin{document}&#10;&#10;$$\log (1,000,000,000) = n \log(2)$$&#10;&#10;&#10;\end{document}"/>
  <p:tag name="IGUANATEXSIZE" val="20"/>
  <p:tag name="IGUANATEXCURSOR" val="11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3.2133"/>
  <p:tag name="ORIGINALWIDTH" val="1298.838"/>
  <p:tag name="LATEXADDIN" val="\documentclass{article}&#10;\usepackage{amsmath}&#10;\pagestyle{empty}&#10;\begin{document}&#10;&#10;$$n = \frac{\log(1,000,000,000)}{\log(2)}$$&#10;&#10;&#10;\end{document}"/>
  <p:tag name="IGUANATEXSIZE" val="20"/>
  <p:tag name="IGUANATEXCURSOR" val="12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18.2228"/>
  <p:tag name="ORIGINALWIDTH" val="1112.111"/>
  <p:tag name="LATEXADDIN" val="\documentclass{article}&#10;\usepackage{amsmath}&#10;\pagestyle{empty}&#10;\begin{document}&#10;&#10;$$D_{floc} = D_{cp} n_{cp}^\frac{1}{\Pi_{fractal}}$$&#10;&#10;&#10;\end{document}"/>
  <p:tag name="IGUANATEXSIZE" val="20"/>
  <p:tag name="IGUANATEXCURSOR" val="13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18.2228"/>
  <p:tag name="ORIGINALWIDTH" val="1055.868"/>
  <p:tag name="LATEXADDIN" val="\documentclass{article}&#10;\usepackage{amsmath}&#10;\pagestyle{empty}&#10;\begin{document}&#10;&#10;&#10;$$\rlap{-} V_{floc} = \rlap{-} V_{cp} n_{cp}^\frac{3}{\Pi_{fractal}}$$&#10;&#10;\end{document}"/>
  <p:tag name="IGUANATEXSIZE" val="20"/>
  <p:tag name="IGUANATEXCURSOR" val="15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1.4848"/>
  <p:tag name="ORIGINALWIDTH" val="411.6985"/>
  <p:tag name="LATEXADDIN" val="\documentclass{article}&#10;\usepackage{amsmath}&#10;\pagestyle{empty}&#10;\begin{document}&#10;&#10;&#10;$$\Pi_{fractal}$$&#10;&#10;\end{document}"/>
  <p:tag name="IGUANATEXSIZE" val="20"/>
  <p:tag name="IGUANATEXCURSOR" val="9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18.2228"/>
  <p:tag name="ORIGINALWIDTH" val="1055.868"/>
  <p:tag name="LATEXADDIN" val="\documentclass{article}&#10;\usepackage{amsmath}&#10;\pagestyle{empty}&#10;\begin{document}&#10;&#10;&#10;$$\rlap{-} V_{floc} = \rlap{-} V_{cp} n_{cp}^\frac{3}{\Pi_{fractal}}$$&#10;&#10;\end{document}"/>
  <p:tag name="IGUANATEXSIZE" val="20"/>
  <p:tag name="IGUANATEXCURSOR" val="15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29.9587"/>
  <p:tag name="ORIGINALWIDTH" val="1207.349"/>
  <p:tag name="LATEXADDIN" val="\documentclass{article}&#10;\usepackage{amsmath}&#10;\pagestyle{empty}&#10;\begin{document}&#10;&#10;$$n_{cp} = \left(\frac{D_{floc}}{D_{cp}}\right)^{\Pi_{fractal}}$$&#10;&#10;&#10;\end{document}"/>
  <p:tag name="IGUANATEXSIZE" val="20"/>
  <p:tag name="IGUANATEXCURSOR" val="12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73866"/>
  <p:tag name="ORIGINALWIDTH" val="164.9794"/>
  <p:tag name="LATEXADDIN" val="\documentclass{article}&#10;\usepackage{amsmath}&#10;\pagestyle{empty}&#10;\begin{document}&#10;&#10;$$n_{cp}$$&#10;&#10;&#10;\end{document}"/>
  <p:tag name="IGUANATEXSIZE" val="20"/>
  <p:tag name="IGUANATEXCURSOR" val="8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31.4586"/>
  <p:tag name="ORIGINALWIDTH" val="961.3798"/>
  <p:tag name="LATEXADDIN" val="\documentclass{article}&#10;\usepackage{amsmath}&#10;\pagestyle{empty}&#10;\begin{document}&#10;&#10;$$Gt = \frac{3}{2} \frac{\left( \Lambda^2 - \Lambda_0^2 \right)}{k \pi D_{cp}^2 \alpha}$$&#10;&#10;&#10;\end{document}"/>
  <p:tag name="IGUANATEXSIZE" val="20"/>
  <p:tag name="IGUANATEXCURSOR" val="15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18.2228"/>
  <p:tag name="ORIGINALWIDTH" val="1112.111"/>
  <p:tag name="LATEXADDIN" val="\documentclass{article}&#10;\usepackage{amsmath}&#10;\pagestyle{empty}&#10;\begin{document}&#10;&#10;$$D_{floc} = D_{cp} n_{cp}^\frac{1}{\Pi_{fractal}}$$&#10;&#10;&#10;\end{document}"/>
  <p:tag name="IGUANATEXSIZE" val="20"/>
  <p:tag name="IGUANATEXCURSOR" val="13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30.7086"/>
  <p:tag name="ORIGINALWIDTH" val="2647.169"/>
  <p:tag name="LATEXADDIN" val="\documentclass{article}&#10;\usepackage{amsmath}&#10;\pagestyle{empty}&#10;\begin{document}&#10;&#10;$$\left( \rho_{floc} - \rho_{H_2O} \right)  =&#10;\left( \rho_{cp}  - \rho_{H_2O} \right)&#10;\left(\frac{D_{cp}}{D_{floc}}\right)^{3-\Pi_{fractal}}$$&#10;&#10;&#10;\end{document}"/>
  <p:tag name="IGUANATEXSIZE" val="20"/>
  <p:tag name="IGUANATEXCURSOR" val="22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20.21"/>
  <p:tag name="ORIGINALWIDTH" val="1355.831"/>
  <p:tag name="LATEXADDIN" val="\documentclass{article}&#10;\usepackage{amsmath}&#10;\pagestyle{empty}&#10;\begin{document}&#10;&#10;$$v_t = \frac{D_{floc}^2g}{18\nu}\frac{\rho_{floc} -\rho_{H_2O}}{\rho_{H_2O}}$$&#10;&#10;&#10;\end{document}"/>
  <p:tag name="IGUANATEXSIZE" val="20"/>
  <p:tag name="IGUANATEXCURSOR" val="16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20.21"/>
  <p:tag name="ORIGINALWIDTH" val="1355.831"/>
  <p:tag name="LATEXADDIN" val="\documentclass{article}&#10;\usepackage{amsmath}&#10;\pagestyle{empty}&#10;\begin{document}&#10;&#10;$$v_t = \frac{D_{floc}^2g}{18\nu}\frac{\rho_{floc} -\rho_{H_2O}}{\rho_{H_2O}}$$&#10;&#10;&#10;\end{document}"/>
  <p:tag name="IGUANATEXSIZE" val="20"/>
  <p:tag name="IGUANATEXCURSOR" val="16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29.9587"/>
  <p:tag name="ORIGINALWIDTH" val="2215.223"/>
  <p:tag name="LATEXADDIN" val="\documentclass{article}&#10;\usepackage{amsmath}&#10;\pagestyle{empty}&#10;\begin{document}&#10;&#10;$$v_t = \frac{D_{cp}^2g}{18\nu}\frac{\rho_{cp} -    \rho_{H_2O}}{\rho_{H_2O}} \left( \frac{D_{floc}}{D_{cp}} \right) ^{\Pi_{fractal}-1}$$&#10;&#10;&#10;\end{document}"/>
  <p:tag name="IGUANATEXSIZE" val="20"/>
  <p:tag name="IGUANATEXCURSOR" val="21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36.071"/>
  <p:tag name="ORIGINALWIDTH" val="411.6985"/>
  <p:tag name="LATEXADDIN" val="\documentclass{article}&#10;\usepackage{amsmath}&#10;\pagestyle{empty}&#10;\begin{document}&#10;&#10;$$v_t$$&#10;$$D_{cp}$$&#10;$$D_{floc}$$&#10;$$\rho_{cp}$$&#10;$$\rho_{H_2O}$$&#10;$$\nu$$&#10;$$\Pi_{fractal}$$&#10;&#10;\end{document}"/>
  <p:tag name="IGUANATEXSIZE" val="20"/>
  <p:tag name="IGUANATEXCURSOR" val="16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55.4556"/>
  <p:tag name="ORIGINALWIDTH" val="528.684"/>
  <p:tag name="LATEXADDIN" val="\documentclass{article}&#10;\usepackage{amsmath}&#10;\pagestyle{empty}&#10;\begin{document}&#10;&#10;$$\Lambda  = \frac{1}{n_{floc}^{\frac{1}{3}}}$$&#10;&#10;&#10;\end{document}"/>
  <p:tag name="IGUANATEXSIZE" val="20"/>
  <p:tag name="IGUANATEXCURSOR" val="11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237"/>
  <p:tag name="ORIGINALWIDTH" val="489.6888"/>
  <p:tag name="LATEXADDIN" val="\documentclass{article}&#10;\usepackage{amsmath}&#10;\pagestyle{empty}&#10;\begin{document}&#10;&#10;$$\Pi_{kv} \approx 50$$&#10;&#10;&#10;\end{document}"/>
  <p:tag name="IGUANATEXSIZE" val="20"/>
  <p:tag name="IGUANATEXCURSOR" val="10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2.9846"/>
  <p:tag name="ORIGINALWIDTH" val="692.1635"/>
  <p:tag name="LATEXADDIN" val="\documentclass{article}&#10;\usepackage{amsmath}&#10;\pagestyle{empty}&#10;\begin{document}&#10;&#10;$$d_{Clay} = 4\mu m$$&#10;&#10;&#10;\end{document}"/>
  <p:tag name="IGUANATEXSIZE" val="20"/>
  <p:tag name="IGUANATEXCURSOR" val="10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47.9565"/>
  <p:tag name="ORIGINALWIDTH" val="956.1305"/>
  <p:tag name="LATEXADDIN" val="\documentclass{article}&#10;\usepackage{amsmath}&#10;\pagestyle{empty}&#10;\begin{document}&#10;&#10;$$\lambda_\nu = \Pi_{K\nu}\left( \frac{\nu^3}{\varepsilon} \right)^{\frac{1}{4}}$$&#10;&#10;&#10;\end{document}"/>
  <p:tag name="IGUANATEXSIZE" val="20"/>
  <p:tag name="IGUANATEXCURSOR" val="16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24.222"/>
  <p:tag name="ORIGINALWIDTH" val="1183.352"/>
  <p:tag name="LATEXADDIN" val="\documentclass{article}&#10;\usepackage{amsmath}&#10;\pagestyle{empty}&#10;\begin{document}&#10;&#10;&#10;$$\tau = \mu \frac{v}{H} = \mu G = \nu\rho G$$&#10;&#10;\end{document}"/>
  <p:tag name="IGUANATEXSIZE" val="20"/>
  <p:tag name="IGUANATEXCURSOR" val="12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08.2115"/>
  <p:tag name="ORIGINALWIDTH" val="380.9524"/>
  <p:tag name="LATEXADDIN" val="\documentclass{article}&#10;\usepackage{amsmath}&#10;\usepackage{xcolor}&#10;\pagestyle{empty}&#10;\begin{document}&#10;&#10;$$&#10;\textcolor{blue}{&#10;   \frac{d_P^2}{\Lambda_0^2}&#10;}&#10;\textcolor{green}{&#10;   \bar Gt&#10;}&#10;\textcolor{red}{ &#10;   \alpha &#10;}&#10;$$&#10;&#10;&#10;\end{document}"/>
  <p:tag name="IGUANATEXSIZE" val="20"/>
  <p:tag name="IGUANATEXCURSOR" val="21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31.4586"/>
  <p:tag name="ORIGINALWIDTH" val="961.3798"/>
  <p:tag name="LATEXADDIN" val="\documentclass{article}&#10;\usepackage{amsmath}&#10;\pagestyle{empty}&#10;\begin{document}&#10;&#10;$$Gt = \frac{3}{2} \frac{\left( \Lambda^2 - \Lambda_0^2 \right)}{k \pi D_{cp}^2 \alpha}$$&#10;&#10;&#10;\end{document}"/>
  <p:tag name="IGUANATEXSIZE" val="20"/>
  <p:tag name="IGUANATEXCURSOR" val="15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72.216"/>
  <p:tag name="ORIGINALWIDTH" val="284.2145"/>
  <p:tag name="LATEXADDIN" val="\documentclass{article}&#10;\usepackage{amsmath}&#10;\pagestyle{empty}&#10;\begin{document}&#10;&#10;$$\left( \frac{\varepsilon}{\nu} \right)^\frac{1}{2}$$&#10;&#10;&#10;\end{document}"/>
  <p:tag name="IGUANATEXSIZE" val="20"/>
  <p:tag name="IGUANATEXCURSOR" val="13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56.805"/>
  <p:tag name="ORIGINALWIDTH" val="1023.622"/>
  <p:tag name="LATEXADDIN" val="\documentclass{article}&#10;\usepackage{amsmath}&#10;\pagestyle{empty}&#10;\begin{document}&#10;&#10;$$\begin{array}{l}&#10;G = \frac{du}{dy}&#10;\\ \\&#10;\int \limits_0^\Lambda  {Gdy}  = \int \limits_0^{v_r} {du} &#10;\\ \\&#10;\Lambda G = v_r&#10;\\ \\&#10;L_{Deformation} = v_rt&#10;\\ \\&#10;Gt = \frac{L_{Deformation}}{\Lambda}&#10;\end{array}$$&#10;&#10;&#10;\end{document}"/>
  <p:tag name="IGUANATEXSIZE" val="20"/>
  <p:tag name="IGUANATEXCURSOR" val="29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31.4586"/>
  <p:tag name="ORIGINALWIDTH" val="961.3798"/>
  <p:tag name="LATEXADDIN" val="\documentclass{article}&#10;\usepackage{amsmath}&#10;\pagestyle{empty}&#10;\begin{document}&#10;&#10;$$Gt = \frac{3}{2} \frac{\left( \Lambda^2 - \Lambda_0^2 \right)}{k \pi D_{cp}^2 \alpha}$$&#10;&#10;&#10;\end{document}"/>
  <p:tag name="IGUANATEXSIZE" val="20"/>
  <p:tag name="IGUANATEXCURSOR" val="15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31.4586"/>
  <p:tag name="ORIGINALWIDTH" val="440.1949"/>
  <p:tag name="LATEXADDIN" val="\documentclass{article}&#10;\usepackage{amsmath}&#10;\pagestyle{empty}&#10;\begin{document}&#10;&#10;$$\Lambda  = \frac{1}{n_{cp}^{\frac{1}{3}}}$$&#10;&#10;&#10;\end{document}"/>
  <p:tag name="IGUANATEXSIZE" val="20"/>
  <p:tag name="IGUANATEXCURSOR" val="10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9.4863"/>
  <p:tag name="ORIGINALWIDTH" val="407.949"/>
  <p:tag name="LATEXADDIN" val="\documentclass{article}&#10;\usepackage{amsmath}&#10;\pagestyle{empty}&#10;\begin{document}&#10;&#10;$$\Lambda  \gg \Lambda_0$$&#10;&#10;&#10;\end{document}"/>
  <p:tag name="IGUANATEXSIZE" val="20"/>
  <p:tag name="IGUANATEXCURSOR" val="10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20.9598"/>
  <p:tag name="ORIGINALWIDTH" val="839.895"/>
  <p:tag name="LATEXADDIN" val="\documentclass{article}&#10;\usepackage{amsmath}&#10;\pagestyle{empty}&#10;\begin{document}&#10;&#10;$$Gt \approx \frac{3}{2} \frac{\Lambda^2}{k \pi D_{cp}^2 \alpha}$$&#10;&#10;&#10;\end{document}"/>
  <p:tag name="IGUANATEXSIZE" val="20"/>
  <p:tag name="IGUANATEXCURSOR" val="12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55.718"/>
  <p:tag name="ORIGINALWIDTH" val="963.6295"/>
  <p:tag name="LATEXADDIN" val="\documentclass{article}&#10;\usepackage{amsmath}&#10;\pagestyle{empty}&#10;\begin{document}&#10;&#10;$$\Lambda^2 = \frac{2}{3} \pi k Gt D_{cp}^2 \alpha$$&#10;&#10;&#10;\end{document}"/>
  <p:tag name="IGUANATEXSIZE" val="20"/>
  <p:tag name="IGUANATEXCURSOR" val="12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20.9598"/>
  <p:tag name="ORIGINALWIDTH" val="839.895"/>
  <p:tag name="LATEXADDIN" val="\documentclass{article}&#10;\usepackage{amsmath}&#10;\pagestyle{empty}&#10;\begin{document}&#10;&#10;$$Gt \approx \frac{3}{2} \frac{\Lambda^2}{k \pi D_{cp}^2 \alpha}$$&#10;&#10;&#10;\end{document}"/>
  <p:tag name="IGUANATEXSIZE" val="20"/>
  <p:tag name="IGUANATEXCURSOR" val="13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55.49307"/>
  <p:tag name="LATEXADDIN" val="\documentclass{article}&#10;\usepackage{amsmath}&#10;\pagestyle{empty}&#10;\begin{document}&#10;&#10;&#10;$$v$$&#10;&#10;\end{document}"/>
  <p:tag name="IGUANATEXSIZE" val="20"/>
  <p:tag name="IGUANATEXCURSOR" val="8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31.4586"/>
  <p:tag name="ORIGINALWIDTH" val="440.1949"/>
  <p:tag name="LATEXADDIN" val="\documentclass{article}&#10;\usepackage{amsmath}&#10;\pagestyle{empty}&#10;\begin{document}&#10;&#10;$$\Lambda  = \frac{1}{n_{cp}^\frac{1}{3}}$$&#10;&#10;&#10;\end{document}"/>
  <p:tag name="IGUANATEXSIZE" val="20"/>
  <p:tag name="IGUANATEXCURSOR" val="10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05.2118"/>
  <p:tag name="ORIGINALWIDTH" val="856.3929"/>
  <p:tag name="LATEXADDIN" val="\documentclass{article}&#10;\usepackage{amsmath}&#10;\pagestyle{empty}&#10;\begin{document}&#10;&#10;$$n_{cp} = \frac{6}{\pi D_{cp}^3} \frac{C_{cp}}{\rho_{cp}}$$&#10;&#10;&#10;\end{document}"/>
  <p:tag name="IGUANATEXSIZE" val="20"/>
  <p:tag name="IGUANATEXCURSOR" val="13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77.2028"/>
  <p:tag name="ORIGINALWIDTH" val="1005.624"/>
  <p:tag name="LATEXADDIN" val="\documentclass{article}&#10;\usepackage{amsmath}&#10;\pagestyle{empty}&#10;\begin{document}&#10;&#10;$$C_{cp} = \frac{ \left( {\frac{\pi}{6}{\rho_{cp}}} \right)}{\left( \frac{2}{3} \pi k Gt \alpha \right)^\frac{3}{2}}$$&#10;&#10;&#10;\end{document}"/>
  <p:tag name="IGUANATEXSIZE" val="20"/>
  <p:tag name="IGUANATEXCURSOR" val="13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16.9479"/>
  <p:tag name="ORIGINALWIDTH" val="1034.871"/>
  <p:tag name="LATEXADDIN" val="\documentclass{article}&#10;\usepackage{amsmath}&#10;\pagestyle{empty}&#10;\begin{document}&#10;&#10;$$\Lambda = \left( \frac{\pi D_{cp}^3}{6} \frac{\rho_{cp}}{C_{cp}} \right)^\frac{1}{3}$$&#10;&#10;&#10;\end{document}"/>
  <p:tag name="IGUANATEXSIZE" val="20"/>
  <p:tag name="IGUANATEXCURSOR" val="14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2.2347"/>
  <p:tag name="ORIGINALWIDTH" val="519.6851"/>
  <p:tag name="LATEXADDIN" val="\documentclass{article}&#10;\usepackage{amsmath}&#10;\pagestyle{empty}&#10;\begin{document}&#10;&#10;$$\Gamma_{CoagClay}$$&#10;&#10;\end{document}"/>
  <p:tag name="IGUANATEXSIZE" val="24"/>
  <p:tag name="IGUANATEXCURSOR" val="10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2.2347"/>
  <p:tag name="ORIGINALWIDTH" val="465.6918"/>
  <p:tag name="LATEXADDIN" val="\documentclass{article}&#10;\usepackage{amsmath}&#10;\pagestyle{empty}&#10;\begin{document}&#10;&#10;$$\Gamma_{HACoag}$$&#10;&#10;\end{document}"/>
  <p:tag name="IGUANATEXSIZE" val="24"/>
  <p:tag name="IGUANATEXCURSOR" val="8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2.2347"/>
  <p:tag name="ORIGINALWIDTH" val="726.6591"/>
  <p:tag name="LATEXADDIN" val="\documentclass{article}&#10;\usepackage{amsmath}&#10;\pagestyle{empty}&#10;\begin{document}&#10;&#10;$$1-\Gamma_{CoagClay}$$&#10;&#10;\end{document}"/>
  <p:tag name="IGUANATEXSIZE" val="24"/>
  <p:tag name="IGUANATEXCURSOR" val="8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9.7338"/>
  <p:tag name="ORIGINALWIDTH" val="1328.834"/>
  <p:tag name="LATEXADDIN" val="\documentclass{article}&#10;\usepackage{amsmath}&#10;\pagestyle{empty}&#10;\begin{document}&#10;&#10;$$\Gamma_{CoagClay}\left ( 1-\Gamma_{HACoag} \right )$$&#10;&#10;\end{document}"/>
  <p:tag name="IGUANATEXSIZE" val="24"/>
  <p:tag name="IGUANATEXCURSOR" val="8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2.2347"/>
  <p:tag name="ORIGINALWIDTH" val="998.8751"/>
  <p:tag name="LATEXADDIN" val="\documentclass{article}&#10;\usepackage{amsmath}&#10;\pagestyle{empty}&#10;\begin{document}&#10;&#10;$$\Gamma_{CoagClay}\Gamma_{HACoag}$$&#10;&#10;\end{document}"/>
  <p:tag name="IGUANATEXSIZE" val="24"/>
  <p:tag name="IGUANATEXCURSOR" val="8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9.7338"/>
  <p:tag name="ORIGINALWIDTH" val="3044.619"/>
  <p:tag name="LATEXADDIN" val="\documentclass{article}&#10;\usepackage{amsmath}&#10;\pagestyle{empty}&#10;\begin{document}&#10;&#10;$$\alpha_{ClayCoag} =2\left(1-\Gamma_{CoagClay} \right)\left [\Gamma_{CoagClay}\left ( 1-\Gamma_{HACoag} \right )  \right ]$$&#10;&#10;\end{document}"/>
  <p:tag name="IGUANATEXSIZE" val="20"/>
  <p:tag name="IGUANATEXCURSOR" val="20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4.73937"/>
  <p:tag name="ORIGINALWIDTH" val="105.7368"/>
  <p:tag name="LATEXADDIN" val="\documentclass{article}&#10;\usepackage{amsmath}&#10;\pagestyle{empty}&#10;\begin{document}&#10;&#10;&#10;$$H$$&#10;&#10;\end{document}"/>
  <p:tag name="IGUANATEXSIZE" val="20"/>
  <p:tag name="IGUANATEXCURSOR" val="8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7.4803"/>
  <p:tag name="ORIGINALWIDTH" val="2170.229"/>
  <p:tag name="LATEXADDIN" val="\documentclass{article}&#10;\usepackage{amsmath}&#10;\pagestyle{empty}&#10;\begin{document}&#10;&#10;$$\alpha_{CoagCoag} =\left [\Gamma_{CoagClay}\left (1-\Gamma_{HACoag}\right )\right ]^{2}$$&#10;&#10;&#10;\end{document}"/>
  <p:tag name="IGUANATEXSIZE" val="20"/>
  <p:tag name="IGUANATEXCURSOR" val="8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9.7338"/>
  <p:tag name="ORIGINALWIDTH" val="3163.104"/>
  <p:tag name="LATEXADDIN" val="\documentclass{article}&#10;\usepackage{amsmath}&#10;\pagestyle{empty}&#10;\begin{document}&#10;&#10;$$\alpha_{CoagHA} =2\left [\Gamma_{CoagClay}\left (1-\Gamma_{HACoag}\right )\right ]\Gamma_{CoagClay}\Gamma_{HACoag}$$&#10;&#10;&#10;\end{document}"/>
  <p:tag name="IGUANATEXSIZE" val="20"/>
  <p:tag name="IGUANATEXCURSOR" val="8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9.4863"/>
  <p:tag name="ORIGINALWIDTH" val="2102.737"/>
  <p:tag name="LATEXADDIN" val="\documentclass{article}&#10;\usepackage{amsmath}&#10;\pagestyle{empty}&#10;\begin{document}&#10;&#10;$$\alpha = \alpha_{ClayCoag}+\alpha_{CoagCoag}+\alpha_{CoagHA}$$&#10;&#10;&#10;\end{document}"/>
  <p:tag name="IGUANATEXSIZE" val="24"/>
  <p:tag name="IGUANATEXCURSOR" val="145"/>
  <p:tag name="TRANSPARENCY" val="Fals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9.2126"/>
  <p:tag name="ORIGINALWIDTH" val="631.4211"/>
  <p:tag name="LATEXADDIN" val="\documentclass{article}&#10;\usepackage{amsmath}&#10;\pagestyle{empty}&#10;\begin{document}&#10;&#10;$$ G_{CS}  = \sqrt{ \frac{\bar \varepsilon}{\nu}}$$&#10;&#10;&#10;\end{document}"/>
  <p:tag name="IGUANATEXSIZE" val="24"/>
  <p:tag name="IGUANATEXCURSOR" val="9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476.1905"/>
  <p:tag name="LATEXADDIN" val="\documentclass{article}&#10;\usepackage{amsmath}&#10;\pagestyle{empty}&#10;\begin{document}&#10;&#10;$\bar\varepsilon \theta = gh_{\rm{L}}$&#10;&#10;&#10;\end{document}"/>
  <p:tag name="IGUANATEXSIZE" val="32"/>
  <p:tag name="IGUANATEXCURSOR" val="11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73.4533"/>
  <p:tag name="ORIGINALWIDTH" val="1304.837"/>
  <p:tag name="LATEXADDIN" val="\documentclass{article}&#10;\usepackage{amsmath}&#10;\pagestyle{empty}&#10;\begin{document}&#10;&#10;$$D_{floc_{max}} =&#10; \sqrt{\frac{4F_{bond}}{3 \pi \mu G_{max}}}$$&#10;&#10;&#10;\end{document}"/>
  <p:tag name="IGUANATEXSIZE" val="20"/>
  <p:tag name="IGUANATEXCURSOR" val="14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29.9587"/>
  <p:tag name="ORIGINALWIDTH" val="2215.223"/>
  <p:tag name="LATEXADDIN" val="\documentclass{article}&#10;\usepackage{amsmath}&#10;\pagestyle{empty}&#10;\begin{document}&#10;&#10;$$v_t = \frac{D_{cp}^2g}{18\nu}\frac{\rho_{cp} -    \rho_{H_2O}}{\rho_{H_2O}} \left( \frac{D_{floc}}{D_{cp}} \right) ^{\Pi_{fractal}-1}$$&#10;&#10;&#10;\end{document}"/>
  <p:tag name="IGUANATEXSIZE" val="20"/>
  <p:tag name="IGUANATEXCURSOR" val="21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73.4533"/>
  <p:tag name="ORIGINALWIDTH" val="1304.837"/>
  <p:tag name="LATEXADDIN" val="\documentclass{article}&#10;\usepackage{amsmath}&#10;\pagestyle{empty}&#10;\begin{document}&#10;&#10;$$D_{floc_{max}} =&#10; \sqrt{\frac{4F_{bond}}{3 \pi \mu G_{max}}}$$&#10;&#10;&#10;\end{document}"/>
  <p:tag name="IGUANATEXSIZE" val="20"/>
  <p:tag name="IGUANATEXCURSOR" val="14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26.2092"/>
  <p:tag name="ORIGINALWIDTH" val="2209.224"/>
  <p:tag name="LATEXADDIN" val="\documentclass{article}&#10;\usepackage{amsmath}&#10;\pagestyle{empty}&#10;\begin{document}&#10;&#10;&#10;$$G_{max} \approx  \frac{4F_{bond}}{3 \pi \nu^3 \rho_{H_2O}}\left(  \frac{g D_{cp}}{18 v_c} \frac{\rho_{cp} - \rho_{H_2O}}{\rho_{H_2O}}\right) ^2$$&#10;&#10;\end{document}"/>
  <p:tag name="IGUANATEXSIZE" val="20"/>
  <p:tag name="IGUANATEXCURSOR" val="22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4.24071"/>
  <p:tag name="ORIGINALWIDTH" val="371.2036"/>
  <p:tag name="LATEXADDIN" val="\documentclass{article}&#10;\usepackage{amsmath}&#10;\pagestyle{empty}&#10;\begin{document}&#10;&#10;$$v_t = v_c  $$&#10;&#10;\end{document}"/>
  <p:tag name="IGUANATEXSIZE" val="20"/>
  <p:tag name="IGUANATEXCURSOR" val="9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9.7723"/>
  <p:tag name="ORIGINALWIDTH" val="404.3065"/>
  <p:tag name="LATEXADDIN" val="\documentclass{article}&#10;\usepackage{amsmath}&#10;\pagestyle{empty}&#10;\begin{document}&#10;$\bar\varepsilon = \frac{gh_{\rm{L}}}{\theta}$&#10;&#10;&#10;\end{document}"/>
  <p:tag name="IGUANATEXSIZE" val="32"/>
  <p:tag name="IGUANATEXCURSOR" val="81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63.067"/>
  <p:tag name="ORIGINALWIDTH" val="285.7143"/>
  <p:tag name="LATEXADDIN" val="\documentclass{article}&#10;\usepackage{amsmath}&#10;\pagestyle{empty}&#10;\begin{document}&#10;&#10;&#10;$$G_{max}$$ &#10;$$F_{bond}$$&#10;$$\nu$$&#10;$$D_{cp}$$&#10;$$v_c $$&#10;$$\rho_{cp}$$&#10;$$\rho_{H_2O}$$&#10;&#10;\end{document}"/>
  <p:tag name="IGUANATEXSIZE" val="20"/>
  <p:tag name="IGUANATEXCURSOR" val="11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26.2092"/>
  <p:tag name="ORIGINALWIDTH" val="2209.224"/>
  <p:tag name="LATEXADDIN" val="\documentclass{article}&#10;\usepackage{amsmath}&#10;\pagestyle{empty}&#10;\begin{document}&#10;&#10;&#10;$$G_{max} \approx  \frac{4F_{bond}}{3 \pi \nu^3 \rho_{H_2O}}\left(  \frac{g D_{cp}}{18 v_c} \frac{\rho_{cp} - \rho_{H_2O}}{\rho_{H_2O}}\right) ^2$$&#10;&#10;\end{document}"/>
  <p:tag name="IGUANATEXSIZE" val="20"/>
  <p:tag name="IGUANATEXCURSOR" val="22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26.2092"/>
  <p:tag name="ORIGINALWIDTH" val="2209.224"/>
  <p:tag name="LATEXADDIN" val="\documentclass{article}&#10;\usepackage{amsmath}&#10;\pagestyle{empty}&#10;\begin{document}&#10;&#10;&#10;$$G_{max} \approx  \frac{4F_{bond}}{3 \pi \nu^3 \rho_{H_2O}}\left(  \frac{g D_{cp}}{18 v_c} \frac{\rho_{cp} - \rho_{H_2O}}{\rho_{H_2O}}\right) ^2$$&#10;&#10;\end{document}"/>
  <p:tag name="IGUANATEXSIZE" val="20"/>
  <p:tag name="IGUANATEXCURSOR" val="22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26.2092"/>
  <p:tag name="ORIGINALWIDTH" val="2560.93"/>
  <p:tag name="LATEXADDIN" val="\documentclass{article}&#10;\usepackage{amsmath}&#10;\pagestyle{empty}&#10;\begin{document}&#10;&#10;$$\zeta = G_{max} \nu^3 v_c^2 \approx   \frac{4F_{bond}}{3 \pi  \rho_{H_2O}}\left(  \frac{ D_{cp} g}{18} \frac{\rho_{cp} - \rho_{H_2O}}{\rho_{H_2O}}\right) ^2$$&#10;&#10;&#10;\end{document}"/>
  <p:tag name="IGUANATEXSIZE" val="20"/>
  <p:tag name="IGUANATEXCURSOR" val="24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.4859"/>
  <p:tag name="ORIGINALWIDTH" val="53.99323"/>
  <p:tag name="LATEXADDIN" val="\documentclass{article}&#10;\usepackage{amsmath}&#10;\pagestyle{empty}&#10;\begin{document}&#10;&#10;$$\zeta$$&#10;&#10;&#10;\end{document}"/>
  <p:tag name="IGUANATEXSIZE" val="20"/>
  <p:tag name="IGUANATEXCURSOR" val="8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74.4657"/>
  <p:tag name="ORIGINALWIDTH" val="762.6547"/>
  <p:tag name="LATEXADDIN" val="\documentclass{article}&#10;\usepackage{amsmath}&#10;\pagestyle{empty}&#10;\begin{document}&#10;&#10;&#10;$$\zeta = 4.9 \cdot \frac{mm^8}{s^6}$$&#10;&#10;\end{document}"/>
  <p:tag name="IGUANATEXSIZE" val="20"/>
  <p:tag name="IGUANATEXCURSOR" val="9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.4859"/>
  <p:tag name="ORIGINALWIDTH" val="53.99323"/>
  <p:tag name="LATEXADDIN" val="\documentclass{article}&#10;\usepackage{amsmath}&#10;\pagestyle{empty}&#10;\begin{document}&#10;&#10;$$\zeta$$&#10;&#10;&#10;\end{document}"/>
  <p:tag name="IGUANATEXSIZE" val="20"/>
  <p:tag name="IGUANATEXCURSOR" val="8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482.9396"/>
  <p:tag name="LATEXADDIN" val="\documentclass{article}&#10;\usepackage{amsmath}&#10;\pagestyle{empty}&#10;\begin{document}&#10;&#10;$gh_{\rm{L}} = \bar\varepsilon \theta$&#10;&#10;&#10;\end{document}"/>
  <p:tag name="IGUANATEXSIZE" val="32"/>
  <p:tag name="IGUANATEXCURSOR" val="8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06.7116"/>
  <p:tag name="ORIGINALWIDTH" val="3188.602"/>
  <p:tag name="LATEXADDIN" val="\documentclass{article}&#10;\usepackage{amsmath}&#10;\pagestyle{empty}&#10;\begin{document}&#10;&#10;$$\varepsilon = \left[ \frac{W}{Kg} \right]&#10;= \left[ \frac{J}{s \cdot Kg} \right]&#10;= \left[ \frac{N \cdot m}{s \cdot Kg} \right]&#10;= \left[ \frac{kg \cdot m \cdot m}{s^2 \cdot s \cdot Kg} \right]&#10;= \left[ \frac{m^2}{s^3} \right]$$&#10;&#10;&#10;\end{document}"/>
  <p:tag name="IGUANATEXSIZE" val="20"/>
  <p:tag name="IGUANATEXCURSOR" val="30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9.2126"/>
  <p:tag name="ORIGINALWIDTH" val="631.4211"/>
  <p:tag name="LATEXADDIN" val="\documentclass{article}&#10;\usepackage{amsmath}&#10;\pagestyle{empty}&#10;\begin{document}&#10;&#10;$$ G_{CS}  = \sqrt{ \frac{\bar \varepsilon}{\nu}}$$&#10;&#10;&#10;\end{document}"/>
  <p:tag name="IGUANATEXSIZE" val="24"/>
  <p:tag name="IGUANATEXCURSOR" val="9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SWOT 2021">
  <a:themeElements>
    <a:clrScheme name="present colors">
      <a:dk1>
        <a:srgbClr val="000000"/>
      </a:dk1>
      <a:lt1>
        <a:srgbClr val="FFFFFF"/>
      </a:lt1>
      <a:dk2>
        <a:srgbClr val="00005A"/>
      </a:dk2>
      <a:lt2>
        <a:srgbClr val="12037F"/>
      </a:lt2>
      <a:accent1>
        <a:srgbClr val="0300BE"/>
      </a:accent1>
      <a:accent2>
        <a:srgbClr val="FBA305"/>
      </a:accent2>
      <a:accent3>
        <a:srgbClr val="3399FF"/>
      </a:accent3>
      <a:accent4>
        <a:srgbClr val="AC0000"/>
      </a:accent4>
      <a:accent5>
        <a:srgbClr val="F7B0B0"/>
      </a:accent5>
      <a:accent6>
        <a:srgbClr val="E39304"/>
      </a:accent6>
      <a:hlink>
        <a:srgbClr val="678EFD"/>
      </a:hlink>
      <a:folHlink>
        <a:srgbClr val="AC0000"/>
      </a:folHlink>
    </a:clrScheme>
    <a:fontScheme name="1_AguaClara the road">
      <a:majorFont>
        <a:latin typeface="Candara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AguaClara the roa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F33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ADAA"/>
        </a:accent5>
        <a:accent6>
          <a:srgbClr val="E78A00"/>
        </a:accent6>
        <a:hlink>
          <a:srgbClr val="3366FF"/>
        </a:hlink>
        <a:folHlink>
          <a:srgbClr val="A5002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4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5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SWOT 2021" id="{306B4164-DC53-4581-8FA2-40B7F9389F30}" vid="{98F8E750-724B-47D5-9A8C-6ABDA1DBFED5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Lectures</Template>
  <TotalTime>244982</TotalTime>
  <Words>2706</Words>
  <Application>Microsoft Office PowerPoint</Application>
  <PresentationFormat>Widescreen</PresentationFormat>
  <Paragraphs>300</Paragraphs>
  <Slides>44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4" baseType="lpstr">
      <vt:lpstr>Arial</vt:lpstr>
      <vt:lpstr>Calibri</vt:lpstr>
      <vt:lpstr>Cambria Math</vt:lpstr>
      <vt:lpstr>Candara</vt:lpstr>
      <vt:lpstr>GreekC</vt:lpstr>
      <vt:lpstr>Helvetica</vt:lpstr>
      <vt:lpstr>Symbol</vt:lpstr>
      <vt:lpstr>Times New Roman</vt:lpstr>
      <vt:lpstr>Wingdings</vt:lpstr>
      <vt:lpstr>SWOT 2021</vt:lpstr>
      <vt:lpstr>Flocculation Model</vt:lpstr>
      <vt:lpstr>PowerPoint Presentation</vt:lpstr>
      <vt:lpstr>Overview</vt:lpstr>
      <vt:lpstr>Energy Cascade</vt:lpstr>
      <vt:lpstr>Viscosity kills Eddies :  It takes work to deform the fluid!</vt:lpstr>
      <vt:lpstr>Fluids deform continuously (velocity gradient - G) given a stress (t)</vt:lpstr>
      <vt:lpstr>If I want to deform the fluid faster, what can I do?</vt:lpstr>
      <vt:lpstr>What is the Energy Dissipation Rate? (see AguaClara textbook)</vt:lpstr>
      <vt:lpstr>Units of the Energy Dissipation Rate</vt:lpstr>
      <vt:lpstr>Viscosity connects energy dissipation rate and fluid deformation</vt:lpstr>
      <vt:lpstr>Particles grow by colliding with similarly sized particles</vt:lpstr>
      <vt:lpstr>The size changes produced by flocculation are dramatic</vt:lpstr>
      <vt:lpstr>It requires many sequential doubling collisions to make a big floc</vt:lpstr>
      <vt:lpstr>Fractals capture the idea that volume isn’t conserved</vt:lpstr>
      <vt:lpstr>Fractal Geometry</vt:lpstr>
      <vt:lpstr>How many core particles in a floc?</vt:lpstr>
      <vt:lpstr>Buoyant Density of Flocs: how much more dense than water is the floc</vt:lpstr>
      <vt:lpstr>Floc Terminal Velocity does increase with diameter</vt:lpstr>
      <vt:lpstr>Average distance between particles, L,  is the cube root of the volume occupied</vt:lpstr>
      <vt:lpstr>Particle collisions in flocculators (and rapid mix units!) are dominated by viscous shear</vt:lpstr>
      <vt:lpstr>AguaClara Hydraulic Flocculation Model</vt:lpstr>
      <vt:lpstr>We assumed there was an underlying model that would explain this mess of data</vt:lpstr>
      <vt:lpstr>Floc model for collisions caused by fluid deformation</vt:lpstr>
      <vt:lpstr>What does Gt mean?  (AguaClara uses a Gt of 37,000)</vt:lpstr>
      <vt:lpstr>Model Predicts that the distance between core particles will increase</vt:lpstr>
      <vt:lpstr>Non-flocculated Primary particle concentration</vt:lpstr>
      <vt:lpstr>Surface Water often has Natural Organic Matter (NOM)</vt:lpstr>
      <vt:lpstr>Pre-hydrolyzed coagulant precipitates as stable (and sticky) Al13 clusters (nano particles)</vt:lpstr>
      <vt:lpstr>Coagulant precipitate nano particles are sticky!</vt:lpstr>
      <vt:lpstr>Natural organic matter adsorbs to the coagulant nanoparticles and coats the sticky surfaces</vt:lpstr>
      <vt:lpstr>Dissolved organic matter impedes flocculation by covering the coagulant nanoparticles</vt:lpstr>
      <vt:lpstr>Calculating attachment efficiency</vt:lpstr>
      <vt:lpstr>There are 3 possible initial points of contact that can lead to attachment </vt:lpstr>
      <vt:lpstr>Settled water turbidity can be predicted!</vt:lpstr>
      <vt:lpstr>Flocculation model based on geometry and stickiness of coagulant nanoparticles predicts performance</vt:lpstr>
      <vt:lpstr>The flocculation model is far from complete </vt:lpstr>
      <vt:lpstr>We need a basis for choosing the velocity gradient</vt:lpstr>
      <vt:lpstr>Floc maximum size in a flocculator is set by the shear forces and the bond force</vt:lpstr>
      <vt:lpstr>Flocculator must produce flocs that settle fast enough to be captured by plate settlers</vt:lpstr>
      <vt:lpstr>The first equation linking raw water characteristics to flocculator design and sedimentation tank design</vt:lpstr>
      <vt:lpstr>Cold water sets the maximum velocity gradient that can be used </vt:lpstr>
      <vt:lpstr>Introducing zeta: Composite floc properties that control design of floc/sed</vt:lpstr>
      <vt:lpstr>Fractal Flocculation Conclusions</vt:lpstr>
      <vt:lpstr>4 Breakout Rooms: Choose a reporter and answer your breakout room number question</vt:lpstr>
    </vt:vector>
  </TitlesOfParts>
  <Company>Cornell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Floculacion</dc:title>
  <dc:creator>Monroe Weber-Shirk</dc:creator>
  <cp:lastModifiedBy>Monroe Weber-Shirk</cp:lastModifiedBy>
  <cp:revision>6904</cp:revision>
  <dcterms:created xsi:type="dcterms:W3CDTF">2009-05-27T15:44:15Z</dcterms:created>
  <dcterms:modified xsi:type="dcterms:W3CDTF">2022-02-15T18:55:20Z</dcterms:modified>
</cp:coreProperties>
</file>