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40" r:id="rId1"/>
  </p:sldMasterIdLst>
  <p:notesMasterIdLst>
    <p:notesMasterId r:id="rId5"/>
  </p:notesMasterIdLst>
  <p:handoutMasterIdLst>
    <p:handoutMasterId r:id="rId6"/>
  </p:handoutMasterIdLst>
  <p:sldIdLst>
    <p:sldId id="742" r:id="rId2"/>
    <p:sldId id="743" r:id="rId3"/>
    <p:sldId id="744" r:id="rId4"/>
  </p:sldIdLst>
  <p:sldSz cx="9144000" cy="6858000" type="screen4x3"/>
  <p:notesSz cx="7315200" cy="9601200"/>
  <p:embeddedFontLst>
    <p:embeddedFont>
      <p:font typeface="Candara" panose="020E0502030303020204" pitchFamily="34" charset="0"/>
      <p:regular r:id="rId7"/>
      <p:bold r:id="rId8"/>
      <p:italic r:id="rId9"/>
      <p:boldItalic r:id="rId10"/>
    </p:embeddedFont>
    <p:embeddedFont>
      <p:font typeface="Century Gothic" panose="020B0502020202020204" pitchFamily="34" charset="0"/>
      <p:regular r:id="rId11"/>
      <p:bold r:id="rId12"/>
      <p:italic r:id="rId13"/>
      <p:boldItalic r:id="rId14"/>
    </p:embeddedFont>
  </p:embeddedFont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00BE"/>
    <a:srgbClr val="98B7D0"/>
    <a:srgbClr val="A8C0D5"/>
    <a:srgbClr val="A7D3FF"/>
    <a:srgbClr val="FFFFFF"/>
    <a:srgbClr val="663300"/>
    <a:srgbClr val="260AF4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980" autoAdjust="0"/>
    <p:restoredTop sz="90671" autoAdjust="0"/>
  </p:normalViewPr>
  <p:slideViewPr>
    <p:cSldViewPr snapToGrid="0">
      <p:cViewPr varScale="1">
        <p:scale>
          <a:sx n="91" d="100"/>
          <a:sy n="91" d="100"/>
        </p:scale>
        <p:origin x="77" y="17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-3396" y="-10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font" Target="fonts/font5.fntdata"/><Relationship Id="rId5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365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365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4620126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r>
              <a:rPr lang="en-US" dirty="0"/>
              <a:t>CEE 4540: Sustainable Municipal Drinking Water Treatment</a:t>
            </a:r>
          </a:p>
          <a:p>
            <a:r>
              <a:rPr lang="en-US" dirty="0"/>
              <a:t>Monroe Weber-Shirk</a:t>
            </a:r>
          </a:p>
        </p:txBody>
      </p:sp>
      <p:sp>
        <p:nvSpPr>
          <p:cNvPr id="2365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</a:defRPr>
            </a:lvl1pPr>
          </a:lstStyle>
          <a:p>
            <a:fld id="{516973AC-70A6-460A-9365-52EFF315AB2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7497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409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09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09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409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</a:defRPr>
            </a:lvl1pPr>
          </a:lstStyle>
          <a:p>
            <a:fld id="{4680736C-C557-4F27-A92F-FA435A24331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1384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492369" y="2387600"/>
            <a:ext cx="3962400" cy="3309815"/>
          </a:xfrm>
        </p:spPr>
        <p:txBody>
          <a:bodyPr/>
          <a:lstStyle>
            <a:lvl1pPr marL="0" indent="0" algn="l">
              <a:buFont typeface="Wingdings" pitchFamily="2" charset="2"/>
              <a:buNone/>
              <a:defRPr>
                <a:latin typeface="+mj-lt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7176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7177" name="Rectangle 9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494585"/>
            <a:ext cx="2133600" cy="22689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8B9773DC-30E4-4D7B-BE39-DC7A60F52E3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A229C3-0E40-4875-A9B1-F625C8A010F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Action Button: Home 6">
            <a:hlinkClick r:id="rId2" action="ppaction://hlinksldjump" highlightClick="1"/>
          </p:cNvPr>
          <p:cNvSpPr/>
          <p:nvPr userDrawn="1"/>
        </p:nvSpPr>
        <p:spPr bwMode="auto">
          <a:xfrm>
            <a:off x="0" y="0"/>
            <a:ext cx="202019" cy="287079"/>
          </a:xfrm>
          <a:prstGeom prst="actionButtonHome">
            <a:avLst/>
          </a:prstGeom>
          <a:noFill/>
          <a:ln w="12700" cap="flat" cmpd="sng" algn="ctr">
            <a:solidFill>
              <a:schemeClr val="bg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8E6053-4874-4BBB-9D80-74C558C9E4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1AABE8-AEF9-4391-A01F-892C0647BA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Action Button: Home 7">
            <a:hlinkClick r:id="rId2" action="ppaction://hlinksldjump" highlightClick="1"/>
          </p:cNvPr>
          <p:cNvSpPr/>
          <p:nvPr userDrawn="1"/>
        </p:nvSpPr>
        <p:spPr bwMode="auto">
          <a:xfrm>
            <a:off x="0" y="0"/>
            <a:ext cx="202019" cy="287079"/>
          </a:xfrm>
          <a:prstGeom prst="actionButtonHome">
            <a:avLst/>
          </a:prstGeom>
          <a:noFill/>
          <a:ln w="12700" cap="flat" cmpd="sng" algn="ctr">
            <a:solidFill>
              <a:schemeClr val="bg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EC1A97-027D-45FE-BB39-88B0AE9074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Action Button: Home 9">
            <a:hlinkClick r:id="rId2" action="ppaction://hlinksldjump" highlightClick="1"/>
          </p:cNvPr>
          <p:cNvSpPr/>
          <p:nvPr userDrawn="1"/>
        </p:nvSpPr>
        <p:spPr bwMode="auto">
          <a:xfrm>
            <a:off x="0" y="0"/>
            <a:ext cx="202019" cy="287079"/>
          </a:xfrm>
          <a:prstGeom prst="actionButtonHome">
            <a:avLst/>
          </a:prstGeom>
          <a:noFill/>
          <a:ln w="12700" cap="flat" cmpd="sng" algn="ctr">
            <a:solidFill>
              <a:schemeClr val="bg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B730FA-ABC7-4FED-9881-24AA3891AF8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Action Button: Home 5">
            <a:hlinkClick r:id="rId2" action="ppaction://hlinksldjump" highlightClick="1"/>
          </p:cNvPr>
          <p:cNvSpPr/>
          <p:nvPr userDrawn="1"/>
        </p:nvSpPr>
        <p:spPr bwMode="auto">
          <a:xfrm>
            <a:off x="0" y="0"/>
            <a:ext cx="202019" cy="287079"/>
          </a:xfrm>
          <a:prstGeom prst="actionButtonHome">
            <a:avLst/>
          </a:prstGeom>
          <a:noFill/>
          <a:ln w="12700" cap="flat" cmpd="sng" algn="ctr">
            <a:solidFill>
              <a:schemeClr val="bg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852BCA-5247-492F-B773-1A25DC3003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458200" cy="1143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endParaRPr lang="en-US">
              <a:solidFill>
                <a:srgbClr val="663300"/>
              </a:solidFill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US">
              <a:solidFill>
                <a:srgbClr val="663300"/>
              </a:solidFill>
            </a:endParaRP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AC549AFB-E333-448D-936A-93764BCE94B3}" type="slidenum">
              <a:rPr lang="en-US" smtClean="0">
                <a:solidFill>
                  <a:srgbClr val="663300"/>
                </a:solidFill>
              </a:rPr>
              <a:pPr/>
              <a:t>‹#›</a:t>
            </a:fld>
            <a:endParaRPr lang="en-US">
              <a:solidFill>
                <a:srgbClr val="663300"/>
              </a:solidFill>
            </a:endParaRPr>
          </a:p>
        </p:txBody>
      </p:sp>
      <p:sp>
        <p:nvSpPr>
          <p:cNvPr id="6151" name="Line 7"/>
          <p:cNvSpPr>
            <a:spLocks noChangeShapeType="1"/>
          </p:cNvSpPr>
          <p:nvPr/>
        </p:nvSpPr>
        <p:spPr bwMode="auto">
          <a:xfrm>
            <a:off x="0" y="1447800"/>
            <a:ext cx="9144000" cy="0"/>
          </a:xfrm>
          <a:prstGeom prst="line">
            <a:avLst/>
          </a:prstGeom>
          <a:noFill/>
          <a:ln w="76200" cmpd="tri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</p:sldLayoutIdLst>
  <p:transition>
    <p:fade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120000"/>
        <a:buFont typeface="Arial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120000"/>
        <a:buFont typeface="Arial" pitchFamily="34" charset="0"/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120000"/>
        <a:buFont typeface="Arial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120000"/>
        <a:buFont typeface="Arial" pitchFamily="34" charset="0"/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120000"/>
        <a:buFont typeface="Arial" pitchFamily="34" charset="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886" y="236279"/>
            <a:ext cx="8458200" cy="1143000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215" name="Group 214"/>
          <p:cNvGrpSpPr/>
          <p:nvPr/>
        </p:nvGrpSpPr>
        <p:grpSpPr>
          <a:xfrm>
            <a:off x="0" y="1635369"/>
            <a:ext cx="9590892" cy="3877408"/>
            <a:chOff x="0" y="1635369"/>
            <a:chExt cx="9590892" cy="3877408"/>
          </a:xfrm>
        </p:grpSpPr>
        <p:sp>
          <p:nvSpPr>
            <p:cNvPr id="214" name="Rectangle 213"/>
            <p:cNvSpPr/>
            <p:nvPr/>
          </p:nvSpPr>
          <p:spPr bwMode="auto">
            <a:xfrm>
              <a:off x="0" y="1635369"/>
              <a:ext cx="9476586" cy="387740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 Gothic" pitchFamily="34" charset="0"/>
                <a:cs typeface="Arial" charset="0"/>
              </a:endParaRPr>
            </a:p>
          </p:txBody>
        </p:sp>
        <p:grpSp>
          <p:nvGrpSpPr>
            <p:cNvPr id="213" name="Group 212"/>
            <p:cNvGrpSpPr/>
            <p:nvPr/>
          </p:nvGrpSpPr>
          <p:grpSpPr>
            <a:xfrm>
              <a:off x="0" y="1779373"/>
              <a:ext cx="9590892" cy="3472366"/>
              <a:chOff x="0" y="1779373"/>
              <a:chExt cx="9590892" cy="3472366"/>
            </a:xfrm>
          </p:grpSpPr>
          <p:grpSp>
            <p:nvGrpSpPr>
              <p:cNvPr id="210" name="Group 209"/>
              <p:cNvGrpSpPr/>
              <p:nvPr/>
            </p:nvGrpSpPr>
            <p:grpSpPr>
              <a:xfrm>
                <a:off x="0" y="1779373"/>
                <a:ext cx="9590892" cy="3082773"/>
                <a:chOff x="0" y="1779373"/>
                <a:chExt cx="9590892" cy="3082773"/>
              </a:xfrm>
            </p:grpSpPr>
            <p:grpSp>
              <p:nvGrpSpPr>
                <p:cNvPr id="201" name="Group 200"/>
                <p:cNvGrpSpPr/>
                <p:nvPr/>
              </p:nvGrpSpPr>
              <p:grpSpPr>
                <a:xfrm>
                  <a:off x="107856" y="2899719"/>
                  <a:ext cx="9368730" cy="1828800"/>
                  <a:chOff x="1128582" y="2899719"/>
                  <a:chExt cx="9368730" cy="1828800"/>
                </a:xfrm>
              </p:grpSpPr>
              <p:cxnSp>
                <p:nvCxnSpPr>
                  <p:cNvPr id="9" name="Straight Connector 8"/>
                  <p:cNvCxnSpPr/>
                  <p:nvPr/>
                </p:nvCxnSpPr>
                <p:spPr bwMode="auto">
                  <a:xfrm flipV="1">
                    <a:off x="1128582" y="2899719"/>
                    <a:ext cx="1047690" cy="182880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lg" len="med"/>
                    <a:tailEnd type="none" w="lg" len="med"/>
                  </a:ln>
                  <a:effectLst/>
                </p:spPr>
              </p:cxnSp>
              <p:cxnSp>
                <p:nvCxnSpPr>
                  <p:cNvPr id="71" name="Straight Connector 70"/>
                  <p:cNvCxnSpPr/>
                  <p:nvPr/>
                </p:nvCxnSpPr>
                <p:spPr bwMode="auto">
                  <a:xfrm flipV="1">
                    <a:off x="1192590" y="2899719"/>
                    <a:ext cx="1047690" cy="182880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lg" len="med"/>
                    <a:tailEnd type="none" w="lg" len="med"/>
                  </a:ln>
                  <a:effectLst/>
                </p:spPr>
              </p:cxnSp>
              <p:cxnSp>
                <p:nvCxnSpPr>
                  <p:cNvPr id="72" name="Straight Connector 71"/>
                  <p:cNvCxnSpPr/>
                  <p:nvPr/>
                </p:nvCxnSpPr>
                <p:spPr bwMode="auto">
                  <a:xfrm flipV="1">
                    <a:off x="1256598" y="2899719"/>
                    <a:ext cx="1047690" cy="182880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lg" len="med"/>
                    <a:tailEnd type="none" w="lg" len="med"/>
                  </a:ln>
                  <a:effectLst/>
                </p:spPr>
              </p:cxnSp>
              <p:cxnSp>
                <p:nvCxnSpPr>
                  <p:cNvPr id="73" name="Straight Connector 72"/>
                  <p:cNvCxnSpPr/>
                  <p:nvPr/>
                </p:nvCxnSpPr>
                <p:spPr bwMode="auto">
                  <a:xfrm flipV="1">
                    <a:off x="1320606" y="2899719"/>
                    <a:ext cx="1047690" cy="182880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lg" len="med"/>
                    <a:tailEnd type="none" w="lg" len="med"/>
                  </a:ln>
                  <a:effectLst/>
                </p:spPr>
              </p:cxnSp>
              <p:cxnSp>
                <p:nvCxnSpPr>
                  <p:cNvPr id="74" name="Straight Connector 73"/>
                  <p:cNvCxnSpPr/>
                  <p:nvPr/>
                </p:nvCxnSpPr>
                <p:spPr bwMode="auto">
                  <a:xfrm flipV="1">
                    <a:off x="1384614" y="2899719"/>
                    <a:ext cx="1047690" cy="182880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lg" len="med"/>
                    <a:tailEnd type="none" w="lg" len="med"/>
                  </a:ln>
                  <a:effectLst/>
                </p:spPr>
              </p:cxnSp>
              <p:cxnSp>
                <p:nvCxnSpPr>
                  <p:cNvPr id="75" name="Straight Connector 74"/>
                  <p:cNvCxnSpPr/>
                  <p:nvPr/>
                </p:nvCxnSpPr>
                <p:spPr bwMode="auto">
                  <a:xfrm flipV="1">
                    <a:off x="1448622" y="2899719"/>
                    <a:ext cx="1047690" cy="182880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lg" len="med"/>
                    <a:tailEnd type="none" w="lg" len="med"/>
                  </a:ln>
                  <a:effectLst/>
                </p:spPr>
              </p:cxnSp>
              <p:cxnSp>
                <p:nvCxnSpPr>
                  <p:cNvPr id="76" name="Straight Connector 75"/>
                  <p:cNvCxnSpPr/>
                  <p:nvPr/>
                </p:nvCxnSpPr>
                <p:spPr bwMode="auto">
                  <a:xfrm flipV="1">
                    <a:off x="1512630" y="2899719"/>
                    <a:ext cx="1047690" cy="182880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lg" len="med"/>
                    <a:tailEnd type="none" w="lg" len="med"/>
                  </a:ln>
                  <a:effectLst/>
                </p:spPr>
              </p:cxnSp>
              <p:cxnSp>
                <p:nvCxnSpPr>
                  <p:cNvPr id="77" name="Straight Connector 76"/>
                  <p:cNvCxnSpPr/>
                  <p:nvPr/>
                </p:nvCxnSpPr>
                <p:spPr bwMode="auto">
                  <a:xfrm flipV="1">
                    <a:off x="1576638" y="2899719"/>
                    <a:ext cx="1047690" cy="182880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lg" len="med"/>
                    <a:tailEnd type="none" w="lg" len="med"/>
                  </a:ln>
                  <a:effectLst/>
                </p:spPr>
              </p:cxnSp>
              <p:cxnSp>
                <p:nvCxnSpPr>
                  <p:cNvPr id="78" name="Straight Connector 77"/>
                  <p:cNvCxnSpPr/>
                  <p:nvPr/>
                </p:nvCxnSpPr>
                <p:spPr bwMode="auto">
                  <a:xfrm flipV="1">
                    <a:off x="1640646" y="2899719"/>
                    <a:ext cx="1047690" cy="182880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lg" len="med"/>
                    <a:tailEnd type="none" w="lg" len="med"/>
                  </a:ln>
                  <a:effectLst/>
                </p:spPr>
              </p:cxnSp>
              <p:cxnSp>
                <p:nvCxnSpPr>
                  <p:cNvPr id="79" name="Straight Connector 78"/>
                  <p:cNvCxnSpPr/>
                  <p:nvPr/>
                </p:nvCxnSpPr>
                <p:spPr bwMode="auto">
                  <a:xfrm flipV="1">
                    <a:off x="1704654" y="2899719"/>
                    <a:ext cx="1047690" cy="182880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lg" len="med"/>
                    <a:tailEnd type="none" w="lg" len="med"/>
                  </a:ln>
                  <a:effectLst/>
                </p:spPr>
              </p:cxnSp>
              <p:cxnSp>
                <p:nvCxnSpPr>
                  <p:cNvPr id="80" name="Straight Connector 79"/>
                  <p:cNvCxnSpPr/>
                  <p:nvPr/>
                </p:nvCxnSpPr>
                <p:spPr bwMode="auto">
                  <a:xfrm flipV="1">
                    <a:off x="1768662" y="2899719"/>
                    <a:ext cx="1047690" cy="182880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lg" len="med"/>
                    <a:tailEnd type="none" w="lg" len="med"/>
                  </a:ln>
                  <a:effectLst/>
                </p:spPr>
              </p:cxnSp>
              <p:cxnSp>
                <p:nvCxnSpPr>
                  <p:cNvPr id="81" name="Straight Connector 80"/>
                  <p:cNvCxnSpPr/>
                  <p:nvPr/>
                </p:nvCxnSpPr>
                <p:spPr bwMode="auto">
                  <a:xfrm flipV="1">
                    <a:off x="1832670" y="2899719"/>
                    <a:ext cx="1047690" cy="182880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lg" len="med"/>
                    <a:tailEnd type="none" w="lg" len="med"/>
                  </a:ln>
                  <a:effectLst/>
                </p:spPr>
              </p:cxnSp>
              <p:cxnSp>
                <p:nvCxnSpPr>
                  <p:cNvPr id="82" name="Straight Connector 81"/>
                  <p:cNvCxnSpPr/>
                  <p:nvPr/>
                </p:nvCxnSpPr>
                <p:spPr bwMode="auto">
                  <a:xfrm flipV="1">
                    <a:off x="1896678" y="2899719"/>
                    <a:ext cx="1047690" cy="182880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lg" len="med"/>
                    <a:tailEnd type="none" w="lg" len="med"/>
                  </a:ln>
                  <a:effectLst/>
                </p:spPr>
              </p:cxnSp>
              <p:cxnSp>
                <p:nvCxnSpPr>
                  <p:cNvPr id="83" name="Straight Connector 82"/>
                  <p:cNvCxnSpPr/>
                  <p:nvPr/>
                </p:nvCxnSpPr>
                <p:spPr bwMode="auto">
                  <a:xfrm flipV="1">
                    <a:off x="1960686" y="2899719"/>
                    <a:ext cx="1047690" cy="182880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lg" len="med"/>
                    <a:tailEnd type="none" w="lg" len="med"/>
                  </a:ln>
                  <a:effectLst/>
                </p:spPr>
              </p:cxnSp>
              <p:cxnSp>
                <p:nvCxnSpPr>
                  <p:cNvPr id="84" name="Straight Connector 83"/>
                  <p:cNvCxnSpPr/>
                  <p:nvPr/>
                </p:nvCxnSpPr>
                <p:spPr bwMode="auto">
                  <a:xfrm flipV="1">
                    <a:off x="2024694" y="2899719"/>
                    <a:ext cx="1047690" cy="182880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lg" len="med"/>
                    <a:tailEnd type="none" w="lg" len="med"/>
                  </a:ln>
                  <a:effectLst/>
                </p:spPr>
              </p:cxnSp>
              <p:cxnSp>
                <p:nvCxnSpPr>
                  <p:cNvPr id="85" name="Straight Connector 84"/>
                  <p:cNvCxnSpPr/>
                  <p:nvPr/>
                </p:nvCxnSpPr>
                <p:spPr bwMode="auto">
                  <a:xfrm flipV="1">
                    <a:off x="2088702" y="2899719"/>
                    <a:ext cx="1047690" cy="182880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lg" len="med"/>
                    <a:tailEnd type="none" w="lg" len="med"/>
                  </a:ln>
                  <a:effectLst/>
                </p:spPr>
              </p:cxnSp>
              <p:cxnSp>
                <p:nvCxnSpPr>
                  <p:cNvPr id="86" name="Straight Connector 85"/>
                  <p:cNvCxnSpPr/>
                  <p:nvPr/>
                </p:nvCxnSpPr>
                <p:spPr bwMode="auto">
                  <a:xfrm flipV="1">
                    <a:off x="2152710" y="2899719"/>
                    <a:ext cx="1047690" cy="182880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lg" len="med"/>
                    <a:tailEnd type="none" w="lg" len="med"/>
                  </a:ln>
                  <a:effectLst/>
                </p:spPr>
              </p:cxnSp>
              <p:cxnSp>
                <p:nvCxnSpPr>
                  <p:cNvPr id="87" name="Straight Connector 86"/>
                  <p:cNvCxnSpPr/>
                  <p:nvPr/>
                </p:nvCxnSpPr>
                <p:spPr bwMode="auto">
                  <a:xfrm flipV="1">
                    <a:off x="2216718" y="2899719"/>
                    <a:ext cx="1047690" cy="182880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lg" len="med"/>
                    <a:tailEnd type="none" w="lg" len="med"/>
                  </a:ln>
                  <a:effectLst/>
                </p:spPr>
              </p:cxnSp>
              <p:cxnSp>
                <p:nvCxnSpPr>
                  <p:cNvPr id="88" name="Straight Connector 87"/>
                  <p:cNvCxnSpPr/>
                  <p:nvPr/>
                </p:nvCxnSpPr>
                <p:spPr bwMode="auto">
                  <a:xfrm flipV="1">
                    <a:off x="2280726" y="2899719"/>
                    <a:ext cx="1047690" cy="182880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lg" len="med"/>
                    <a:tailEnd type="none" w="lg" len="med"/>
                  </a:ln>
                  <a:effectLst/>
                </p:spPr>
              </p:cxnSp>
              <p:cxnSp>
                <p:nvCxnSpPr>
                  <p:cNvPr id="89" name="Straight Connector 88"/>
                  <p:cNvCxnSpPr/>
                  <p:nvPr/>
                </p:nvCxnSpPr>
                <p:spPr bwMode="auto">
                  <a:xfrm flipV="1">
                    <a:off x="2344734" y="2899719"/>
                    <a:ext cx="1047690" cy="182880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lg" len="med"/>
                    <a:tailEnd type="none" w="lg" len="med"/>
                  </a:ln>
                  <a:effectLst/>
                </p:spPr>
              </p:cxnSp>
              <p:cxnSp>
                <p:nvCxnSpPr>
                  <p:cNvPr id="90" name="Straight Connector 89"/>
                  <p:cNvCxnSpPr/>
                  <p:nvPr/>
                </p:nvCxnSpPr>
                <p:spPr bwMode="auto">
                  <a:xfrm flipV="1">
                    <a:off x="2408742" y="2899719"/>
                    <a:ext cx="1047690" cy="182880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lg" len="med"/>
                    <a:tailEnd type="none" w="lg" len="med"/>
                  </a:ln>
                  <a:effectLst/>
                </p:spPr>
              </p:cxnSp>
              <p:cxnSp>
                <p:nvCxnSpPr>
                  <p:cNvPr id="91" name="Straight Connector 90"/>
                  <p:cNvCxnSpPr/>
                  <p:nvPr/>
                </p:nvCxnSpPr>
                <p:spPr bwMode="auto">
                  <a:xfrm flipV="1">
                    <a:off x="2472750" y="2899719"/>
                    <a:ext cx="1047690" cy="182880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lg" len="med"/>
                    <a:tailEnd type="none" w="lg" len="med"/>
                  </a:ln>
                  <a:effectLst/>
                </p:spPr>
              </p:cxnSp>
              <p:cxnSp>
                <p:nvCxnSpPr>
                  <p:cNvPr id="92" name="Straight Connector 91"/>
                  <p:cNvCxnSpPr/>
                  <p:nvPr/>
                </p:nvCxnSpPr>
                <p:spPr bwMode="auto">
                  <a:xfrm flipV="1">
                    <a:off x="2536758" y="2899719"/>
                    <a:ext cx="1047690" cy="182880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lg" len="med"/>
                    <a:tailEnd type="none" w="lg" len="med"/>
                  </a:ln>
                  <a:effectLst/>
                </p:spPr>
              </p:cxnSp>
              <p:cxnSp>
                <p:nvCxnSpPr>
                  <p:cNvPr id="93" name="Straight Connector 92"/>
                  <p:cNvCxnSpPr/>
                  <p:nvPr/>
                </p:nvCxnSpPr>
                <p:spPr bwMode="auto">
                  <a:xfrm flipV="1">
                    <a:off x="2600766" y="2899719"/>
                    <a:ext cx="1047690" cy="182880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lg" len="med"/>
                    <a:tailEnd type="none" w="lg" len="med"/>
                  </a:ln>
                  <a:effectLst/>
                </p:spPr>
              </p:cxnSp>
              <p:cxnSp>
                <p:nvCxnSpPr>
                  <p:cNvPr id="94" name="Straight Connector 93"/>
                  <p:cNvCxnSpPr/>
                  <p:nvPr/>
                </p:nvCxnSpPr>
                <p:spPr bwMode="auto">
                  <a:xfrm flipV="1">
                    <a:off x="2664774" y="2899719"/>
                    <a:ext cx="1047690" cy="182880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lg" len="med"/>
                    <a:tailEnd type="none" w="lg" len="med"/>
                  </a:ln>
                  <a:effectLst/>
                </p:spPr>
              </p:cxnSp>
              <p:cxnSp>
                <p:nvCxnSpPr>
                  <p:cNvPr id="95" name="Straight Connector 94"/>
                  <p:cNvCxnSpPr/>
                  <p:nvPr/>
                </p:nvCxnSpPr>
                <p:spPr bwMode="auto">
                  <a:xfrm flipV="1">
                    <a:off x="2728782" y="2899719"/>
                    <a:ext cx="1047690" cy="182880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lg" len="med"/>
                    <a:tailEnd type="none" w="lg" len="med"/>
                  </a:ln>
                  <a:effectLst/>
                </p:spPr>
              </p:cxnSp>
              <p:cxnSp>
                <p:nvCxnSpPr>
                  <p:cNvPr id="96" name="Straight Connector 95"/>
                  <p:cNvCxnSpPr/>
                  <p:nvPr/>
                </p:nvCxnSpPr>
                <p:spPr bwMode="auto">
                  <a:xfrm flipV="1">
                    <a:off x="2792790" y="2899719"/>
                    <a:ext cx="1047690" cy="182880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lg" len="med"/>
                    <a:tailEnd type="none" w="lg" len="med"/>
                  </a:ln>
                  <a:effectLst/>
                </p:spPr>
              </p:cxnSp>
              <p:cxnSp>
                <p:nvCxnSpPr>
                  <p:cNvPr id="97" name="Straight Connector 96"/>
                  <p:cNvCxnSpPr/>
                  <p:nvPr/>
                </p:nvCxnSpPr>
                <p:spPr bwMode="auto">
                  <a:xfrm flipV="1">
                    <a:off x="2856798" y="2899719"/>
                    <a:ext cx="1047690" cy="182880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lg" len="med"/>
                    <a:tailEnd type="none" w="lg" len="med"/>
                  </a:ln>
                  <a:effectLst/>
                </p:spPr>
              </p:cxnSp>
              <p:cxnSp>
                <p:nvCxnSpPr>
                  <p:cNvPr id="98" name="Straight Connector 97"/>
                  <p:cNvCxnSpPr/>
                  <p:nvPr/>
                </p:nvCxnSpPr>
                <p:spPr bwMode="auto">
                  <a:xfrm flipV="1">
                    <a:off x="2920806" y="2899719"/>
                    <a:ext cx="1047690" cy="182880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lg" len="med"/>
                    <a:tailEnd type="none" w="lg" len="med"/>
                  </a:ln>
                  <a:effectLst/>
                </p:spPr>
              </p:cxnSp>
              <p:cxnSp>
                <p:nvCxnSpPr>
                  <p:cNvPr id="99" name="Straight Connector 98"/>
                  <p:cNvCxnSpPr/>
                  <p:nvPr/>
                </p:nvCxnSpPr>
                <p:spPr bwMode="auto">
                  <a:xfrm flipV="1">
                    <a:off x="2984814" y="2899719"/>
                    <a:ext cx="1047690" cy="182880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lg" len="med"/>
                    <a:tailEnd type="none" w="lg" len="med"/>
                  </a:ln>
                  <a:effectLst/>
                </p:spPr>
              </p:cxnSp>
              <p:cxnSp>
                <p:nvCxnSpPr>
                  <p:cNvPr id="100" name="Straight Connector 99"/>
                  <p:cNvCxnSpPr/>
                  <p:nvPr/>
                </p:nvCxnSpPr>
                <p:spPr bwMode="auto">
                  <a:xfrm flipV="1">
                    <a:off x="3048822" y="2899719"/>
                    <a:ext cx="1047690" cy="182880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lg" len="med"/>
                    <a:tailEnd type="none" w="lg" len="med"/>
                  </a:ln>
                  <a:effectLst/>
                </p:spPr>
              </p:cxnSp>
              <p:cxnSp>
                <p:nvCxnSpPr>
                  <p:cNvPr id="101" name="Straight Connector 100"/>
                  <p:cNvCxnSpPr/>
                  <p:nvPr/>
                </p:nvCxnSpPr>
                <p:spPr bwMode="auto">
                  <a:xfrm flipV="1">
                    <a:off x="3112830" y="2899719"/>
                    <a:ext cx="1047690" cy="182880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lg" len="med"/>
                    <a:tailEnd type="none" w="lg" len="med"/>
                  </a:ln>
                  <a:effectLst/>
                </p:spPr>
              </p:cxnSp>
              <p:cxnSp>
                <p:nvCxnSpPr>
                  <p:cNvPr id="102" name="Straight Connector 101"/>
                  <p:cNvCxnSpPr/>
                  <p:nvPr/>
                </p:nvCxnSpPr>
                <p:spPr bwMode="auto">
                  <a:xfrm flipV="1">
                    <a:off x="3176838" y="2899719"/>
                    <a:ext cx="1047690" cy="182880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lg" len="med"/>
                    <a:tailEnd type="none" w="lg" len="med"/>
                  </a:ln>
                  <a:effectLst/>
                </p:spPr>
              </p:cxnSp>
              <p:cxnSp>
                <p:nvCxnSpPr>
                  <p:cNvPr id="103" name="Straight Connector 102"/>
                  <p:cNvCxnSpPr/>
                  <p:nvPr/>
                </p:nvCxnSpPr>
                <p:spPr bwMode="auto">
                  <a:xfrm flipV="1">
                    <a:off x="3240846" y="2899719"/>
                    <a:ext cx="1047690" cy="182880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lg" len="med"/>
                    <a:tailEnd type="none" w="lg" len="med"/>
                  </a:ln>
                  <a:effectLst/>
                </p:spPr>
              </p:cxnSp>
              <p:cxnSp>
                <p:nvCxnSpPr>
                  <p:cNvPr id="104" name="Straight Connector 103"/>
                  <p:cNvCxnSpPr/>
                  <p:nvPr/>
                </p:nvCxnSpPr>
                <p:spPr bwMode="auto">
                  <a:xfrm flipV="1">
                    <a:off x="3304854" y="2899719"/>
                    <a:ext cx="1047690" cy="182880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lg" len="med"/>
                    <a:tailEnd type="none" w="lg" len="med"/>
                  </a:ln>
                  <a:effectLst/>
                </p:spPr>
              </p:cxnSp>
              <p:cxnSp>
                <p:nvCxnSpPr>
                  <p:cNvPr id="105" name="Straight Connector 104"/>
                  <p:cNvCxnSpPr/>
                  <p:nvPr/>
                </p:nvCxnSpPr>
                <p:spPr bwMode="auto">
                  <a:xfrm flipV="1">
                    <a:off x="3368862" y="2899719"/>
                    <a:ext cx="1047690" cy="182880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lg" len="med"/>
                    <a:tailEnd type="none" w="lg" len="med"/>
                  </a:ln>
                  <a:effectLst/>
                </p:spPr>
              </p:cxnSp>
              <p:cxnSp>
                <p:nvCxnSpPr>
                  <p:cNvPr id="106" name="Straight Connector 105"/>
                  <p:cNvCxnSpPr/>
                  <p:nvPr/>
                </p:nvCxnSpPr>
                <p:spPr bwMode="auto">
                  <a:xfrm flipV="1">
                    <a:off x="3432870" y="2899719"/>
                    <a:ext cx="1047690" cy="182880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lg" len="med"/>
                    <a:tailEnd type="none" w="lg" len="med"/>
                  </a:ln>
                  <a:effectLst/>
                </p:spPr>
              </p:cxnSp>
              <p:cxnSp>
                <p:nvCxnSpPr>
                  <p:cNvPr id="107" name="Straight Connector 106"/>
                  <p:cNvCxnSpPr/>
                  <p:nvPr/>
                </p:nvCxnSpPr>
                <p:spPr bwMode="auto">
                  <a:xfrm flipV="1">
                    <a:off x="3496878" y="2899719"/>
                    <a:ext cx="1047690" cy="182880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lg" len="med"/>
                    <a:tailEnd type="none" w="lg" len="med"/>
                  </a:ln>
                  <a:effectLst/>
                </p:spPr>
              </p:cxnSp>
              <p:cxnSp>
                <p:nvCxnSpPr>
                  <p:cNvPr id="108" name="Straight Connector 107"/>
                  <p:cNvCxnSpPr/>
                  <p:nvPr/>
                </p:nvCxnSpPr>
                <p:spPr bwMode="auto">
                  <a:xfrm flipV="1">
                    <a:off x="3560886" y="2899719"/>
                    <a:ext cx="1047690" cy="182880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lg" len="med"/>
                    <a:tailEnd type="none" w="lg" len="med"/>
                  </a:ln>
                  <a:effectLst/>
                </p:spPr>
              </p:cxnSp>
              <p:cxnSp>
                <p:nvCxnSpPr>
                  <p:cNvPr id="109" name="Straight Connector 108"/>
                  <p:cNvCxnSpPr/>
                  <p:nvPr/>
                </p:nvCxnSpPr>
                <p:spPr bwMode="auto">
                  <a:xfrm flipV="1">
                    <a:off x="3624894" y="2899719"/>
                    <a:ext cx="1047690" cy="182880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lg" len="med"/>
                    <a:tailEnd type="none" w="lg" len="med"/>
                  </a:ln>
                  <a:effectLst/>
                </p:spPr>
              </p:cxnSp>
              <p:cxnSp>
                <p:nvCxnSpPr>
                  <p:cNvPr id="110" name="Straight Connector 109"/>
                  <p:cNvCxnSpPr/>
                  <p:nvPr/>
                </p:nvCxnSpPr>
                <p:spPr bwMode="auto">
                  <a:xfrm flipV="1">
                    <a:off x="3688902" y="2899719"/>
                    <a:ext cx="1047690" cy="182880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lg" len="med"/>
                    <a:tailEnd type="none" w="lg" len="med"/>
                  </a:ln>
                  <a:effectLst/>
                </p:spPr>
              </p:cxnSp>
              <p:cxnSp>
                <p:nvCxnSpPr>
                  <p:cNvPr id="111" name="Straight Connector 110"/>
                  <p:cNvCxnSpPr/>
                  <p:nvPr/>
                </p:nvCxnSpPr>
                <p:spPr bwMode="auto">
                  <a:xfrm flipV="1">
                    <a:off x="3752910" y="2899719"/>
                    <a:ext cx="1047690" cy="182880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lg" len="med"/>
                    <a:tailEnd type="none" w="lg" len="med"/>
                  </a:ln>
                  <a:effectLst/>
                </p:spPr>
              </p:cxnSp>
              <p:cxnSp>
                <p:nvCxnSpPr>
                  <p:cNvPr id="112" name="Straight Connector 111"/>
                  <p:cNvCxnSpPr/>
                  <p:nvPr/>
                </p:nvCxnSpPr>
                <p:spPr bwMode="auto">
                  <a:xfrm flipV="1">
                    <a:off x="3816918" y="2899719"/>
                    <a:ext cx="1047690" cy="182880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lg" len="med"/>
                    <a:tailEnd type="none" w="lg" len="med"/>
                  </a:ln>
                  <a:effectLst/>
                </p:spPr>
              </p:cxnSp>
              <p:cxnSp>
                <p:nvCxnSpPr>
                  <p:cNvPr id="113" name="Straight Connector 112"/>
                  <p:cNvCxnSpPr/>
                  <p:nvPr/>
                </p:nvCxnSpPr>
                <p:spPr bwMode="auto">
                  <a:xfrm flipV="1">
                    <a:off x="3880926" y="2899719"/>
                    <a:ext cx="1047690" cy="182880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lg" len="med"/>
                    <a:tailEnd type="none" w="lg" len="med"/>
                  </a:ln>
                  <a:effectLst/>
                </p:spPr>
              </p:cxnSp>
              <p:cxnSp>
                <p:nvCxnSpPr>
                  <p:cNvPr id="114" name="Straight Connector 113"/>
                  <p:cNvCxnSpPr/>
                  <p:nvPr/>
                </p:nvCxnSpPr>
                <p:spPr bwMode="auto">
                  <a:xfrm flipV="1">
                    <a:off x="3944934" y="2899719"/>
                    <a:ext cx="1047690" cy="182880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lg" len="med"/>
                    <a:tailEnd type="none" w="lg" len="med"/>
                  </a:ln>
                  <a:effectLst/>
                </p:spPr>
              </p:cxnSp>
              <p:cxnSp>
                <p:nvCxnSpPr>
                  <p:cNvPr id="115" name="Straight Connector 114"/>
                  <p:cNvCxnSpPr/>
                  <p:nvPr/>
                </p:nvCxnSpPr>
                <p:spPr bwMode="auto">
                  <a:xfrm flipV="1">
                    <a:off x="4008942" y="2899719"/>
                    <a:ext cx="1047690" cy="182880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lg" len="med"/>
                    <a:tailEnd type="none" w="lg" len="med"/>
                  </a:ln>
                  <a:effectLst/>
                </p:spPr>
              </p:cxnSp>
              <p:cxnSp>
                <p:nvCxnSpPr>
                  <p:cNvPr id="116" name="Straight Connector 115"/>
                  <p:cNvCxnSpPr/>
                  <p:nvPr/>
                </p:nvCxnSpPr>
                <p:spPr bwMode="auto">
                  <a:xfrm flipV="1">
                    <a:off x="4072950" y="2899719"/>
                    <a:ext cx="1047690" cy="182880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lg" len="med"/>
                    <a:tailEnd type="none" w="lg" len="med"/>
                  </a:ln>
                  <a:effectLst/>
                </p:spPr>
              </p:cxnSp>
              <p:cxnSp>
                <p:nvCxnSpPr>
                  <p:cNvPr id="117" name="Straight Connector 116"/>
                  <p:cNvCxnSpPr/>
                  <p:nvPr/>
                </p:nvCxnSpPr>
                <p:spPr bwMode="auto">
                  <a:xfrm flipV="1">
                    <a:off x="4136958" y="2899719"/>
                    <a:ext cx="1047690" cy="182880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lg" len="med"/>
                    <a:tailEnd type="none" w="lg" len="med"/>
                  </a:ln>
                  <a:effectLst/>
                </p:spPr>
              </p:cxnSp>
              <p:cxnSp>
                <p:nvCxnSpPr>
                  <p:cNvPr id="118" name="Straight Connector 117"/>
                  <p:cNvCxnSpPr/>
                  <p:nvPr/>
                </p:nvCxnSpPr>
                <p:spPr bwMode="auto">
                  <a:xfrm flipV="1">
                    <a:off x="4200966" y="2899719"/>
                    <a:ext cx="1047690" cy="182880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lg" len="med"/>
                    <a:tailEnd type="none" w="lg" len="med"/>
                  </a:ln>
                  <a:effectLst/>
                </p:spPr>
              </p:cxnSp>
              <p:cxnSp>
                <p:nvCxnSpPr>
                  <p:cNvPr id="119" name="Straight Connector 118"/>
                  <p:cNvCxnSpPr/>
                  <p:nvPr/>
                </p:nvCxnSpPr>
                <p:spPr bwMode="auto">
                  <a:xfrm flipV="1">
                    <a:off x="4264974" y="2899719"/>
                    <a:ext cx="1047690" cy="182880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lg" len="med"/>
                    <a:tailEnd type="none" w="lg" len="med"/>
                  </a:ln>
                  <a:effectLst/>
                </p:spPr>
              </p:cxnSp>
              <p:cxnSp>
                <p:nvCxnSpPr>
                  <p:cNvPr id="120" name="Straight Connector 119"/>
                  <p:cNvCxnSpPr/>
                  <p:nvPr/>
                </p:nvCxnSpPr>
                <p:spPr bwMode="auto">
                  <a:xfrm flipV="1">
                    <a:off x="4328982" y="2899719"/>
                    <a:ext cx="1047690" cy="182880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lg" len="med"/>
                    <a:tailEnd type="none" w="lg" len="med"/>
                  </a:ln>
                  <a:effectLst/>
                </p:spPr>
              </p:cxnSp>
              <p:cxnSp>
                <p:nvCxnSpPr>
                  <p:cNvPr id="121" name="Straight Connector 120"/>
                  <p:cNvCxnSpPr/>
                  <p:nvPr/>
                </p:nvCxnSpPr>
                <p:spPr bwMode="auto">
                  <a:xfrm flipV="1">
                    <a:off x="4392990" y="2899719"/>
                    <a:ext cx="1047690" cy="182880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lg" len="med"/>
                    <a:tailEnd type="none" w="lg" len="med"/>
                  </a:ln>
                  <a:effectLst/>
                </p:spPr>
              </p:cxnSp>
              <p:cxnSp>
                <p:nvCxnSpPr>
                  <p:cNvPr id="122" name="Straight Connector 121"/>
                  <p:cNvCxnSpPr/>
                  <p:nvPr/>
                </p:nvCxnSpPr>
                <p:spPr bwMode="auto">
                  <a:xfrm flipV="1">
                    <a:off x="4456998" y="2899719"/>
                    <a:ext cx="1047690" cy="182880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lg" len="med"/>
                    <a:tailEnd type="none" w="lg" len="med"/>
                  </a:ln>
                  <a:effectLst/>
                </p:spPr>
              </p:cxnSp>
              <p:cxnSp>
                <p:nvCxnSpPr>
                  <p:cNvPr id="123" name="Straight Connector 122"/>
                  <p:cNvCxnSpPr/>
                  <p:nvPr/>
                </p:nvCxnSpPr>
                <p:spPr bwMode="auto">
                  <a:xfrm flipV="1">
                    <a:off x="4521006" y="2899719"/>
                    <a:ext cx="1047690" cy="182880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lg" len="med"/>
                    <a:tailEnd type="none" w="lg" len="med"/>
                  </a:ln>
                  <a:effectLst/>
                </p:spPr>
              </p:cxnSp>
              <p:cxnSp>
                <p:nvCxnSpPr>
                  <p:cNvPr id="124" name="Straight Connector 123"/>
                  <p:cNvCxnSpPr/>
                  <p:nvPr/>
                </p:nvCxnSpPr>
                <p:spPr bwMode="auto">
                  <a:xfrm flipV="1">
                    <a:off x="4585014" y="2899719"/>
                    <a:ext cx="1047690" cy="182880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lg" len="med"/>
                    <a:tailEnd type="none" w="lg" len="med"/>
                  </a:ln>
                  <a:effectLst/>
                </p:spPr>
              </p:cxnSp>
              <p:cxnSp>
                <p:nvCxnSpPr>
                  <p:cNvPr id="125" name="Straight Connector 124"/>
                  <p:cNvCxnSpPr/>
                  <p:nvPr/>
                </p:nvCxnSpPr>
                <p:spPr bwMode="auto">
                  <a:xfrm flipV="1">
                    <a:off x="4649022" y="2899719"/>
                    <a:ext cx="1047690" cy="182880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lg" len="med"/>
                    <a:tailEnd type="none" w="lg" len="med"/>
                  </a:ln>
                  <a:effectLst/>
                </p:spPr>
              </p:cxnSp>
              <p:cxnSp>
                <p:nvCxnSpPr>
                  <p:cNvPr id="126" name="Straight Connector 125"/>
                  <p:cNvCxnSpPr/>
                  <p:nvPr/>
                </p:nvCxnSpPr>
                <p:spPr bwMode="auto">
                  <a:xfrm flipV="1">
                    <a:off x="4713030" y="2899719"/>
                    <a:ext cx="1047690" cy="182880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lg" len="med"/>
                    <a:tailEnd type="none" w="lg" len="med"/>
                  </a:ln>
                  <a:effectLst/>
                </p:spPr>
              </p:cxnSp>
              <p:cxnSp>
                <p:nvCxnSpPr>
                  <p:cNvPr id="127" name="Straight Connector 126"/>
                  <p:cNvCxnSpPr/>
                  <p:nvPr/>
                </p:nvCxnSpPr>
                <p:spPr bwMode="auto">
                  <a:xfrm flipV="1">
                    <a:off x="4777038" y="2899719"/>
                    <a:ext cx="1047690" cy="182880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lg" len="med"/>
                    <a:tailEnd type="none" w="lg" len="med"/>
                  </a:ln>
                  <a:effectLst/>
                </p:spPr>
              </p:cxnSp>
              <p:cxnSp>
                <p:nvCxnSpPr>
                  <p:cNvPr id="128" name="Straight Connector 127"/>
                  <p:cNvCxnSpPr/>
                  <p:nvPr/>
                </p:nvCxnSpPr>
                <p:spPr bwMode="auto">
                  <a:xfrm flipV="1">
                    <a:off x="4841046" y="2899719"/>
                    <a:ext cx="1047690" cy="182880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lg" len="med"/>
                    <a:tailEnd type="none" w="lg" len="med"/>
                  </a:ln>
                  <a:effectLst/>
                </p:spPr>
              </p:cxnSp>
              <p:cxnSp>
                <p:nvCxnSpPr>
                  <p:cNvPr id="129" name="Straight Connector 128"/>
                  <p:cNvCxnSpPr/>
                  <p:nvPr/>
                </p:nvCxnSpPr>
                <p:spPr bwMode="auto">
                  <a:xfrm flipV="1">
                    <a:off x="4905054" y="2899719"/>
                    <a:ext cx="1047690" cy="182880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lg" len="med"/>
                    <a:tailEnd type="none" w="lg" len="med"/>
                  </a:ln>
                  <a:effectLst/>
                </p:spPr>
              </p:cxnSp>
              <p:cxnSp>
                <p:nvCxnSpPr>
                  <p:cNvPr id="130" name="Straight Connector 129"/>
                  <p:cNvCxnSpPr/>
                  <p:nvPr/>
                </p:nvCxnSpPr>
                <p:spPr bwMode="auto">
                  <a:xfrm flipV="1">
                    <a:off x="4969062" y="2899719"/>
                    <a:ext cx="1047690" cy="182880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lg" len="med"/>
                    <a:tailEnd type="none" w="lg" len="med"/>
                  </a:ln>
                  <a:effectLst/>
                </p:spPr>
              </p:cxnSp>
              <p:cxnSp>
                <p:nvCxnSpPr>
                  <p:cNvPr id="131" name="Straight Connector 130"/>
                  <p:cNvCxnSpPr/>
                  <p:nvPr/>
                </p:nvCxnSpPr>
                <p:spPr bwMode="auto">
                  <a:xfrm flipV="1">
                    <a:off x="5033070" y="2899719"/>
                    <a:ext cx="1047690" cy="182880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lg" len="med"/>
                    <a:tailEnd type="none" w="lg" len="med"/>
                  </a:ln>
                  <a:effectLst/>
                </p:spPr>
              </p:cxnSp>
              <p:cxnSp>
                <p:nvCxnSpPr>
                  <p:cNvPr id="132" name="Straight Connector 131"/>
                  <p:cNvCxnSpPr/>
                  <p:nvPr/>
                </p:nvCxnSpPr>
                <p:spPr bwMode="auto">
                  <a:xfrm flipV="1">
                    <a:off x="5097078" y="2899719"/>
                    <a:ext cx="1047690" cy="182880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lg" len="med"/>
                    <a:tailEnd type="none" w="lg" len="med"/>
                  </a:ln>
                  <a:effectLst/>
                </p:spPr>
              </p:cxnSp>
              <p:cxnSp>
                <p:nvCxnSpPr>
                  <p:cNvPr id="133" name="Straight Connector 132"/>
                  <p:cNvCxnSpPr/>
                  <p:nvPr/>
                </p:nvCxnSpPr>
                <p:spPr bwMode="auto">
                  <a:xfrm flipV="1">
                    <a:off x="5161086" y="2899719"/>
                    <a:ext cx="1047690" cy="182880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lg" len="med"/>
                    <a:tailEnd type="none" w="lg" len="med"/>
                  </a:ln>
                  <a:effectLst/>
                </p:spPr>
              </p:cxnSp>
              <p:cxnSp>
                <p:nvCxnSpPr>
                  <p:cNvPr id="134" name="Straight Connector 133"/>
                  <p:cNvCxnSpPr/>
                  <p:nvPr/>
                </p:nvCxnSpPr>
                <p:spPr bwMode="auto">
                  <a:xfrm flipV="1">
                    <a:off x="5225094" y="2899719"/>
                    <a:ext cx="1047690" cy="182880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lg" len="med"/>
                    <a:tailEnd type="none" w="lg" len="med"/>
                  </a:ln>
                  <a:effectLst/>
                </p:spPr>
              </p:cxnSp>
              <p:cxnSp>
                <p:nvCxnSpPr>
                  <p:cNvPr id="135" name="Straight Connector 134"/>
                  <p:cNvCxnSpPr/>
                  <p:nvPr/>
                </p:nvCxnSpPr>
                <p:spPr bwMode="auto">
                  <a:xfrm flipV="1">
                    <a:off x="5289102" y="2899719"/>
                    <a:ext cx="1047690" cy="182880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lg" len="med"/>
                    <a:tailEnd type="none" w="lg" len="med"/>
                  </a:ln>
                  <a:effectLst/>
                </p:spPr>
              </p:cxnSp>
              <p:cxnSp>
                <p:nvCxnSpPr>
                  <p:cNvPr id="136" name="Straight Connector 135"/>
                  <p:cNvCxnSpPr/>
                  <p:nvPr/>
                </p:nvCxnSpPr>
                <p:spPr bwMode="auto">
                  <a:xfrm flipV="1">
                    <a:off x="5353110" y="2899719"/>
                    <a:ext cx="1047690" cy="182880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lg" len="med"/>
                    <a:tailEnd type="none" w="lg" len="med"/>
                  </a:ln>
                  <a:effectLst/>
                </p:spPr>
              </p:cxnSp>
              <p:cxnSp>
                <p:nvCxnSpPr>
                  <p:cNvPr id="137" name="Straight Connector 136"/>
                  <p:cNvCxnSpPr/>
                  <p:nvPr/>
                </p:nvCxnSpPr>
                <p:spPr bwMode="auto">
                  <a:xfrm flipV="1">
                    <a:off x="5417118" y="2899719"/>
                    <a:ext cx="1047690" cy="182880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lg" len="med"/>
                    <a:tailEnd type="none" w="lg" len="med"/>
                  </a:ln>
                  <a:effectLst/>
                </p:spPr>
              </p:cxnSp>
              <p:cxnSp>
                <p:nvCxnSpPr>
                  <p:cNvPr id="138" name="Straight Connector 137"/>
                  <p:cNvCxnSpPr/>
                  <p:nvPr/>
                </p:nvCxnSpPr>
                <p:spPr bwMode="auto">
                  <a:xfrm flipV="1">
                    <a:off x="5481126" y="2899719"/>
                    <a:ext cx="1047690" cy="182880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lg" len="med"/>
                    <a:tailEnd type="none" w="lg" len="med"/>
                  </a:ln>
                  <a:effectLst/>
                </p:spPr>
              </p:cxnSp>
              <p:cxnSp>
                <p:nvCxnSpPr>
                  <p:cNvPr id="139" name="Straight Connector 138"/>
                  <p:cNvCxnSpPr/>
                  <p:nvPr/>
                </p:nvCxnSpPr>
                <p:spPr bwMode="auto">
                  <a:xfrm flipV="1">
                    <a:off x="5545134" y="2899719"/>
                    <a:ext cx="1047690" cy="182880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lg" len="med"/>
                    <a:tailEnd type="none" w="lg" len="med"/>
                  </a:ln>
                  <a:effectLst/>
                </p:spPr>
              </p:cxnSp>
              <p:cxnSp>
                <p:nvCxnSpPr>
                  <p:cNvPr id="140" name="Straight Connector 139"/>
                  <p:cNvCxnSpPr/>
                  <p:nvPr/>
                </p:nvCxnSpPr>
                <p:spPr bwMode="auto">
                  <a:xfrm flipV="1">
                    <a:off x="5609142" y="2899719"/>
                    <a:ext cx="1047690" cy="182880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lg" len="med"/>
                    <a:tailEnd type="none" w="lg" len="med"/>
                  </a:ln>
                  <a:effectLst/>
                </p:spPr>
              </p:cxnSp>
              <p:cxnSp>
                <p:nvCxnSpPr>
                  <p:cNvPr id="141" name="Straight Connector 140"/>
                  <p:cNvCxnSpPr/>
                  <p:nvPr/>
                </p:nvCxnSpPr>
                <p:spPr bwMode="auto">
                  <a:xfrm flipV="1">
                    <a:off x="5673150" y="2899719"/>
                    <a:ext cx="1047690" cy="182880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lg" len="med"/>
                    <a:tailEnd type="none" w="lg" len="med"/>
                  </a:ln>
                  <a:effectLst/>
                </p:spPr>
              </p:cxnSp>
              <p:cxnSp>
                <p:nvCxnSpPr>
                  <p:cNvPr id="142" name="Straight Connector 141"/>
                  <p:cNvCxnSpPr/>
                  <p:nvPr/>
                </p:nvCxnSpPr>
                <p:spPr bwMode="auto">
                  <a:xfrm flipV="1">
                    <a:off x="5737158" y="2899719"/>
                    <a:ext cx="1047690" cy="182880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lg" len="med"/>
                    <a:tailEnd type="none" w="lg" len="med"/>
                  </a:ln>
                  <a:effectLst/>
                </p:spPr>
              </p:cxnSp>
              <p:cxnSp>
                <p:nvCxnSpPr>
                  <p:cNvPr id="143" name="Straight Connector 142"/>
                  <p:cNvCxnSpPr/>
                  <p:nvPr/>
                </p:nvCxnSpPr>
                <p:spPr bwMode="auto">
                  <a:xfrm flipV="1">
                    <a:off x="5801166" y="2899719"/>
                    <a:ext cx="1047690" cy="182880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lg" len="med"/>
                    <a:tailEnd type="none" w="lg" len="med"/>
                  </a:ln>
                  <a:effectLst/>
                </p:spPr>
              </p:cxnSp>
              <p:cxnSp>
                <p:nvCxnSpPr>
                  <p:cNvPr id="144" name="Straight Connector 143"/>
                  <p:cNvCxnSpPr/>
                  <p:nvPr/>
                </p:nvCxnSpPr>
                <p:spPr bwMode="auto">
                  <a:xfrm flipV="1">
                    <a:off x="5865174" y="2899719"/>
                    <a:ext cx="1047690" cy="182880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lg" len="med"/>
                    <a:tailEnd type="none" w="lg" len="med"/>
                  </a:ln>
                  <a:effectLst/>
                </p:spPr>
              </p:cxnSp>
              <p:cxnSp>
                <p:nvCxnSpPr>
                  <p:cNvPr id="145" name="Straight Connector 144"/>
                  <p:cNvCxnSpPr/>
                  <p:nvPr/>
                </p:nvCxnSpPr>
                <p:spPr bwMode="auto">
                  <a:xfrm flipV="1">
                    <a:off x="5929182" y="2899719"/>
                    <a:ext cx="1047690" cy="182880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lg" len="med"/>
                    <a:tailEnd type="none" w="lg" len="med"/>
                  </a:ln>
                  <a:effectLst/>
                </p:spPr>
              </p:cxnSp>
              <p:cxnSp>
                <p:nvCxnSpPr>
                  <p:cNvPr id="146" name="Straight Connector 145"/>
                  <p:cNvCxnSpPr/>
                  <p:nvPr/>
                </p:nvCxnSpPr>
                <p:spPr bwMode="auto">
                  <a:xfrm flipV="1">
                    <a:off x="5993190" y="2899719"/>
                    <a:ext cx="1047690" cy="182880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lg" len="med"/>
                    <a:tailEnd type="none" w="lg" len="med"/>
                  </a:ln>
                  <a:effectLst/>
                </p:spPr>
              </p:cxnSp>
              <p:cxnSp>
                <p:nvCxnSpPr>
                  <p:cNvPr id="147" name="Straight Connector 146"/>
                  <p:cNvCxnSpPr/>
                  <p:nvPr/>
                </p:nvCxnSpPr>
                <p:spPr bwMode="auto">
                  <a:xfrm flipV="1">
                    <a:off x="6057198" y="2899719"/>
                    <a:ext cx="1047690" cy="182880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lg" len="med"/>
                    <a:tailEnd type="none" w="lg" len="med"/>
                  </a:ln>
                  <a:effectLst/>
                </p:spPr>
              </p:cxnSp>
              <p:cxnSp>
                <p:nvCxnSpPr>
                  <p:cNvPr id="148" name="Straight Connector 147"/>
                  <p:cNvCxnSpPr/>
                  <p:nvPr/>
                </p:nvCxnSpPr>
                <p:spPr bwMode="auto">
                  <a:xfrm flipV="1">
                    <a:off x="6121206" y="2899719"/>
                    <a:ext cx="1047690" cy="182880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lg" len="med"/>
                    <a:tailEnd type="none" w="lg" len="med"/>
                  </a:ln>
                  <a:effectLst/>
                </p:spPr>
              </p:cxnSp>
              <p:cxnSp>
                <p:nvCxnSpPr>
                  <p:cNvPr id="149" name="Straight Connector 148"/>
                  <p:cNvCxnSpPr/>
                  <p:nvPr/>
                </p:nvCxnSpPr>
                <p:spPr bwMode="auto">
                  <a:xfrm flipV="1">
                    <a:off x="6185214" y="2899719"/>
                    <a:ext cx="1047690" cy="182880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lg" len="med"/>
                    <a:tailEnd type="none" w="lg" len="med"/>
                  </a:ln>
                  <a:effectLst/>
                </p:spPr>
              </p:cxnSp>
              <p:cxnSp>
                <p:nvCxnSpPr>
                  <p:cNvPr id="150" name="Straight Connector 149"/>
                  <p:cNvCxnSpPr/>
                  <p:nvPr/>
                </p:nvCxnSpPr>
                <p:spPr bwMode="auto">
                  <a:xfrm flipV="1">
                    <a:off x="6249222" y="2899719"/>
                    <a:ext cx="1047690" cy="182880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lg" len="med"/>
                    <a:tailEnd type="none" w="lg" len="med"/>
                  </a:ln>
                  <a:effectLst/>
                </p:spPr>
              </p:cxnSp>
              <p:cxnSp>
                <p:nvCxnSpPr>
                  <p:cNvPr id="151" name="Straight Connector 150"/>
                  <p:cNvCxnSpPr/>
                  <p:nvPr/>
                </p:nvCxnSpPr>
                <p:spPr bwMode="auto">
                  <a:xfrm flipV="1">
                    <a:off x="6313230" y="2899719"/>
                    <a:ext cx="1047690" cy="182880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lg" len="med"/>
                    <a:tailEnd type="none" w="lg" len="med"/>
                  </a:ln>
                  <a:effectLst/>
                </p:spPr>
              </p:cxnSp>
              <p:cxnSp>
                <p:nvCxnSpPr>
                  <p:cNvPr id="152" name="Straight Connector 151"/>
                  <p:cNvCxnSpPr/>
                  <p:nvPr/>
                </p:nvCxnSpPr>
                <p:spPr bwMode="auto">
                  <a:xfrm flipV="1">
                    <a:off x="6377238" y="2899719"/>
                    <a:ext cx="1047690" cy="182880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lg" len="med"/>
                    <a:tailEnd type="none" w="lg" len="med"/>
                  </a:ln>
                  <a:effectLst/>
                </p:spPr>
              </p:cxnSp>
              <p:cxnSp>
                <p:nvCxnSpPr>
                  <p:cNvPr id="153" name="Straight Connector 152"/>
                  <p:cNvCxnSpPr/>
                  <p:nvPr/>
                </p:nvCxnSpPr>
                <p:spPr bwMode="auto">
                  <a:xfrm flipV="1">
                    <a:off x="6441246" y="2899719"/>
                    <a:ext cx="1047690" cy="182880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lg" len="med"/>
                    <a:tailEnd type="none" w="lg" len="med"/>
                  </a:ln>
                  <a:effectLst/>
                </p:spPr>
              </p:cxnSp>
              <p:cxnSp>
                <p:nvCxnSpPr>
                  <p:cNvPr id="154" name="Straight Connector 153"/>
                  <p:cNvCxnSpPr/>
                  <p:nvPr/>
                </p:nvCxnSpPr>
                <p:spPr bwMode="auto">
                  <a:xfrm flipV="1">
                    <a:off x="6505254" y="2899719"/>
                    <a:ext cx="1047690" cy="182880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lg" len="med"/>
                    <a:tailEnd type="none" w="lg" len="med"/>
                  </a:ln>
                  <a:effectLst/>
                </p:spPr>
              </p:cxnSp>
              <p:cxnSp>
                <p:nvCxnSpPr>
                  <p:cNvPr id="155" name="Straight Connector 154"/>
                  <p:cNvCxnSpPr/>
                  <p:nvPr/>
                </p:nvCxnSpPr>
                <p:spPr bwMode="auto">
                  <a:xfrm flipV="1">
                    <a:off x="6569262" y="2899719"/>
                    <a:ext cx="1047690" cy="182880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lg" len="med"/>
                    <a:tailEnd type="none" w="lg" len="med"/>
                  </a:ln>
                  <a:effectLst/>
                </p:spPr>
              </p:cxnSp>
              <p:cxnSp>
                <p:nvCxnSpPr>
                  <p:cNvPr id="156" name="Straight Connector 155"/>
                  <p:cNvCxnSpPr/>
                  <p:nvPr/>
                </p:nvCxnSpPr>
                <p:spPr bwMode="auto">
                  <a:xfrm flipV="1">
                    <a:off x="6633270" y="2899719"/>
                    <a:ext cx="1047690" cy="182880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lg" len="med"/>
                    <a:tailEnd type="none" w="lg" len="med"/>
                  </a:ln>
                  <a:effectLst/>
                </p:spPr>
              </p:cxnSp>
              <p:cxnSp>
                <p:nvCxnSpPr>
                  <p:cNvPr id="157" name="Straight Connector 156"/>
                  <p:cNvCxnSpPr/>
                  <p:nvPr/>
                </p:nvCxnSpPr>
                <p:spPr bwMode="auto">
                  <a:xfrm flipV="1">
                    <a:off x="6697278" y="2899719"/>
                    <a:ext cx="1047690" cy="182880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lg" len="med"/>
                    <a:tailEnd type="none" w="lg" len="med"/>
                  </a:ln>
                  <a:effectLst/>
                </p:spPr>
              </p:cxnSp>
              <p:cxnSp>
                <p:nvCxnSpPr>
                  <p:cNvPr id="158" name="Straight Connector 157"/>
                  <p:cNvCxnSpPr/>
                  <p:nvPr/>
                </p:nvCxnSpPr>
                <p:spPr bwMode="auto">
                  <a:xfrm flipV="1">
                    <a:off x="6761286" y="2899719"/>
                    <a:ext cx="1047690" cy="182880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lg" len="med"/>
                    <a:tailEnd type="none" w="lg" len="med"/>
                  </a:ln>
                  <a:effectLst/>
                </p:spPr>
              </p:cxnSp>
              <p:cxnSp>
                <p:nvCxnSpPr>
                  <p:cNvPr id="159" name="Straight Connector 158"/>
                  <p:cNvCxnSpPr/>
                  <p:nvPr/>
                </p:nvCxnSpPr>
                <p:spPr bwMode="auto">
                  <a:xfrm flipV="1">
                    <a:off x="6825294" y="2899719"/>
                    <a:ext cx="1047690" cy="182880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lg" len="med"/>
                    <a:tailEnd type="none" w="lg" len="med"/>
                  </a:ln>
                  <a:effectLst/>
                </p:spPr>
              </p:cxnSp>
              <p:cxnSp>
                <p:nvCxnSpPr>
                  <p:cNvPr id="160" name="Straight Connector 159"/>
                  <p:cNvCxnSpPr/>
                  <p:nvPr/>
                </p:nvCxnSpPr>
                <p:spPr bwMode="auto">
                  <a:xfrm flipV="1">
                    <a:off x="6889302" y="2899719"/>
                    <a:ext cx="1047690" cy="182880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lg" len="med"/>
                    <a:tailEnd type="none" w="lg" len="med"/>
                  </a:ln>
                  <a:effectLst/>
                </p:spPr>
              </p:cxnSp>
              <p:cxnSp>
                <p:nvCxnSpPr>
                  <p:cNvPr id="161" name="Straight Connector 160"/>
                  <p:cNvCxnSpPr/>
                  <p:nvPr/>
                </p:nvCxnSpPr>
                <p:spPr bwMode="auto">
                  <a:xfrm flipV="1">
                    <a:off x="6953310" y="2899719"/>
                    <a:ext cx="1047690" cy="182880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lg" len="med"/>
                    <a:tailEnd type="none" w="lg" len="med"/>
                  </a:ln>
                  <a:effectLst/>
                </p:spPr>
              </p:cxnSp>
              <p:cxnSp>
                <p:nvCxnSpPr>
                  <p:cNvPr id="162" name="Straight Connector 161"/>
                  <p:cNvCxnSpPr/>
                  <p:nvPr/>
                </p:nvCxnSpPr>
                <p:spPr bwMode="auto">
                  <a:xfrm flipV="1">
                    <a:off x="7017318" y="2899719"/>
                    <a:ext cx="1047690" cy="182880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lg" len="med"/>
                    <a:tailEnd type="none" w="lg" len="med"/>
                  </a:ln>
                  <a:effectLst/>
                </p:spPr>
              </p:cxnSp>
              <p:cxnSp>
                <p:nvCxnSpPr>
                  <p:cNvPr id="163" name="Straight Connector 162"/>
                  <p:cNvCxnSpPr/>
                  <p:nvPr/>
                </p:nvCxnSpPr>
                <p:spPr bwMode="auto">
                  <a:xfrm flipV="1">
                    <a:off x="7081326" y="2899719"/>
                    <a:ext cx="1047690" cy="182880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lg" len="med"/>
                    <a:tailEnd type="none" w="lg" len="med"/>
                  </a:ln>
                  <a:effectLst/>
                </p:spPr>
              </p:cxnSp>
              <p:cxnSp>
                <p:nvCxnSpPr>
                  <p:cNvPr id="164" name="Straight Connector 163"/>
                  <p:cNvCxnSpPr/>
                  <p:nvPr/>
                </p:nvCxnSpPr>
                <p:spPr bwMode="auto">
                  <a:xfrm flipV="1">
                    <a:off x="7145334" y="2899719"/>
                    <a:ext cx="1047690" cy="182880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lg" len="med"/>
                    <a:tailEnd type="none" w="lg" len="med"/>
                  </a:ln>
                  <a:effectLst/>
                </p:spPr>
              </p:cxnSp>
              <p:cxnSp>
                <p:nvCxnSpPr>
                  <p:cNvPr id="165" name="Straight Connector 164"/>
                  <p:cNvCxnSpPr/>
                  <p:nvPr/>
                </p:nvCxnSpPr>
                <p:spPr bwMode="auto">
                  <a:xfrm flipV="1">
                    <a:off x="7209342" y="2899719"/>
                    <a:ext cx="1047690" cy="182880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lg" len="med"/>
                    <a:tailEnd type="none" w="lg" len="med"/>
                  </a:ln>
                  <a:effectLst/>
                </p:spPr>
              </p:cxnSp>
              <p:cxnSp>
                <p:nvCxnSpPr>
                  <p:cNvPr id="166" name="Straight Connector 165"/>
                  <p:cNvCxnSpPr/>
                  <p:nvPr/>
                </p:nvCxnSpPr>
                <p:spPr bwMode="auto">
                  <a:xfrm flipV="1">
                    <a:off x="7273350" y="2899719"/>
                    <a:ext cx="1047690" cy="182880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lg" len="med"/>
                    <a:tailEnd type="none" w="lg" len="med"/>
                  </a:ln>
                  <a:effectLst/>
                </p:spPr>
              </p:cxnSp>
              <p:cxnSp>
                <p:nvCxnSpPr>
                  <p:cNvPr id="167" name="Straight Connector 166"/>
                  <p:cNvCxnSpPr/>
                  <p:nvPr/>
                </p:nvCxnSpPr>
                <p:spPr bwMode="auto">
                  <a:xfrm flipV="1">
                    <a:off x="7337358" y="2899719"/>
                    <a:ext cx="1047690" cy="182880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lg" len="med"/>
                    <a:tailEnd type="none" w="lg" len="med"/>
                  </a:ln>
                  <a:effectLst/>
                </p:spPr>
              </p:cxnSp>
              <p:cxnSp>
                <p:nvCxnSpPr>
                  <p:cNvPr id="168" name="Straight Connector 167"/>
                  <p:cNvCxnSpPr/>
                  <p:nvPr/>
                </p:nvCxnSpPr>
                <p:spPr bwMode="auto">
                  <a:xfrm flipV="1">
                    <a:off x="7401366" y="2899719"/>
                    <a:ext cx="1047690" cy="182880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lg" len="med"/>
                    <a:tailEnd type="none" w="lg" len="med"/>
                  </a:ln>
                  <a:effectLst/>
                </p:spPr>
              </p:cxnSp>
              <p:cxnSp>
                <p:nvCxnSpPr>
                  <p:cNvPr id="169" name="Straight Connector 168"/>
                  <p:cNvCxnSpPr/>
                  <p:nvPr/>
                </p:nvCxnSpPr>
                <p:spPr bwMode="auto">
                  <a:xfrm flipV="1">
                    <a:off x="7465374" y="2899719"/>
                    <a:ext cx="1047690" cy="182880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lg" len="med"/>
                    <a:tailEnd type="none" w="lg" len="med"/>
                  </a:ln>
                  <a:effectLst/>
                </p:spPr>
              </p:cxnSp>
              <p:cxnSp>
                <p:nvCxnSpPr>
                  <p:cNvPr id="170" name="Straight Connector 169"/>
                  <p:cNvCxnSpPr/>
                  <p:nvPr/>
                </p:nvCxnSpPr>
                <p:spPr bwMode="auto">
                  <a:xfrm flipV="1">
                    <a:off x="7529382" y="2899719"/>
                    <a:ext cx="1047690" cy="182880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lg" len="med"/>
                    <a:tailEnd type="none" w="lg" len="med"/>
                  </a:ln>
                  <a:effectLst/>
                </p:spPr>
              </p:cxnSp>
              <p:cxnSp>
                <p:nvCxnSpPr>
                  <p:cNvPr id="171" name="Straight Connector 170"/>
                  <p:cNvCxnSpPr/>
                  <p:nvPr/>
                </p:nvCxnSpPr>
                <p:spPr bwMode="auto">
                  <a:xfrm flipV="1">
                    <a:off x="7593390" y="2899719"/>
                    <a:ext cx="1047690" cy="182880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lg" len="med"/>
                    <a:tailEnd type="none" w="lg" len="med"/>
                  </a:ln>
                  <a:effectLst/>
                </p:spPr>
              </p:cxnSp>
              <p:cxnSp>
                <p:nvCxnSpPr>
                  <p:cNvPr id="172" name="Straight Connector 171"/>
                  <p:cNvCxnSpPr/>
                  <p:nvPr/>
                </p:nvCxnSpPr>
                <p:spPr bwMode="auto">
                  <a:xfrm flipV="1">
                    <a:off x="7657398" y="2899719"/>
                    <a:ext cx="1047690" cy="182880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lg" len="med"/>
                    <a:tailEnd type="none" w="lg" len="med"/>
                  </a:ln>
                  <a:effectLst/>
                </p:spPr>
              </p:cxnSp>
              <p:cxnSp>
                <p:nvCxnSpPr>
                  <p:cNvPr id="173" name="Straight Connector 172"/>
                  <p:cNvCxnSpPr/>
                  <p:nvPr/>
                </p:nvCxnSpPr>
                <p:spPr bwMode="auto">
                  <a:xfrm flipV="1">
                    <a:off x="7721406" y="2899719"/>
                    <a:ext cx="1047690" cy="182880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lg" len="med"/>
                    <a:tailEnd type="none" w="lg" len="med"/>
                  </a:ln>
                  <a:effectLst/>
                </p:spPr>
              </p:cxnSp>
              <p:cxnSp>
                <p:nvCxnSpPr>
                  <p:cNvPr id="174" name="Straight Connector 173"/>
                  <p:cNvCxnSpPr/>
                  <p:nvPr/>
                </p:nvCxnSpPr>
                <p:spPr bwMode="auto">
                  <a:xfrm flipV="1">
                    <a:off x="7785414" y="2899719"/>
                    <a:ext cx="1047690" cy="182880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lg" len="med"/>
                    <a:tailEnd type="none" w="lg" len="med"/>
                  </a:ln>
                  <a:effectLst/>
                </p:spPr>
              </p:cxnSp>
              <p:cxnSp>
                <p:nvCxnSpPr>
                  <p:cNvPr id="175" name="Straight Connector 174"/>
                  <p:cNvCxnSpPr/>
                  <p:nvPr/>
                </p:nvCxnSpPr>
                <p:spPr bwMode="auto">
                  <a:xfrm flipV="1">
                    <a:off x="7849422" y="2899719"/>
                    <a:ext cx="1047690" cy="182880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lg" len="med"/>
                    <a:tailEnd type="none" w="lg" len="med"/>
                  </a:ln>
                  <a:effectLst/>
                </p:spPr>
              </p:cxnSp>
              <p:cxnSp>
                <p:nvCxnSpPr>
                  <p:cNvPr id="176" name="Straight Connector 175"/>
                  <p:cNvCxnSpPr/>
                  <p:nvPr/>
                </p:nvCxnSpPr>
                <p:spPr bwMode="auto">
                  <a:xfrm flipV="1">
                    <a:off x="7913430" y="2899719"/>
                    <a:ext cx="1047690" cy="182880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lg" len="med"/>
                    <a:tailEnd type="none" w="lg" len="med"/>
                  </a:ln>
                  <a:effectLst/>
                </p:spPr>
              </p:cxnSp>
              <p:cxnSp>
                <p:nvCxnSpPr>
                  <p:cNvPr id="177" name="Straight Connector 176"/>
                  <p:cNvCxnSpPr/>
                  <p:nvPr/>
                </p:nvCxnSpPr>
                <p:spPr bwMode="auto">
                  <a:xfrm flipV="1">
                    <a:off x="7977438" y="2899719"/>
                    <a:ext cx="1047690" cy="182880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lg" len="med"/>
                    <a:tailEnd type="none" w="lg" len="med"/>
                  </a:ln>
                  <a:effectLst/>
                </p:spPr>
              </p:cxnSp>
              <p:cxnSp>
                <p:nvCxnSpPr>
                  <p:cNvPr id="178" name="Straight Connector 177"/>
                  <p:cNvCxnSpPr/>
                  <p:nvPr/>
                </p:nvCxnSpPr>
                <p:spPr bwMode="auto">
                  <a:xfrm flipV="1">
                    <a:off x="8041446" y="2899719"/>
                    <a:ext cx="1047690" cy="182880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lg" len="med"/>
                    <a:tailEnd type="none" w="lg" len="med"/>
                  </a:ln>
                  <a:effectLst/>
                </p:spPr>
              </p:cxnSp>
              <p:cxnSp>
                <p:nvCxnSpPr>
                  <p:cNvPr id="179" name="Straight Connector 178"/>
                  <p:cNvCxnSpPr/>
                  <p:nvPr/>
                </p:nvCxnSpPr>
                <p:spPr bwMode="auto">
                  <a:xfrm flipV="1">
                    <a:off x="8105454" y="2899719"/>
                    <a:ext cx="1047690" cy="182880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lg" len="med"/>
                    <a:tailEnd type="none" w="lg" len="med"/>
                  </a:ln>
                  <a:effectLst/>
                </p:spPr>
              </p:cxnSp>
              <p:cxnSp>
                <p:nvCxnSpPr>
                  <p:cNvPr id="180" name="Straight Connector 179"/>
                  <p:cNvCxnSpPr/>
                  <p:nvPr/>
                </p:nvCxnSpPr>
                <p:spPr bwMode="auto">
                  <a:xfrm flipV="1">
                    <a:off x="8169462" y="2899719"/>
                    <a:ext cx="1047690" cy="182880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lg" len="med"/>
                    <a:tailEnd type="none" w="lg" len="med"/>
                  </a:ln>
                  <a:effectLst/>
                </p:spPr>
              </p:cxnSp>
              <p:cxnSp>
                <p:nvCxnSpPr>
                  <p:cNvPr id="181" name="Straight Connector 180"/>
                  <p:cNvCxnSpPr/>
                  <p:nvPr/>
                </p:nvCxnSpPr>
                <p:spPr bwMode="auto">
                  <a:xfrm flipV="1">
                    <a:off x="8233470" y="2899719"/>
                    <a:ext cx="1047690" cy="182880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lg" len="med"/>
                    <a:tailEnd type="none" w="lg" len="med"/>
                  </a:ln>
                  <a:effectLst/>
                </p:spPr>
              </p:cxnSp>
              <p:cxnSp>
                <p:nvCxnSpPr>
                  <p:cNvPr id="182" name="Straight Connector 181"/>
                  <p:cNvCxnSpPr/>
                  <p:nvPr/>
                </p:nvCxnSpPr>
                <p:spPr bwMode="auto">
                  <a:xfrm flipV="1">
                    <a:off x="8297478" y="2899719"/>
                    <a:ext cx="1047690" cy="182880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lg" len="med"/>
                    <a:tailEnd type="none" w="lg" len="med"/>
                  </a:ln>
                  <a:effectLst/>
                </p:spPr>
              </p:cxnSp>
              <p:cxnSp>
                <p:nvCxnSpPr>
                  <p:cNvPr id="183" name="Straight Connector 182"/>
                  <p:cNvCxnSpPr/>
                  <p:nvPr/>
                </p:nvCxnSpPr>
                <p:spPr bwMode="auto">
                  <a:xfrm flipV="1">
                    <a:off x="8361486" y="2899719"/>
                    <a:ext cx="1047690" cy="182880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lg" len="med"/>
                    <a:tailEnd type="none" w="lg" len="med"/>
                  </a:ln>
                  <a:effectLst/>
                </p:spPr>
              </p:cxnSp>
              <p:cxnSp>
                <p:nvCxnSpPr>
                  <p:cNvPr id="184" name="Straight Connector 183"/>
                  <p:cNvCxnSpPr/>
                  <p:nvPr/>
                </p:nvCxnSpPr>
                <p:spPr bwMode="auto">
                  <a:xfrm flipV="1">
                    <a:off x="8425494" y="2899719"/>
                    <a:ext cx="1047690" cy="182880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lg" len="med"/>
                    <a:tailEnd type="none" w="lg" len="med"/>
                  </a:ln>
                  <a:effectLst/>
                </p:spPr>
              </p:cxnSp>
              <p:cxnSp>
                <p:nvCxnSpPr>
                  <p:cNvPr id="185" name="Straight Connector 184"/>
                  <p:cNvCxnSpPr/>
                  <p:nvPr/>
                </p:nvCxnSpPr>
                <p:spPr bwMode="auto">
                  <a:xfrm flipV="1">
                    <a:off x="8489502" y="2899719"/>
                    <a:ext cx="1047690" cy="182880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lg" len="med"/>
                    <a:tailEnd type="none" w="lg" len="med"/>
                  </a:ln>
                  <a:effectLst/>
                </p:spPr>
              </p:cxnSp>
              <p:cxnSp>
                <p:nvCxnSpPr>
                  <p:cNvPr id="186" name="Straight Connector 185"/>
                  <p:cNvCxnSpPr/>
                  <p:nvPr/>
                </p:nvCxnSpPr>
                <p:spPr bwMode="auto">
                  <a:xfrm flipV="1">
                    <a:off x="8553510" y="2899719"/>
                    <a:ext cx="1047690" cy="182880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lg" len="med"/>
                    <a:tailEnd type="none" w="lg" len="med"/>
                  </a:ln>
                  <a:effectLst/>
                </p:spPr>
              </p:cxnSp>
              <p:cxnSp>
                <p:nvCxnSpPr>
                  <p:cNvPr id="187" name="Straight Connector 186"/>
                  <p:cNvCxnSpPr/>
                  <p:nvPr/>
                </p:nvCxnSpPr>
                <p:spPr bwMode="auto">
                  <a:xfrm flipV="1">
                    <a:off x="8617518" y="2899719"/>
                    <a:ext cx="1047690" cy="182880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lg" len="med"/>
                    <a:tailEnd type="none" w="lg" len="med"/>
                  </a:ln>
                  <a:effectLst/>
                </p:spPr>
              </p:cxnSp>
              <p:cxnSp>
                <p:nvCxnSpPr>
                  <p:cNvPr id="188" name="Straight Connector 187"/>
                  <p:cNvCxnSpPr/>
                  <p:nvPr/>
                </p:nvCxnSpPr>
                <p:spPr bwMode="auto">
                  <a:xfrm flipV="1">
                    <a:off x="8681526" y="2899719"/>
                    <a:ext cx="1047690" cy="182880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lg" len="med"/>
                    <a:tailEnd type="none" w="lg" len="med"/>
                  </a:ln>
                  <a:effectLst/>
                </p:spPr>
              </p:cxnSp>
              <p:cxnSp>
                <p:nvCxnSpPr>
                  <p:cNvPr id="189" name="Straight Connector 188"/>
                  <p:cNvCxnSpPr/>
                  <p:nvPr/>
                </p:nvCxnSpPr>
                <p:spPr bwMode="auto">
                  <a:xfrm flipV="1">
                    <a:off x="8745534" y="2899719"/>
                    <a:ext cx="1047690" cy="182880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lg" len="med"/>
                    <a:tailEnd type="none" w="lg" len="med"/>
                  </a:ln>
                  <a:effectLst/>
                </p:spPr>
              </p:cxnSp>
              <p:cxnSp>
                <p:nvCxnSpPr>
                  <p:cNvPr id="190" name="Straight Connector 189"/>
                  <p:cNvCxnSpPr/>
                  <p:nvPr/>
                </p:nvCxnSpPr>
                <p:spPr bwMode="auto">
                  <a:xfrm flipV="1">
                    <a:off x="8809542" y="2899719"/>
                    <a:ext cx="1047690" cy="182880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lg" len="med"/>
                    <a:tailEnd type="none" w="lg" len="med"/>
                  </a:ln>
                  <a:effectLst/>
                </p:spPr>
              </p:cxnSp>
              <p:cxnSp>
                <p:nvCxnSpPr>
                  <p:cNvPr id="191" name="Straight Connector 190"/>
                  <p:cNvCxnSpPr/>
                  <p:nvPr/>
                </p:nvCxnSpPr>
                <p:spPr bwMode="auto">
                  <a:xfrm flipV="1">
                    <a:off x="8873550" y="2899719"/>
                    <a:ext cx="1047690" cy="182880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lg" len="med"/>
                    <a:tailEnd type="none" w="lg" len="med"/>
                  </a:ln>
                  <a:effectLst/>
                </p:spPr>
              </p:cxnSp>
              <p:cxnSp>
                <p:nvCxnSpPr>
                  <p:cNvPr id="192" name="Straight Connector 191"/>
                  <p:cNvCxnSpPr/>
                  <p:nvPr/>
                </p:nvCxnSpPr>
                <p:spPr bwMode="auto">
                  <a:xfrm flipV="1">
                    <a:off x="8937558" y="2899719"/>
                    <a:ext cx="1047690" cy="182880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lg" len="med"/>
                    <a:tailEnd type="none" w="lg" len="med"/>
                  </a:ln>
                  <a:effectLst/>
                </p:spPr>
              </p:cxnSp>
              <p:cxnSp>
                <p:nvCxnSpPr>
                  <p:cNvPr id="193" name="Straight Connector 192"/>
                  <p:cNvCxnSpPr/>
                  <p:nvPr/>
                </p:nvCxnSpPr>
                <p:spPr bwMode="auto">
                  <a:xfrm flipV="1">
                    <a:off x="9001566" y="2899719"/>
                    <a:ext cx="1047690" cy="182880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lg" len="med"/>
                    <a:tailEnd type="none" w="lg" len="med"/>
                  </a:ln>
                  <a:effectLst/>
                </p:spPr>
              </p:cxnSp>
              <p:cxnSp>
                <p:nvCxnSpPr>
                  <p:cNvPr id="194" name="Straight Connector 193"/>
                  <p:cNvCxnSpPr/>
                  <p:nvPr/>
                </p:nvCxnSpPr>
                <p:spPr bwMode="auto">
                  <a:xfrm flipV="1">
                    <a:off x="9065574" y="2899719"/>
                    <a:ext cx="1047690" cy="182880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lg" len="med"/>
                    <a:tailEnd type="none" w="lg" len="med"/>
                  </a:ln>
                  <a:effectLst/>
                </p:spPr>
              </p:cxnSp>
              <p:cxnSp>
                <p:nvCxnSpPr>
                  <p:cNvPr id="195" name="Straight Connector 194"/>
                  <p:cNvCxnSpPr/>
                  <p:nvPr/>
                </p:nvCxnSpPr>
                <p:spPr bwMode="auto">
                  <a:xfrm flipV="1">
                    <a:off x="9129582" y="2899719"/>
                    <a:ext cx="1047690" cy="182880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lg" len="med"/>
                    <a:tailEnd type="none" w="lg" len="med"/>
                  </a:ln>
                  <a:effectLst/>
                </p:spPr>
              </p:cxnSp>
              <p:cxnSp>
                <p:nvCxnSpPr>
                  <p:cNvPr id="196" name="Straight Connector 195"/>
                  <p:cNvCxnSpPr/>
                  <p:nvPr/>
                </p:nvCxnSpPr>
                <p:spPr bwMode="auto">
                  <a:xfrm flipV="1">
                    <a:off x="9193590" y="2899719"/>
                    <a:ext cx="1047690" cy="182880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lg" len="med"/>
                    <a:tailEnd type="none" w="lg" len="med"/>
                  </a:ln>
                  <a:effectLst/>
                </p:spPr>
              </p:cxnSp>
              <p:cxnSp>
                <p:nvCxnSpPr>
                  <p:cNvPr id="197" name="Straight Connector 196"/>
                  <p:cNvCxnSpPr/>
                  <p:nvPr/>
                </p:nvCxnSpPr>
                <p:spPr bwMode="auto">
                  <a:xfrm flipV="1">
                    <a:off x="9257598" y="2899719"/>
                    <a:ext cx="1047690" cy="182880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lg" len="med"/>
                    <a:tailEnd type="none" w="lg" len="med"/>
                  </a:ln>
                  <a:effectLst/>
                </p:spPr>
              </p:cxnSp>
              <p:cxnSp>
                <p:nvCxnSpPr>
                  <p:cNvPr id="198" name="Straight Connector 197"/>
                  <p:cNvCxnSpPr/>
                  <p:nvPr/>
                </p:nvCxnSpPr>
                <p:spPr bwMode="auto">
                  <a:xfrm flipV="1">
                    <a:off x="9321606" y="2899719"/>
                    <a:ext cx="1047690" cy="182880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lg" len="med"/>
                    <a:tailEnd type="none" w="lg" len="med"/>
                  </a:ln>
                  <a:effectLst/>
                </p:spPr>
              </p:cxnSp>
              <p:cxnSp>
                <p:nvCxnSpPr>
                  <p:cNvPr id="199" name="Straight Connector 198"/>
                  <p:cNvCxnSpPr/>
                  <p:nvPr/>
                </p:nvCxnSpPr>
                <p:spPr bwMode="auto">
                  <a:xfrm flipV="1">
                    <a:off x="9385614" y="2899719"/>
                    <a:ext cx="1047690" cy="182880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lg" len="med"/>
                    <a:tailEnd type="none" w="lg" len="med"/>
                  </a:ln>
                  <a:effectLst/>
                </p:spPr>
              </p:cxnSp>
              <p:cxnSp>
                <p:nvCxnSpPr>
                  <p:cNvPr id="200" name="Straight Connector 199"/>
                  <p:cNvCxnSpPr/>
                  <p:nvPr/>
                </p:nvCxnSpPr>
                <p:spPr bwMode="auto">
                  <a:xfrm flipV="1">
                    <a:off x="9449622" y="2899719"/>
                    <a:ext cx="1047690" cy="182880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lg" len="med"/>
                    <a:tailEnd type="none" w="lg" len="med"/>
                  </a:ln>
                  <a:effectLst/>
                </p:spPr>
              </p:cxnSp>
            </p:grpSp>
            <p:cxnSp>
              <p:nvCxnSpPr>
                <p:cNvPr id="203" name="Straight Connector 202"/>
                <p:cNvCxnSpPr/>
                <p:nvPr/>
              </p:nvCxnSpPr>
              <p:spPr bwMode="auto">
                <a:xfrm flipV="1">
                  <a:off x="3244248" y="1779373"/>
                  <a:ext cx="704088" cy="1260389"/>
                </a:xfrm>
                <a:prstGeom prst="line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</p:cxnSp>
            <p:sp>
              <p:nvSpPr>
                <p:cNvPr id="207" name="Arc 206"/>
                <p:cNvSpPr/>
                <p:nvPr/>
              </p:nvSpPr>
              <p:spPr bwMode="auto">
                <a:xfrm>
                  <a:off x="2892469" y="2007914"/>
                  <a:ext cx="1291676" cy="1783609"/>
                </a:xfrm>
                <a:prstGeom prst="arc">
                  <a:avLst>
                    <a:gd name="adj1" fmla="val 17158904"/>
                    <a:gd name="adj2" fmla="val 0"/>
                  </a:avLst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entury Gothic" pitchFamily="34" charset="0"/>
                    <a:cs typeface="Arial" charset="0"/>
                  </a:endParaRPr>
                </a:p>
              </p:txBody>
            </p:sp>
            <p:sp>
              <p:nvSpPr>
                <p:cNvPr id="205" name="TextBox 204"/>
                <p:cNvSpPr txBox="1"/>
                <p:nvPr/>
              </p:nvSpPr>
              <p:spPr>
                <a:xfrm>
                  <a:off x="3828044" y="2262229"/>
                  <a:ext cx="543739" cy="523220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60</a:t>
                  </a:r>
                  <a:endParaRPr lang="en-US" dirty="0"/>
                </a:p>
              </p:txBody>
            </p:sp>
            <p:sp>
              <p:nvSpPr>
                <p:cNvPr id="208" name="Rectangle 207"/>
                <p:cNvSpPr/>
                <p:nvPr/>
              </p:nvSpPr>
              <p:spPr bwMode="auto">
                <a:xfrm>
                  <a:off x="0" y="2785449"/>
                  <a:ext cx="1128582" cy="2076697"/>
                </a:xfrm>
                <a:prstGeom prst="rect">
                  <a:avLst/>
                </a:prstGeom>
                <a:solidFill>
                  <a:schemeClr val="bg1"/>
                </a:solidFill>
                <a:ln w="12700" cap="flat" cmpd="sng" algn="ctr">
                  <a:solidFill>
                    <a:schemeClr val="bg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entury Gothic" pitchFamily="34" charset="0"/>
                    <a:cs typeface="Arial" charset="0"/>
                  </a:endParaRPr>
                </a:p>
              </p:txBody>
            </p:sp>
            <p:sp>
              <p:nvSpPr>
                <p:cNvPr id="209" name="Rectangle 208"/>
                <p:cNvSpPr/>
                <p:nvPr/>
              </p:nvSpPr>
              <p:spPr bwMode="auto">
                <a:xfrm>
                  <a:off x="8462310" y="2785449"/>
                  <a:ext cx="1128582" cy="2076697"/>
                </a:xfrm>
                <a:prstGeom prst="rect">
                  <a:avLst/>
                </a:prstGeom>
                <a:solidFill>
                  <a:schemeClr val="bg1"/>
                </a:solidFill>
                <a:ln w="12700" cap="flat" cmpd="sng" algn="ctr">
                  <a:solidFill>
                    <a:schemeClr val="bg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entury Gothic" pitchFamily="34" charset="0"/>
                    <a:cs typeface="Arial" charset="0"/>
                  </a:endParaRPr>
                </a:p>
              </p:txBody>
            </p:sp>
          </p:grpSp>
          <p:sp>
            <p:nvSpPr>
              <p:cNvPr id="211" name="TextBox 210"/>
              <p:cNvSpPr txBox="1"/>
              <p:nvPr/>
            </p:nvSpPr>
            <p:spPr>
              <a:xfrm>
                <a:off x="232598" y="3529913"/>
                <a:ext cx="7024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12”</a:t>
                </a:r>
                <a:endParaRPr lang="en-US" dirty="0"/>
              </a:p>
            </p:txBody>
          </p:sp>
          <p:sp>
            <p:nvSpPr>
              <p:cNvPr id="212" name="TextBox 211"/>
              <p:cNvSpPr txBox="1"/>
              <p:nvPr/>
            </p:nvSpPr>
            <p:spPr>
              <a:xfrm>
                <a:off x="4324768" y="4728519"/>
                <a:ext cx="7024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48”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837770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 rot="3605534">
            <a:off x="107856" y="2899719"/>
            <a:ext cx="9368730" cy="1828800"/>
            <a:chOff x="1128582" y="2899719"/>
            <a:chExt cx="9368730" cy="1828800"/>
          </a:xfrm>
        </p:grpSpPr>
        <p:cxnSp>
          <p:nvCxnSpPr>
            <p:cNvPr id="15" name="Straight Connector 14"/>
            <p:cNvCxnSpPr/>
            <p:nvPr/>
          </p:nvCxnSpPr>
          <p:spPr bwMode="auto">
            <a:xfrm flipV="1">
              <a:off x="1128582" y="2899719"/>
              <a:ext cx="1047690" cy="18288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</p:cxnSp>
        <p:cxnSp>
          <p:nvCxnSpPr>
            <p:cNvPr id="16" name="Straight Connector 15"/>
            <p:cNvCxnSpPr/>
            <p:nvPr/>
          </p:nvCxnSpPr>
          <p:spPr bwMode="auto">
            <a:xfrm flipV="1">
              <a:off x="1192590" y="2899719"/>
              <a:ext cx="1047690" cy="18288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</p:cxnSp>
        <p:cxnSp>
          <p:nvCxnSpPr>
            <p:cNvPr id="17" name="Straight Connector 16"/>
            <p:cNvCxnSpPr/>
            <p:nvPr/>
          </p:nvCxnSpPr>
          <p:spPr bwMode="auto">
            <a:xfrm flipV="1">
              <a:off x="1256598" y="2899719"/>
              <a:ext cx="1047690" cy="18288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</p:cxnSp>
        <p:cxnSp>
          <p:nvCxnSpPr>
            <p:cNvPr id="18" name="Straight Connector 17"/>
            <p:cNvCxnSpPr/>
            <p:nvPr/>
          </p:nvCxnSpPr>
          <p:spPr bwMode="auto">
            <a:xfrm flipV="1">
              <a:off x="1320606" y="2899719"/>
              <a:ext cx="1047690" cy="18288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</p:cxnSp>
        <p:cxnSp>
          <p:nvCxnSpPr>
            <p:cNvPr id="19" name="Straight Connector 18"/>
            <p:cNvCxnSpPr/>
            <p:nvPr/>
          </p:nvCxnSpPr>
          <p:spPr bwMode="auto">
            <a:xfrm flipV="1">
              <a:off x="1384614" y="2899719"/>
              <a:ext cx="1047690" cy="18288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</p:cxnSp>
        <p:cxnSp>
          <p:nvCxnSpPr>
            <p:cNvPr id="20" name="Straight Connector 19"/>
            <p:cNvCxnSpPr/>
            <p:nvPr/>
          </p:nvCxnSpPr>
          <p:spPr bwMode="auto">
            <a:xfrm flipV="1">
              <a:off x="1448622" y="2899719"/>
              <a:ext cx="1047690" cy="18288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</p:cxnSp>
        <p:cxnSp>
          <p:nvCxnSpPr>
            <p:cNvPr id="21" name="Straight Connector 20"/>
            <p:cNvCxnSpPr/>
            <p:nvPr/>
          </p:nvCxnSpPr>
          <p:spPr bwMode="auto">
            <a:xfrm flipV="1">
              <a:off x="1512630" y="2899719"/>
              <a:ext cx="1047690" cy="18288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</p:cxnSp>
        <p:cxnSp>
          <p:nvCxnSpPr>
            <p:cNvPr id="22" name="Straight Connector 21"/>
            <p:cNvCxnSpPr/>
            <p:nvPr/>
          </p:nvCxnSpPr>
          <p:spPr bwMode="auto">
            <a:xfrm flipV="1">
              <a:off x="1576638" y="2899719"/>
              <a:ext cx="1047690" cy="18288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</p:cxnSp>
        <p:cxnSp>
          <p:nvCxnSpPr>
            <p:cNvPr id="23" name="Straight Connector 22"/>
            <p:cNvCxnSpPr/>
            <p:nvPr/>
          </p:nvCxnSpPr>
          <p:spPr bwMode="auto">
            <a:xfrm flipV="1">
              <a:off x="1640646" y="2899719"/>
              <a:ext cx="1047690" cy="18288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</p:cxnSp>
        <p:cxnSp>
          <p:nvCxnSpPr>
            <p:cNvPr id="24" name="Straight Connector 23"/>
            <p:cNvCxnSpPr/>
            <p:nvPr/>
          </p:nvCxnSpPr>
          <p:spPr bwMode="auto">
            <a:xfrm flipV="1">
              <a:off x="1704654" y="2899719"/>
              <a:ext cx="1047690" cy="18288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</p:cxnSp>
        <p:cxnSp>
          <p:nvCxnSpPr>
            <p:cNvPr id="25" name="Straight Connector 24"/>
            <p:cNvCxnSpPr/>
            <p:nvPr/>
          </p:nvCxnSpPr>
          <p:spPr bwMode="auto">
            <a:xfrm flipV="1">
              <a:off x="1768662" y="2899719"/>
              <a:ext cx="1047690" cy="18288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</p:cxnSp>
        <p:cxnSp>
          <p:nvCxnSpPr>
            <p:cNvPr id="26" name="Straight Connector 25"/>
            <p:cNvCxnSpPr/>
            <p:nvPr/>
          </p:nvCxnSpPr>
          <p:spPr bwMode="auto">
            <a:xfrm flipV="1">
              <a:off x="1832670" y="2899719"/>
              <a:ext cx="1047690" cy="18288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</p:cxnSp>
        <p:cxnSp>
          <p:nvCxnSpPr>
            <p:cNvPr id="27" name="Straight Connector 26"/>
            <p:cNvCxnSpPr/>
            <p:nvPr/>
          </p:nvCxnSpPr>
          <p:spPr bwMode="auto">
            <a:xfrm flipV="1">
              <a:off x="1896678" y="2899719"/>
              <a:ext cx="1047690" cy="18288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</p:cxnSp>
        <p:cxnSp>
          <p:nvCxnSpPr>
            <p:cNvPr id="28" name="Straight Connector 27"/>
            <p:cNvCxnSpPr/>
            <p:nvPr/>
          </p:nvCxnSpPr>
          <p:spPr bwMode="auto">
            <a:xfrm flipV="1">
              <a:off x="1960686" y="2899719"/>
              <a:ext cx="1047690" cy="18288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</p:cxnSp>
        <p:cxnSp>
          <p:nvCxnSpPr>
            <p:cNvPr id="29" name="Straight Connector 28"/>
            <p:cNvCxnSpPr/>
            <p:nvPr/>
          </p:nvCxnSpPr>
          <p:spPr bwMode="auto">
            <a:xfrm flipV="1">
              <a:off x="2024694" y="2899719"/>
              <a:ext cx="1047690" cy="18288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</p:cxnSp>
        <p:cxnSp>
          <p:nvCxnSpPr>
            <p:cNvPr id="30" name="Straight Connector 29"/>
            <p:cNvCxnSpPr/>
            <p:nvPr/>
          </p:nvCxnSpPr>
          <p:spPr bwMode="auto">
            <a:xfrm flipV="1">
              <a:off x="2088702" y="2899719"/>
              <a:ext cx="1047690" cy="18288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</p:cxnSp>
        <p:cxnSp>
          <p:nvCxnSpPr>
            <p:cNvPr id="31" name="Straight Connector 30"/>
            <p:cNvCxnSpPr/>
            <p:nvPr/>
          </p:nvCxnSpPr>
          <p:spPr bwMode="auto">
            <a:xfrm flipV="1">
              <a:off x="2152710" y="2899719"/>
              <a:ext cx="1047690" cy="18288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</p:cxnSp>
        <p:cxnSp>
          <p:nvCxnSpPr>
            <p:cNvPr id="32" name="Straight Connector 31"/>
            <p:cNvCxnSpPr/>
            <p:nvPr/>
          </p:nvCxnSpPr>
          <p:spPr bwMode="auto">
            <a:xfrm flipV="1">
              <a:off x="2216718" y="2899719"/>
              <a:ext cx="1047690" cy="18288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</p:cxnSp>
        <p:cxnSp>
          <p:nvCxnSpPr>
            <p:cNvPr id="33" name="Straight Connector 32"/>
            <p:cNvCxnSpPr/>
            <p:nvPr/>
          </p:nvCxnSpPr>
          <p:spPr bwMode="auto">
            <a:xfrm flipV="1">
              <a:off x="2280726" y="2899719"/>
              <a:ext cx="1047690" cy="18288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</p:cxnSp>
        <p:cxnSp>
          <p:nvCxnSpPr>
            <p:cNvPr id="34" name="Straight Connector 33"/>
            <p:cNvCxnSpPr/>
            <p:nvPr/>
          </p:nvCxnSpPr>
          <p:spPr bwMode="auto">
            <a:xfrm flipV="1">
              <a:off x="2344734" y="2899719"/>
              <a:ext cx="1047690" cy="18288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</p:cxnSp>
        <p:cxnSp>
          <p:nvCxnSpPr>
            <p:cNvPr id="35" name="Straight Connector 34"/>
            <p:cNvCxnSpPr/>
            <p:nvPr/>
          </p:nvCxnSpPr>
          <p:spPr bwMode="auto">
            <a:xfrm flipV="1">
              <a:off x="2408742" y="2899719"/>
              <a:ext cx="1047690" cy="18288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</p:cxnSp>
        <p:cxnSp>
          <p:nvCxnSpPr>
            <p:cNvPr id="36" name="Straight Connector 35"/>
            <p:cNvCxnSpPr/>
            <p:nvPr/>
          </p:nvCxnSpPr>
          <p:spPr bwMode="auto">
            <a:xfrm flipV="1">
              <a:off x="2472750" y="2899719"/>
              <a:ext cx="1047690" cy="18288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</p:cxnSp>
        <p:cxnSp>
          <p:nvCxnSpPr>
            <p:cNvPr id="37" name="Straight Connector 36"/>
            <p:cNvCxnSpPr/>
            <p:nvPr/>
          </p:nvCxnSpPr>
          <p:spPr bwMode="auto">
            <a:xfrm flipV="1">
              <a:off x="2536758" y="2899719"/>
              <a:ext cx="1047690" cy="18288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</p:cxnSp>
        <p:cxnSp>
          <p:nvCxnSpPr>
            <p:cNvPr id="38" name="Straight Connector 37"/>
            <p:cNvCxnSpPr/>
            <p:nvPr/>
          </p:nvCxnSpPr>
          <p:spPr bwMode="auto">
            <a:xfrm flipV="1">
              <a:off x="2600766" y="2899719"/>
              <a:ext cx="1047690" cy="18288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</p:cxnSp>
        <p:cxnSp>
          <p:nvCxnSpPr>
            <p:cNvPr id="39" name="Straight Connector 38"/>
            <p:cNvCxnSpPr/>
            <p:nvPr/>
          </p:nvCxnSpPr>
          <p:spPr bwMode="auto">
            <a:xfrm flipV="1">
              <a:off x="2664774" y="2899719"/>
              <a:ext cx="1047690" cy="18288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</p:cxnSp>
        <p:cxnSp>
          <p:nvCxnSpPr>
            <p:cNvPr id="40" name="Straight Connector 39"/>
            <p:cNvCxnSpPr/>
            <p:nvPr/>
          </p:nvCxnSpPr>
          <p:spPr bwMode="auto">
            <a:xfrm flipV="1">
              <a:off x="2728782" y="2899719"/>
              <a:ext cx="1047690" cy="18288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</p:cxnSp>
        <p:cxnSp>
          <p:nvCxnSpPr>
            <p:cNvPr id="41" name="Straight Connector 40"/>
            <p:cNvCxnSpPr/>
            <p:nvPr/>
          </p:nvCxnSpPr>
          <p:spPr bwMode="auto">
            <a:xfrm flipV="1">
              <a:off x="2792790" y="2899719"/>
              <a:ext cx="1047690" cy="18288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</p:cxnSp>
        <p:cxnSp>
          <p:nvCxnSpPr>
            <p:cNvPr id="42" name="Straight Connector 41"/>
            <p:cNvCxnSpPr/>
            <p:nvPr/>
          </p:nvCxnSpPr>
          <p:spPr bwMode="auto">
            <a:xfrm flipV="1">
              <a:off x="2856798" y="2899719"/>
              <a:ext cx="1047690" cy="18288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</p:cxnSp>
        <p:cxnSp>
          <p:nvCxnSpPr>
            <p:cNvPr id="43" name="Straight Connector 42"/>
            <p:cNvCxnSpPr/>
            <p:nvPr/>
          </p:nvCxnSpPr>
          <p:spPr bwMode="auto">
            <a:xfrm flipV="1">
              <a:off x="2920806" y="2899719"/>
              <a:ext cx="1047690" cy="18288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</p:cxnSp>
        <p:cxnSp>
          <p:nvCxnSpPr>
            <p:cNvPr id="44" name="Straight Connector 43"/>
            <p:cNvCxnSpPr/>
            <p:nvPr/>
          </p:nvCxnSpPr>
          <p:spPr bwMode="auto">
            <a:xfrm flipV="1">
              <a:off x="2984814" y="2899719"/>
              <a:ext cx="1047690" cy="18288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</p:cxnSp>
        <p:cxnSp>
          <p:nvCxnSpPr>
            <p:cNvPr id="45" name="Straight Connector 44"/>
            <p:cNvCxnSpPr/>
            <p:nvPr/>
          </p:nvCxnSpPr>
          <p:spPr bwMode="auto">
            <a:xfrm flipV="1">
              <a:off x="3048822" y="2899719"/>
              <a:ext cx="1047690" cy="18288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</p:cxnSp>
        <p:cxnSp>
          <p:nvCxnSpPr>
            <p:cNvPr id="46" name="Straight Connector 45"/>
            <p:cNvCxnSpPr/>
            <p:nvPr/>
          </p:nvCxnSpPr>
          <p:spPr bwMode="auto">
            <a:xfrm flipV="1">
              <a:off x="3112830" y="2899719"/>
              <a:ext cx="1047690" cy="18288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</p:cxnSp>
        <p:cxnSp>
          <p:nvCxnSpPr>
            <p:cNvPr id="47" name="Straight Connector 46"/>
            <p:cNvCxnSpPr/>
            <p:nvPr/>
          </p:nvCxnSpPr>
          <p:spPr bwMode="auto">
            <a:xfrm flipV="1">
              <a:off x="3176838" y="2899719"/>
              <a:ext cx="1047690" cy="18288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</p:cxnSp>
        <p:cxnSp>
          <p:nvCxnSpPr>
            <p:cNvPr id="48" name="Straight Connector 47"/>
            <p:cNvCxnSpPr/>
            <p:nvPr/>
          </p:nvCxnSpPr>
          <p:spPr bwMode="auto">
            <a:xfrm flipV="1">
              <a:off x="3240846" y="2899719"/>
              <a:ext cx="1047690" cy="18288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</p:cxnSp>
        <p:cxnSp>
          <p:nvCxnSpPr>
            <p:cNvPr id="49" name="Straight Connector 48"/>
            <p:cNvCxnSpPr/>
            <p:nvPr/>
          </p:nvCxnSpPr>
          <p:spPr bwMode="auto">
            <a:xfrm flipV="1">
              <a:off x="3304854" y="2899719"/>
              <a:ext cx="1047690" cy="18288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</p:cxnSp>
        <p:cxnSp>
          <p:nvCxnSpPr>
            <p:cNvPr id="50" name="Straight Connector 49"/>
            <p:cNvCxnSpPr/>
            <p:nvPr/>
          </p:nvCxnSpPr>
          <p:spPr bwMode="auto">
            <a:xfrm flipV="1">
              <a:off x="3368862" y="2899719"/>
              <a:ext cx="1047690" cy="18288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</p:cxnSp>
        <p:cxnSp>
          <p:nvCxnSpPr>
            <p:cNvPr id="51" name="Straight Connector 50"/>
            <p:cNvCxnSpPr/>
            <p:nvPr/>
          </p:nvCxnSpPr>
          <p:spPr bwMode="auto">
            <a:xfrm flipV="1">
              <a:off x="3432870" y="2899719"/>
              <a:ext cx="1047690" cy="18288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</p:cxnSp>
        <p:cxnSp>
          <p:nvCxnSpPr>
            <p:cNvPr id="52" name="Straight Connector 51"/>
            <p:cNvCxnSpPr/>
            <p:nvPr/>
          </p:nvCxnSpPr>
          <p:spPr bwMode="auto">
            <a:xfrm flipV="1">
              <a:off x="3496878" y="2899719"/>
              <a:ext cx="1047690" cy="18288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</p:cxnSp>
        <p:cxnSp>
          <p:nvCxnSpPr>
            <p:cNvPr id="53" name="Straight Connector 52"/>
            <p:cNvCxnSpPr/>
            <p:nvPr/>
          </p:nvCxnSpPr>
          <p:spPr bwMode="auto">
            <a:xfrm flipV="1">
              <a:off x="3560886" y="2899719"/>
              <a:ext cx="1047690" cy="18288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</p:cxnSp>
        <p:cxnSp>
          <p:nvCxnSpPr>
            <p:cNvPr id="54" name="Straight Connector 53"/>
            <p:cNvCxnSpPr/>
            <p:nvPr/>
          </p:nvCxnSpPr>
          <p:spPr bwMode="auto">
            <a:xfrm flipV="1">
              <a:off x="3624894" y="2899719"/>
              <a:ext cx="1047690" cy="18288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</p:cxnSp>
        <p:cxnSp>
          <p:nvCxnSpPr>
            <p:cNvPr id="55" name="Straight Connector 54"/>
            <p:cNvCxnSpPr/>
            <p:nvPr/>
          </p:nvCxnSpPr>
          <p:spPr bwMode="auto">
            <a:xfrm flipV="1">
              <a:off x="3688902" y="2899719"/>
              <a:ext cx="1047690" cy="18288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</p:cxnSp>
        <p:cxnSp>
          <p:nvCxnSpPr>
            <p:cNvPr id="56" name="Straight Connector 55"/>
            <p:cNvCxnSpPr/>
            <p:nvPr/>
          </p:nvCxnSpPr>
          <p:spPr bwMode="auto">
            <a:xfrm flipV="1">
              <a:off x="3752910" y="2899719"/>
              <a:ext cx="1047690" cy="18288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</p:cxnSp>
        <p:cxnSp>
          <p:nvCxnSpPr>
            <p:cNvPr id="57" name="Straight Connector 56"/>
            <p:cNvCxnSpPr/>
            <p:nvPr/>
          </p:nvCxnSpPr>
          <p:spPr bwMode="auto">
            <a:xfrm flipV="1">
              <a:off x="3816918" y="2899719"/>
              <a:ext cx="1047690" cy="18288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</p:cxnSp>
        <p:cxnSp>
          <p:nvCxnSpPr>
            <p:cNvPr id="58" name="Straight Connector 57"/>
            <p:cNvCxnSpPr/>
            <p:nvPr/>
          </p:nvCxnSpPr>
          <p:spPr bwMode="auto">
            <a:xfrm flipV="1">
              <a:off x="3880926" y="2899719"/>
              <a:ext cx="1047690" cy="18288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</p:cxnSp>
        <p:cxnSp>
          <p:nvCxnSpPr>
            <p:cNvPr id="59" name="Straight Connector 58"/>
            <p:cNvCxnSpPr/>
            <p:nvPr/>
          </p:nvCxnSpPr>
          <p:spPr bwMode="auto">
            <a:xfrm flipV="1">
              <a:off x="3944934" y="2899719"/>
              <a:ext cx="1047690" cy="18288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</p:cxnSp>
        <p:cxnSp>
          <p:nvCxnSpPr>
            <p:cNvPr id="60" name="Straight Connector 59"/>
            <p:cNvCxnSpPr/>
            <p:nvPr/>
          </p:nvCxnSpPr>
          <p:spPr bwMode="auto">
            <a:xfrm flipV="1">
              <a:off x="4008942" y="2899719"/>
              <a:ext cx="1047690" cy="18288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</p:cxnSp>
        <p:cxnSp>
          <p:nvCxnSpPr>
            <p:cNvPr id="61" name="Straight Connector 60"/>
            <p:cNvCxnSpPr/>
            <p:nvPr/>
          </p:nvCxnSpPr>
          <p:spPr bwMode="auto">
            <a:xfrm flipV="1">
              <a:off x="4072950" y="2899719"/>
              <a:ext cx="1047690" cy="18288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</p:cxnSp>
        <p:cxnSp>
          <p:nvCxnSpPr>
            <p:cNvPr id="62" name="Straight Connector 61"/>
            <p:cNvCxnSpPr/>
            <p:nvPr/>
          </p:nvCxnSpPr>
          <p:spPr bwMode="auto">
            <a:xfrm flipV="1">
              <a:off x="4136958" y="2899719"/>
              <a:ext cx="1047690" cy="18288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</p:cxnSp>
        <p:cxnSp>
          <p:nvCxnSpPr>
            <p:cNvPr id="63" name="Straight Connector 62"/>
            <p:cNvCxnSpPr/>
            <p:nvPr/>
          </p:nvCxnSpPr>
          <p:spPr bwMode="auto">
            <a:xfrm flipV="1">
              <a:off x="4200966" y="2899719"/>
              <a:ext cx="1047690" cy="18288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</p:cxnSp>
        <p:cxnSp>
          <p:nvCxnSpPr>
            <p:cNvPr id="64" name="Straight Connector 63"/>
            <p:cNvCxnSpPr/>
            <p:nvPr/>
          </p:nvCxnSpPr>
          <p:spPr bwMode="auto">
            <a:xfrm flipV="1">
              <a:off x="4264974" y="2899719"/>
              <a:ext cx="1047690" cy="18288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</p:cxnSp>
        <p:cxnSp>
          <p:nvCxnSpPr>
            <p:cNvPr id="65" name="Straight Connector 64"/>
            <p:cNvCxnSpPr/>
            <p:nvPr/>
          </p:nvCxnSpPr>
          <p:spPr bwMode="auto">
            <a:xfrm flipV="1">
              <a:off x="4328982" y="2899719"/>
              <a:ext cx="1047690" cy="18288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</p:cxnSp>
        <p:cxnSp>
          <p:nvCxnSpPr>
            <p:cNvPr id="66" name="Straight Connector 65"/>
            <p:cNvCxnSpPr/>
            <p:nvPr/>
          </p:nvCxnSpPr>
          <p:spPr bwMode="auto">
            <a:xfrm flipV="1">
              <a:off x="4392990" y="2899719"/>
              <a:ext cx="1047690" cy="18288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</p:cxnSp>
        <p:cxnSp>
          <p:nvCxnSpPr>
            <p:cNvPr id="67" name="Straight Connector 66"/>
            <p:cNvCxnSpPr/>
            <p:nvPr/>
          </p:nvCxnSpPr>
          <p:spPr bwMode="auto">
            <a:xfrm flipV="1">
              <a:off x="4456998" y="2899719"/>
              <a:ext cx="1047690" cy="18288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</p:cxnSp>
        <p:cxnSp>
          <p:nvCxnSpPr>
            <p:cNvPr id="68" name="Straight Connector 67"/>
            <p:cNvCxnSpPr/>
            <p:nvPr/>
          </p:nvCxnSpPr>
          <p:spPr bwMode="auto">
            <a:xfrm flipV="1">
              <a:off x="4521006" y="2899719"/>
              <a:ext cx="1047690" cy="18288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</p:cxnSp>
        <p:cxnSp>
          <p:nvCxnSpPr>
            <p:cNvPr id="69" name="Straight Connector 68"/>
            <p:cNvCxnSpPr/>
            <p:nvPr/>
          </p:nvCxnSpPr>
          <p:spPr bwMode="auto">
            <a:xfrm flipV="1">
              <a:off x="4585014" y="2899719"/>
              <a:ext cx="1047690" cy="18288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</p:cxnSp>
        <p:cxnSp>
          <p:nvCxnSpPr>
            <p:cNvPr id="70" name="Straight Connector 69"/>
            <p:cNvCxnSpPr/>
            <p:nvPr/>
          </p:nvCxnSpPr>
          <p:spPr bwMode="auto">
            <a:xfrm flipV="1">
              <a:off x="4649022" y="2899719"/>
              <a:ext cx="1047690" cy="18288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</p:cxnSp>
        <p:cxnSp>
          <p:nvCxnSpPr>
            <p:cNvPr id="71" name="Straight Connector 70"/>
            <p:cNvCxnSpPr/>
            <p:nvPr/>
          </p:nvCxnSpPr>
          <p:spPr bwMode="auto">
            <a:xfrm flipV="1">
              <a:off x="4713030" y="2899719"/>
              <a:ext cx="1047690" cy="18288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</p:cxnSp>
        <p:cxnSp>
          <p:nvCxnSpPr>
            <p:cNvPr id="72" name="Straight Connector 71"/>
            <p:cNvCxnSpPr/>
            <p:nvPr/>
          </p:nvCxnSpPr>
          <p:spPr bwMode="auto">
            <a:xfrm flipV="1">
              <a:off x="4777038" y="2899719"/>
              <a:ext cx="1047690" cy="18288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</p:cxnSp>
        <p:cxnSp>
          <p:nvCxnSpPr>
            <p:cNvPr id="73" name="Straight Connector 72"/>
            <p:cNvCxnSpPr/>
            <p:nvPr/>
          </p:nvCxnSpPr>
          <p:spPr bwMode="auto">
            <a:xfrm flipV="1">
              <a:off x="4841046" y="2899719"/>
              <a:ext cx="1047690" cy="18288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</p:cxnSp>
        <p:cxnSp>
          <p:nvCxnSpPr>
            <p:cNvPr id="74" name="Straight Connector 73"/>
            <p:cNvCxnSpPr/>
            <p:nvPr/>
          </p:nvCxnSpPr>
          <p:spPr bwMode="auto">
            <a:xfrm flipV="1">
              <a:off x="4905054" y="2899719"/>
              <a:ext cx="1047690" cy="18288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</p:cxnSp>
        <p:cxnSp>
          <p:nvCxnSpPr>
            <p:cNvPr id="75" name="Straight Connector 74"/>
            <p:cNvCxnSpPr/>
            <p:nvPr/>
          </p:nvCxnSpPr>
          <p:spPr bwMode="auto">
            <a:xfrm flipV="1">
              <a:off x="4969062" y="2899719"/>
              <a:ext cx="1047690" cy="18288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</p:cxnSp>
        <p:cxnSp>
          <p:nvCxnSpPr>
            <p:cNvPr id="76" name="Straight Connector 75"/>
            <p:cNvCxnSpPr/>
            <p:nvPr/>
          </p:nvCxnSpPr>
          <p:spPr bwMode="auto">
            <a:xfrm flipV="1">
              <a:off x="5033070" y="2899719"/>
              <a:ext cx="1047690" cy="18288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</p:cxnSp>
        <p:cxnSp>
          <p:nvCxnSpPr>
            <p:cNvPr id="77" name="Straight Connector 76"/>
            <p:cNvCxnSpPr/>
            <p:nvPr/>
          </p:nvCxnSpPr>
          <p:spPr bwMode="auto">
            <a:xfrm flipV="1">
              <a:off x="5097078" y="2899719"/>
              <a:ext cx="1047690" cy="18288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</p:cxnSp>
        <p:cxnSp>
          <p:nvCxnSpPr>
            <p:cNvPr id="78" name="Straight Connector 77"/>
            <p:cNvCxnSpPr/>
            <p:nvPr/>
          </p:nvCxnSpPr>
          <p:spPr bwMode="auto">
            <a:xfrm flipV="1">
              <a:off x="5161086" y="2899719"/>
              <a:ext cx="1047690" cy="18288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</p:cxnSp>
        <p:cxnSp>
          <p:nvCxnSpPr>
            <p:cNvPr id="79" name="Straight Connector 78"/>
            <p:cNvCxnSpPr/>
            <p:nvPr/>
          </p:nvCxnSpPr>
          <p:spPr bwMode="auto">
            <a:xfrm flipV="1">
              <a:off x="5225094" y="2899719"/>
              <a:ext cx="1047690" cy="18288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</p:cxnSp>
        <p:cxnSp>
          <p:nvCxnSpPr>
            <p:cNvPr id="80" name="Straight Connector 79"/>
            <p:cNvCxnSpPr/>
            <p:nvPr/>
          </p:nvCxnSpPr>
          <p:spPr bwMode="auto">
            <a:xfrm flipV="1">
              <a:off x="5289102" y="2899719"/>
              <a:ext cx="1047690" cy="18288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</p:cxnSp>
        <p:cxnSp>
          <p:nvCxnSpPr>
            <p:cNvPr id="81" name="Straight Connector 80"/>
            <p:cNvCxnSpPr/>
            <p:nvPr/>
          </p:nvCxnSpPr>
          <p:spPr bwMode="auto">
            <a:xfrm flipV="1">
              <a:off x="5353110" y="2899719"/>
              <a:ext cx="1047690" cy="18288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</p:cxnSp>
        <p:cxnSp>
          <p:nvCxnSpPr>
            <p:cNvPr id="82" name="Straight Connector 81"/>
            <p:cNvCxnSpPr/>
            <p:nvPr/>
          </p:nvCxnSpPr>
          <p:spPr bwMode="auto">
            <a:xfrm flipV="1">
              <a:off x="5417118" y="2899719"/>
              <a:ext cx="1047690" cy="18288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</p:cxnSp>
        <p:cxnSp>
          <p:nvCxnSpPr>
            <p:cNvPr id="83" name="Straight Connector 82"/>
            <p:cNvCxnSpPr/>
            <p:nvPr/>
          </p:nvCxnSpPr>
          <p:spPr bwMode="auto">
            <a:xfrm flipV="1">
              <a:off x="5481126" y="2899719"/>
              <a:ext cx="1047690" cy="18288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</p:cxnSp>
        <p:cxnSp>
          <p:nvCxnSpPr>
            <p:cNvPr id="84" name="Straight Connector 83"/>
            <p:cNvCxnSpPr/>
            <p:nvPr/>
          </p:nvCxnSpPr>
          <p:spPr bwMode="auto">
            <a:xfrm flipV="1">
              <a:off x="5545134" y="2899719"/>
              <a:ext cx="1047690" cy="18288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</p:cxnSp>
        <p:cxnSp>
          <p:nvCxnSpPr>
            <p:cNvPr id="85" name="Straight Connector 84"/>
            <p:cNvCxnSpPr/>
            <p:nvPr/>
          </p:nvCxnSpPr>
          <p:spPr bwMode="auto">
            <a:xfrm flipV="1">
              <a:off x="5609142" y="2899719"/>
              <a:ext cx="1047690" cy="18288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</p:cxnSp>
        <p:cxnSp>
          <p:nvCxnSpPr>
            <p:cNvPr id="86" name="Straight Connector 85"/>
            <p:cNvCxnSpPr/>
            <p:nvPr/>
          </p:nvCxnSpPr>
          <p:spPr bwMode="auto">
            <a:xfrm flipV="1">
              <a:off x="5673150" y="2899719"/>
              <a:ext cx="1047690" cy="18288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</p:cxnSp>
        <p:cxnSp>
          <p:nvCxnSpPr>
            <p:cNvPr id="87" name="Straight Connector 86"/>
            <p:cNvCxnSpPr/>
            <p:nvPr/>
          </p:nvCxnSpPr>
          <p:spPr bwMode="auto">
            <a:xfrm flipV="1">
              <a:off x="5737158" y="2899719"/>
              <a:ext cx="1047690" cy="18288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</p:cxnSp>
        <p:cxnSp>
          <p:nvCxnSpPr>
            <p:cNvPr id="88" name="Straight Connector 87"/>
            <p:cNvCxnSpPr/>
            <p:nvPr/>
          </p:nvCxnSpPr>
          <p:spPr bwMode="auto">
            <a:xfrm flipV="1">
              <a:off x="5801166" y="2899719"/>
              <a:ext cx="1047690" cy="18288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</p:cxnSp>
        <p:cxnSp>
          <p:nvCxnSpPr>
            <p:cNvPr id="89" name="Straight Connector 88"/>
            <p:cNvCxnSpPr/>
            <p:nvPr/>
          </p:nvCxnSpPr>
          <p:spPr bwMode="auto">
            <a:xfrm flipV="1">
              <a:off x="5865174" y="2899719"/>
              <a:ext cx="1047690" cy="18288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</p:cxnSp>
        <p:cxnSp>
          <p:nvCxnSpPr>
            <p:cNvPr id="90" name="Straight Connector 89"/>
            <p:cNvCxnSpPr/>
            <p:nvPr/>
          </p:nvCxnSpPr>
          <p:spPr bwMode="auto">
            <a:xfrm flipV="1">
              <a:off x="5929182" y="2899719"/>
              <a:ext cx="1047690" cy="18288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</p:cxnSp>
        <p:cxnSp>
          <p:nvCxnSpPr>
            <p:cNvPr id="91" name="Straight Connector 90"/>
            <p:cNvCxnSpPr/>
            <p:nvPr/>
          </p:nvCxnSpPr>
          <p:spPr bwMode="auto">
            <a:xfrm flipV="1">
              <a:off x="5993190" y="2899719"/>
              <a:ext cx="1047690" cy="18288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</p:cxnSp>
        <p:cxnSp>
          <p:nvCxnSpPr>
            <p:cNvPr id="92" name="Straight Connector 91"/>
            <p:cNvCxnSpPr/>
            <p:nvPr/>
          </p:nvCxnSpPr>
          <p:spPr bwMode="auto">
            <a:xfrm flipV="1">
              <a:off x="6057198" y="2899719"/>
              <a:ext cx="1047690" cy="18288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</p:cxnSp>
        <p:cxnSp>
          <p:nvCxnSpPr>
            <p:cNvPr id="93" name="Straight Connector 92"/>
            <p:cNvCxnSpPr/>
            <p:nvPr/>
          </p:nvCxnSpPr>
          <p:spPr bwMode="auto">
            <a:xfrm flipV="1">
              <a:off x="6121206" y="2899719"/>
              <a:ext cx="1047690" cy="18288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</p:cxnSp>
        <p:cxnSp>
          <p:nvCxnSpPr>
            <p:cNvPr id="94" name="Straight Connector 93"/>
            <p:cNvCxnSpPr/>
            <p:nvPr/>
          </p:nvCxnSpPr>
          <p:spPr bwMode="auto">
            <a:xfrm flipV="1">
              <a:off x="6185214" y="2899719"/>
              <a:ext cx="1047690" cy="18288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</p:cxnSp>
        <p:cxnSp>
          <p:nvCxnSpPr>
            <p:cNvPr id="95" name="Straight Connector 94"/>
            <p:cNvCxnSpPr/>
            <p:nvPr/>
          </p:nvCxnSpPr>
          <p:spPr bwMode="auto">
            <a:xfrm flipV="1">
              <a:off x="6249222" y="2899719"/>
              <a:ext cx="1047690" cy="18288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</p:cxnSp>
        <p:cxnSp>
          <p:nvCxnSpPr>
            <p:cNvPr id="96" name="Straight Connector 95"/>
            <p:cNvCxnSpPr/>
            <p:nvPr/>
          </p:nvCxnSpPr>
          <p:spPr bwMode="auto">
            <a:xfrm flipV="1">
              <a:off x="6313230" y="2899719"/>
              <a:ext cx="1047690" cy="18288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</p:cxnSp>
        <p:cxnSp>
          <p:nvCxnSpPr>
            <p:cNvPr id="97" name="Straight Connector 96"/>
            <p:cNvCxnSpPr/>
            <p:nvPr/>
          </p:nvCxnSpPr>
          <p:spPr bwMode="auto">
            <a:xfrm flipV="1">
              <a:off x="6377238" y="2899719"/>
              <a:ext cx="1047690" cy="18288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</p:cxnSp>
        <p:cxnSp>
          <p:nvCxnSpPr>
            <p:cNvPr id="98" name="Straight Connector 97"/>
            <p:cNvCxnSpPr/>
            <p:nvPr/>
          </p:nvCxnSpPr>
          <p:spPr bwMode="auto">
            <a:xfrm flipV="1">
              <a:off x="6441246" y="2899719"/>
              <a:ext cx="1047690" cy="18288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</p:cxnSp>
        <p:cxnSp>
          <p:nvCxnSpPr>
            <p:cNvPr id="99" name="Straight Connector 98"/>
            <p:cNvCxnSpPr/>
            <p:nvPr/>
          </p:nvCxnSpPr>
          <p:spPr bwMode="auto">
            <a:xfrm flipV="1">
              <a:off x="6505254" y="2899719"/>
              <a:ext cx="1047690" cy="18288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</p:cxnSp>
        <p:cxnSp>
          <p:nvCxnSpPr>
            <p:cNvPr id="100" name="Straight Connector 99"/>
            <p:cNvCxnSpPr/>
            <p:nvPr/>
          </p:nvCxnSpPr>
          <p:spPr bwMode="auto">
            <a:xfrm flipV="1">
              <a:off x="6569262" y="2899719"/>
              <a:ext cx="1047690" cy="18288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</p:cxnSp>
        <p:cxnSp>
          <p:nvCxnSpPr>
            <p:cNvPr id="101" name="Straight Connector 100"/>
            <p:cNvCxnSpPr/>
            <p:nvPr/>
          </p:nvCxnSpPr>
          <p:spPr bwMode="auto">
            <a:xfrm flipV="1">
              <a:off x="6633270" y="2899719"/>
              <a:ext cx="1047690" cy="18288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</p:cxnSp>
        <p:cxnSp>
          <p:nvCxnSpPr>
            <p:cNvPr id="102" name="Straight Connector 101"/>
            <p:cNvCxnSpPr/>
            <p:nvPr/>
          </p:nvCxnSpPr>
          <p:spPr bwMode="auto">
            <a:xfrm flipV="1">
              <a:off x="6697278" y="2899719"/>
              <a:ext cx="1047690" cy="18288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</p:cxnSp>
        <p:cxnSp>
          <p:nvCxnSpPr>
            <p:cNvPr id="103" name="Straight Connector 102"/>
            <p:cNvCxnSpPr/>
            <p:nvPr/>
          </p:nvCxnSpPr>
          <p:spPr bwMode="auto">
            <a:xfrm flipV="1">
              <a:off x="6761286" y="2899719"/>
              <a:ext cx="1047690" cy="18288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</p:cxnSp>
        <p:cxnSp>
          <p:nvCxnSpPr>
            <p:cNvPr id="104" name="Straight Connector 103"/>
            <p:cNvCxnSpPr/>
            <p:nvPr/>
          </p:nvCxnSpPr>
          <p:spPr bwMode="auto">
            <a:xfrm flipV="1">
              <a:off x="6825294" y="2899719"/>
              <a:ext cx="1047690" cy="18288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</p:cxnSp>
        <p:cxnSp>
          <p:nvCxnSpPr>
            <p:cNvPr id="105" name="Straight Connector 104"/>
            <p:cNvCxnSpPr/>
            <p:nvPr/>
          </p:nvCxnSpPr>
          <p:spPr bwMode="auto">
            <a:xfrm flipV="1">
              <a:off x="6889302" y="2899719"/>
              <a:ext cx="1047690" cy="18288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</p:cxnSp>
        <p:cxnSp>
          <p:nvCxnSpPr>
            <p:cNvPr id="106" name="Straight Connector 105"/>
            <p:cNvCxnSpPr/>
            <p:nvPr/>
          </p:nvCxnSpPr>
          <p:spPr bwMode="auto">
            <a:xfrm flipV="1">
              <a:off x="6953310" y="2899719"/>
              <a:ext cx="1047690" cy="18288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</p:cxnSp>
        <p:cxnSp>
          <p:nvCxnSpPr>
            <p:cNvPr id="107" name="Straight Connector 106"/>
            <p:cNvCxnSpPr/>
            <p:nvPr/>
          </p:nvCxnSpPr>
          <p:spPr bwMode="auto">
            <a:xfrm flipV="1">
              <a:off x="7017318" y="2899719"/>
              <a:ext cx="1047690" cy="18288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</p:cxnSp>
        <p:cxnSp>
          <p:nvCxnSpPr>
            <p:cNvPr id="108" name="Straight Connector 107"/>
            <p:cNvCxnSpPr/>
            <p:nvPr/>
          </p:nvCxnSpPr>
          <p:spPr bwMode="auto">
            <a:xfrm flipV="1">
              <a:off x="7081326" y="2899719"/>
              <a:ext cx="1047690" cy="18288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</p:cxnSp>
        <p:cxnSp>
          <p:nvCxnSpPr>
            <p:cNvPr id="109" name="Straight Connector 108"/>
            <p:cNvCxnSpPr/>
            <p:nvPr/>
          </p:nvCxnSpPr>
          <p:spPr bwMode="auto">
            <a:xfrm flipV="1">
              <a:off x="7145334" y="2899719"/>
              <a:ext cx="1047690" cy="18288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</p:cxnSp>
        <p:cxnSp>
          <p:nvCxnSpPr>
            <p:cNvPr id="110" name="Straight Connector 109"/>
            <p:cNvCxnSpPr/>
            <p:nvPr/>
          </p:nvCxnSpPr>
          <p:spPr bwMode="auto">
            <a:xfrm flipV="1">
              <a:off x="7209342" y="2899719"/>
              <a:ext cx="1047690" cy="18288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</p:cxnSp>
        <p:cxnSp>
          <p:nvCxnSpPr>
            <p:cNvPr id="111" name="Straight Connector 110"/>
            <p:cNvCxnSpPr/>
            <p:nvPr/>
          </p:nvCxnSpPr>
          <p:spPr bwMode="auto">
            <a:xfrm flipV="1">
              <a:off x="7273350" y="2899719"/>
              <a:ext cx="1047690" cy="18288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</p:cxnSp>
        <p:cxnSp>
          <p:nvCxnSpPr>
            <p:cNvPr id="112" name="Straight Connector 111"/>
            <p:cNvCxnSpPr/>
            <p:nvPr/>
          </p:nvCxnSpPr>
          <p:spPr bwMode="auto">
            <a:xfrm flipV="1">
              <a:off x="7337358" y="2899719"/>
              <a:ext cx="1047690" cy="18288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</p:cxnSp>
        <p:cxnSp>
          <p:nvCxnSpPr>
            <p:cNvPr id="113" name="Straight Connector 112"/>
            <p:cNvCxnSpPr/>
            <p:nvPr/>
          </p:nvCxnSpPr>
          <p:spPr bwMode="auto">
            <a:xfrm flipV="1">
              <a:off x="7401366" y="2899719"/>
              <a:ext cx="1047690" cy="18288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</p:cxnSp>
        <p:cxnSp>
          <p:nvCxnSpPr>
            <p:cNvPr id="114" name="Straight Connector 113"/>
            <p:cNvCxnSpPr/>
            <p:nvPr/>
          </p:nvCxnSpPr>
          <p:spPr bwMode="auto">
            <a:xfrm flipV="1">
              <a:off x="7465374" y="2899719"/>
              <a:ext cx="1047690" cy="18288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</p:cxnSp>
        <p:cxnSp>
          <p:nvCxnSpPr>
            <p:cNvPr id="115" name="Straight Connector 114"/>
            <p:cNvCxnSpPr/>
            <p:nvPr/>
          </p:nvCxnSpPr>
          <p:spPr bwMode="auto">
            <a:xfrm flipV="1">
              <a:off x="7529382" y="2899719"/>
              <a:ext cx="1047690" cy="18288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</p:cxnSp>
        <p:cxnSp>
          <p:nvCxnSpPr>
            <p:cNvPr id="116" name="Straight Connector 115"/>
            <p:cNvCxnSpPr/>
            <p:nvPr/>
          </p:nvCxnSpPr>
          <p:spPr bwMode="auto">
            <a:xfrm flipV="1">
              <a:off x="7593390" y="2899719"/>
              <a:ext cx="1047690" cy="18288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</p:cxnSp>
        <p:cxnSp>
          <p:nvCxnSpPr>
            <p:cNvPr id="117" name="Straight Connector 116"/>
            <p:cNvCxnSpPr/>
            <p:nvPr/>
          </p:nvCxnSpPr>
          <p:spPr bwMode="auto">
            <a:xfrm flipV="1">
              <a:off x="7657398" y="2899719"/>
              <a:ext cx="1047690" cy="18288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</p:cxnSp>
        <p:cxnSp>
          <p:nvCxnSpPr>
            <p:cNvPr id="118" name="Straight Connector 117"/>
            <p:cNvCxnSpPr/>
            <p:nvPr/>
          </p:nvCxnSpPr>
          <p:spPr bwMode="auto">
            <a:xfrm flipV="1">
              <a:off x="7721406" y="2899719"/>
              <a:ext cx="1047690" cy="18288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</p:cxnSp>
        <p:cxnSp>
          <p:nvCxnSpPr>
            <p:cNvPr id="119" name="Straight Connector 118"/>
            <p:cNvCxnSpPr/>
            <p:nvPr/>
          </p:nvCxnSpPr>
          <p:spPr bwMode="auto">
            <a:xfrm flipV="1">
              <a:off x="7785414" y="2899719"/>
              <a:ext cx="1047690" cy="18288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</p:cxnSp>
        <p:cxnSp>
          <p:nvCxnSpPr>
            <p:cNvPr id="120" name="Straight Connector 119"/>
            <p:cNvCxnSpPr/>
            <p:nvPr/>
          </p:nvCxnSpPr>
          <p:spPr bwMode="auto">
            <a:xfrm flipV="1">
              <a:off x="7849422" y="2899719"/>
              <a:ext cx="1047690" cy="18288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</p:cxnSp>
        <p:cxnSp>
          <p:nvCxnSpPr>
            <p:cNvPr id="121" name="Straight Connector 120"/>
            <p:cNvCxnSpPr/>
            <p:nvPr/>
          </p:nvCxnSpPr>
          <p:spPr bwMode="auto">
            <a:xfrm flipV="1">
              <a:off x="7913430" y="2899719"/>
              <a:ext cx="1047690" cy="18288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</p:cxnSp>
        <p:cxnSp>
          <p:nvCxnSpPr>
            <p:cNvPr id="122" name="Straight Connector 121"/>
            <p:cNvCxnSpPr/>
            <p:nvPr/>
          </p:nvCxnSpPr>
          <p:spPr bwMode="auto">
            <a:xfrm flipV="1">
              <a:off x="7977438" y="2899719"/>
              <a:ext cx="1047690" cy="18288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</p:cxnSp>
        <p:cxnSp>
          <p:nvCxnSpPr>
            <p:cNvPr id="123" name="Straight Connector 122"/>
            <p:cNvCxnSpPr/>
            <p:nvPr/>
          </p:nvCxnSpPr>
          <p:spPr bwMode="auto">
            <a:xfrm flipV="1">
              <a:off x="8041446" y="2899719"/>
              <a:ext cx="1047690" cy="18288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</p:cxnSp>
        <p:cxnSp>
          <p:nvCxnSpPr>
            <p:cNvPr id="124" name="Straight Connector 123"/>
            <p:cNvCxnSpPr/>
            <p:nvPr/>
          </p:nvCxnSpPr>
          <p:spPr bwMode="auto">
            <a:xfrm flipV="1">
              <a:off x="8105454" y="2899719"/>
              <a:ext cx="1047690" cy="18288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</p:cxnSp>
        <p:cxnSp>
          <p:nvCxnSpPr>
            <p:cNvPr id="125" name="Straight Connector 124"/>
            <p:cNvCxnSpPr/>
            <p:nvPr/>
          </p:nvCxnSpPr>
          <p:spPr bwMode="auto">
            <a:xfrm flipV="1">
              <a:off x="8169462" y="2899719"/>
              <a:ext cx="1047690" cy="18288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</p:cxnSp>
        <p:cxnSp>
          <p:nvCxnSpPr>
            <p:cNvPr id="126" name="Straight Connector 125"/>
            <p:cNvCxnSpPr/>
            <p:nvPr/>
          </p:nvCxnSpPr>
          <p:spPr bwMode="auto">
            <a:xfrm flipV="1">
              <a:off x="8233470" y="2899719"/>
              <a:ext cx="1047690" cy="18288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</p:cxnSp>
        <p:cxnSp>
          <p:nvCxnSpPr>
            <p:cNvPr id="127" name="Straight Connector 126"/>
            <p:cNvCxnSpPr/>
            <p:nvPr/>
          </p:nvCxnSpPr>
          <p:spPr bwMode="auto">
            <a:xfrm flipV="1">
              <a:off x="8297478" y="2899719"/>
              <a:ext cx="1047690" cy="18288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</p:cxnSp>
        <p:cxnSp>
          <p:nvCxnSpPr>
            <p:cNvPr id="128" name="Straight Connector 127"/>
            <p:cNvCxnSpPr/>
            <p:nvPr/>
          </p:nvCxnSpPr>
          <p:spPr bwMode="auto">
            <a:xfrm flipV="1">
              <a:off x="8361486" y="2899719"/>
              <a:ext cx="1047690" cy="18288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</p:cxnSp>
        <p:cxnSp>
          <p:nvCxnSpPr>
            <p:cNvPr id="129" name="Straight Connector 128"/>
            <p:cNvCxnSpPr/>
            <p:nvPr/>
          </p:nvCxnSpPr>
          <p:spPr bwMode="auto">
            <a:xfrm flipV="1">
              <a:off x="8425494" y="2899719"/>
              <a:ext cx="1047690" cy="18288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</p:cxnSp>
        <p:cxnSp>
          <p:nvCxnSpPr>
            <p:cNvPr id="130" name="Straight Connector 129"/>
            <p:cNvCxnSpPr/>
            <p:nvPr/>
          </p:nvCxnSpPr>
          <p:spPr bwMode="auto">
            <a:xfrm flipV="1">
              <a:off x="8489502" y="2899719"/>
              <a:ext cx="1047690" cy="18288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</p:cxnSp>
        <p:cxnSp>
          <p:nvCxnSpPr>
            <p:cNvPr id="131" name="Straight Connector 130"/>
            <p:cNvCxnSpPr/>
            <p:nvPr/>
          </p:nvCxnSpPr>
          <p:spPr bwMode="auto">
            <a:xfrm flipV="1">
              <a:off x="8553510" y="2899719"/>
              <a:ext cx="1047690" cy="18288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</p:cxnSp>
        <p:cxnSp>
          <p:nvCxnSpPr>
            <p:cNvPr id="132" name="Straight Connector 131"/>
            <p:cNvCxnSpPr/>
            <p:nvPr/>
          </p:nvCxnSpPr>
          <p:spPr bwMode="auto">
            <a:xfrm flipV="1">
              <a:off x="8617518" y="2899719"/>
              <a:ext cx="1047690" cy="18288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</p:cxnSp>
        <p:cxnSp>
          <p:nvCxnSpPr>
            <p:cNvPr id="133" name="Straight Connector 132"/>
            <p:cNvCxnSpPr/>
            <p:nvPr/>
          </p:nvCxnSpPr>
          <p:spPr bwMode="auto">
            <a:xfrm flipV="1">
              <a:off x="8681526" y="2899719"/>
              <a:ext cx="1047690" cy="18288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</p:cxnSp>
        <p:cxnSp>
          <p:nvCxnSpPr>
            <p:cNvPr id="134" name="Straight Connector 133"/>
            <p:cNvCxnSpPr/>
            <p:nvPr/>
          </p:nvCxnSpPr>
          <p:spPr bwMode="auto">
            <a:xfrm flipV="1">
              <a:off x="8745534" y="2899719"/>
              <a:ext cx="1047690" cy="18288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</p:cxnSp>
        <p:cxnSp>
          <p:nvCxnSpPr>
            <p:cNvPr id="135" name="Straight Connector 134"/>
            <p:cNvCxnSpPr/>
            <p:nvPr/>
          </p:nvCxnSpPr>
          <p:spPr bwMode="auto">
            <a:xfrm flipV="1">
              <a:off x="8809542" y="2899719"/>
              <a:ext cx="1047690" cy="18288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</p:cxnSp>
        <p:cxnSp>
          <p:nvCxnSpPr>
            <p:cNvPr id="136" name="Straight Connector 135"/>
            <p:cNvCxnSpPr/>
            <p:nvPr/>
          </p:nvCxnSpPr>
          <p:spPr bwMode="auto">
            <a:xfrm flipV="1">
              <a:off x="8873550" y="2899719"/>
              <a:ext cx="1047690" cy="18288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</p:cxnSp>
        <p:cxnSp>
          <p:nvCxnSpPr>
            <p:cNvPr id="137" name="Straight Connector 136"/>
            <p:cNvCxnSpPr/>
            <p:nvPr/>
          </p:nvCxnSpPr>
          <p:spPr bwMode="auto">
            <a:xfrm flipV="1">
              <a:off x="8937558" y="2899719"/>
              <a:ext cx="1047690" cy="18288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</p:cxnSp>
        <p:cxnSp>
          <p:nvCxnSpPr>
            <p:cNvPr id="138" name="Straight Connector 137"/>
            <p:cNvCxnSpPr/>
            <p:nvPr/>
          </p:nvCxnSpPr>
          <p:spPr bwMode="auto">
            <a:xfrm flipV="1">
              <a:off x="9001566" y="2899719"/>
              <a:ext cx="1047690" cy="18288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</p:cxnSp>
        <p:cxnSp>
          <p:nvCxnSpPr>
            <p:cNvPr id="139" name="Straight Connector 138"/>
            <p:cNvCxnSpPr/>
            <p:nvPr/>
          </p:nvCxnSpPr>
          <p:spPr bwMode="auto">
            <a:xfrm flipV="1">
              <a:off x="9065574" y="2899719"/>
              <a:ext cx="1047690" cy="18288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</p:cxnSp>
        <p:cxnSp>
          <p:nvCxnSpPr>
            <p:cNvPr id="140" name="Straight Connector 139"/>
            <p:cNvCxnSpPr/>
            <p:nvPr/>
          </p:nvCxnSpPr>
          <p:spPr bwMode="auto">
            <a:xfrm flipV="1">
              <a:off x="9129582" y="2899719"/>
              <a:ext cx="1047690" cy="18288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</p:cxnSp>
        <p:cxnSp>
          <p:nvCxnSpPr>
            <p:cNvPr id="141" name="Straight Connector 140"/>
            <p:cNvCxnSpPr/>
            <p:nvPr/>
          </p:nvCxnSpPr>
          <p:spPr bwMode="auto">
            <a:xfrm flipV="1">
              <a:off x="9193590" y="2899719"/>
              <a:ext cx="1047690" cy="18288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</p:cxnSp>
        <p:cxnSp>
          <p:nvCxnSpPr>
            <p:cNvPr id="142" name="Straight Connector 141"/>
            <p:cNvCxnSpPr/>
            <p:nvPr/>
          </p:nvCxnSpPr>
          <p:spPr bwMode="auto">
            <a:xfrm flipV="1">
              <a:off x="9257598" y="2899719"/>
              <a:ext cx="1047690" cy="18288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</p:cxnSp>
        <p:cxnSp>
          <p:nvCxnSpPr>
            <p:cNvPr id="143" name="Straight Connector 142"/>
            <p:cNvCxnSpPr/>
            <p:nvPr/>
          </p:nvCxnSpPr>
          <p:spPr bwMode="auto">
            <a:xfrm flipV="1">
              <a:off x="9321606" y="2899719"/>
              <a:ext cx="1047690" cy="18288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</p:cxnSp>
        <p:cxnSp>
          <p:nvCxnSpPr>
            <p:cNvPr id="144" name="Straight Connector 143"/>
            <p:cNvCxnSpPr/>
            <p:nvPr/>
          </p:nvCxnSpPr>
          <p:spPr bwMode="auto">
            <a:xfrm flipV="1">
              <a:off x="9385614" y="2899719"/>
              <a:ext cx="1047690" cy="18288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</p:cxnSp>
        <p:cxnSp>
          <p:nvCxnSpPr>
            <p:cNvPr id="145" name="Straight Connector 144"/>
            <p:cNvCxnSpPr/>
            <p:nvPr/>
          </p:nvCxnSpPr>
          <p:spPr bwMode="auto">
            <a:xfrm flipV="1">
              <a:off x="9449622" y="2899719"/>
              <a:ext cx="1047690" cy="18288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</p:cxnSp>
      </p:grpSp>
      <p:cxnSp>
        <p:nvCxnSpPr>
          <p:cNvPr id="10" name="Straight Connector 9"/>
          <p:cNvCxnSpPr/>
          <p:nvPr/>
        </p:nvCxnSpPr>
        <p:spPr bwMode="auto">
          <a:xfrm flipV="1">
            <a:off x="3244248" y="1779373"/>
            <a:ext cx="704088" cy="1260389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  <a:effectLst/>
        </p:spPr>
      </p:cxnSp>
      <p:sp>
        <p:nvSpPr>
          <p:cNvPr id="11" name="Arc 10"/>
          <p:cNvSpPr/>
          <p:nvPr/>
        </p:nvSpPr>
        <p:spPr bwMode="auto">
          <a:xfrm>
            <a:off x="2892469" y="2007914"/>
            <a:ext cx="1291676" cy="1783609"/>
          </a:xfrm>
          <a:prstGeom prst="arc">
            <a:avLst>
              <a:gd name="adj1" fmla="val 17158904"/>
              <a:gd name="adj2" fmla="val 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entury Gothic" pitchFamily="34" charset="0"/>
              <a:cs typeface="Arial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28044" y="2262229"/>
            <a:ext cx="543739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60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 bwMode="auto">
          <a:xfrm>
            <a:off x="0" y="2785449"/>
            <a:ext cx="1128582" cy="2076697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entury Gothic" pitchFamily="34" charset="0"/>
              <a:cs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8462310" y="2785449"/>
            <a:ext cx="1128582" cy="2076697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entury Gothic" pitchFamily="34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2598" y="3529913"/>
            <a:ext cx="7024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12”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324768" y="4728519"/>
            <a:ext cx="7024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48”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542195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/>
        </p:nvCxnSpPr>
        <p:spPr bwMode="auto">
          <a:xfrm>
            <a:off x="709830" y="1221589"/>
            <a:ext cx="7306764" cy="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chemeClr val="tx2">
                <a:lumMod val="75000"/>
                <a:lumOff val="25000"/>
              </a:schemeClr>
            </a:solidFill>
            <a:prstDash val="solid"/>
            <a:round/>
            <a:headEnd type="none" w="lg" len="med"/>
            <a:tailEnd type="none" w="lg" len="med"/>
          </a:ln>
          <a:effectLst/>
        </p:spPr>
      </p:cxnSp>
      <p:cxnSp>
        <p:nvCxnSpPr>
          <p:cNvPr id="13" name="Straight Connector 12"/>
          <p:cNvCxnSpPr/>
          <p:nvPr/>
        </p:nvCxnSpPr>
        <p:spPr bwMode="auto">
          <a:xfrm>
            <a:off x="709830" y="1273405"/>
            <a:ext cx="730676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>
            <a:off x="709830" y="1325221"/>
            <a:ext cx="730676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  <a:effectLst/>
        </p:spPr>
      </p:cxnSp>
      <p:cxnSp>
        <p:nvCxnSpPr>
          <p:cNvPr id="15" name="Straight Connector 14"/>
          <p:cNvCxnSpPr/>
          <p:nvPr/>
        </p:nvCxnSpPr>
        <p:spPr bwMode="auto">
          <a:xfrm>
            <a:off x="709830" y="1377037"/>
            <a:ext cx="730676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>
            <a:off x="709830" y="1428853"/>
            <a:ext cx="730676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  <a:effectLst/>
        </p:spPr>
      </p:cxnSp>
      <p:cxnSp>
        <p:nvCxnSpPr>
          <p:cNvPr id="17" name="Straight Connector 16"/>
          <p:cNvCxnSpPr/>
          <p:nvPr/>
        </p:nvCxnSpPr>
        <p:spPr bwMode="auto">
          <a:xfrm>
            <a:off x="709830" y="1480669"/>
            <a:ext cx="730676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  <a:effectLst/>
        </p:spPr>
      </p:cxnSp>
      <p:cxnSp>
        <p:nvCxnSpPr>
          <p:cNvPr id="18" name="Straight Connector 17"/>
          <p:cNvCxnSpPr/>
          <p:nvPr/>
        </p:nvCxnSpPr>
        <p:spPr bwMode="auto">
          <a:xfrm>
            <a:off x="709830" y="1532485"/>
            <a:ext cx="730676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>
            <a:off x="709830" y="1584301"/>
            <a:ext cx="730676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>
            <a:off x="709830" y="1636117"/>
            <a:ext cx="730676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  <a:effectLst/>
        </p:spPr>
      </p:cxnSp>
      <p:cxnSp>
        <p:nvCxnSpPr>
          <p:cNvPr id="21" name="Straight Connector 20"/>
          <p:cNvCxnSpPr/>
          <p:nvPr/>
        </p:nvCxnSpPr>
        <p:spPr bwMode="auto">
          <a:xfrm>
            <a:off x="709830" y="1687933"/>
            <a:ext cx="730676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  <a:effectLst/>
        </p:spPr>
      </p:cxnSp>
      <p:cxnSp>
        <p:nvCxnSpPr>
          <p:cNvPr id="22" name="Straight Connector 21"/>
          <p:cNvCxnSpPr/>
          <p:nvPr/>
        </p:nvCxnSpPr>
        <p:spPr bwMode="auto">
          <a:xfrm>
            <a:off x="709830" y="1739749"/>
            <a:ext cx="730676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>
            <a:off x="709830" y="1791565"/>
            <a:ext cx="730676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  <a:effectLst/>
        </p:spPr>
      </p:cxnSp>
      <p:cxnSp>
        <p:nvCxnSpPr>
          <p:cNvPr id="24" name="Straight Connector 23"/>
          <p:cNvCxnSpPr/>
          <p:nvPr/>
        </p:nvCxnSpPr>
        <p:spPr bwMode="auto">
          <a:xfrm>
            <a:off x="709830" y="1843381"/>
            <a:ext cx="730676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  <a:effectLst/>
        </p:spPr>
      </p:cxnSp>
      <p:cxnSp>
        <p:nvCxnSpPr>
          <p:cNvPr id="25" name="Straight Connector 24"/>
          <p:cNvCxnSpPr/>
          <p:nvPr/>
        </p:nvCxnSpPr>
        <p:spPr bwMode="auto">
          <a:xfrm>
            <a:off x="709830" y="1895197"/>
            <a:ext cx="730676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  <a:effectLst/>
        </p:spPr>
      </p:cxnSp>
      <p:cxnSp>
        <p:nvCxnSpPr>
          <p:cNvPr id="26" name="Straight Connector 25"/>
          <p:cNvCxnSpPr/>
          <p:nvPr/>
        </p:nvCxnSpPr>
        <p:spPr bwMode="auto">
          <a:xfrm>
            <a:off x="709830" y="1947013"/>
            <a:ext cx="730676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  <a:effectLst/>
        </p:spPr>
      </p:cxnSp>
      <p:cxnSp>
        <p:nvCxnSpPr>
          <p:cNvPr id="27" name="Straight Connector 26"/>
          <p:cNvCxnSpPr/>
          <p:nvPr/>
        </p:nvCxnSpPr>
        <p:spPr bwMode="auto">
          <a:xfrm>
            <a:off x="709830" y="1998829"/>
            <a:ext cx="730676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  <a:effectLst/>
        </p:spPr>
      </p:cxnSp>
      <p:cxnSp>
        <p:nvCxnSpPr>
          <p:cNvPr id="28" name="Straight Connector 27"/>
          <p:cNvCxnSpPr/>
          <p:nvPr/>
        </p:nvCxnSpPr>
        <p:spPr bwMode="auto">
          <a:xfrm>
            <a:off x="709830" y="2050645"/>
            <a:ext cx="730676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  <a:effectLst/>
        </p:spPr>
      </p:cxnSp>
      <p:cxnSp>
        <p:nvCxnSpPr>
          <p:cNvPr id="29" name="Straight Connector 28"/>
          <p:cNvCxnSpPr/>
          <p:nvPr/>
        </p:nvCxnSpPr>
        <p:spPr bwMode="auto">
          <a:xfrm>
            <a:off x="709830" y="2102461"/>
            <a:ext cx="730676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  <a:effectLst/>
        </p:spPr>
      </p:cxnSp>
      <p:cxnSp>
        <p:nvCxnSpPr>
          <p:cNvPr id="30" name="Straight Connector 29"/>
          <p:cNvCxnSpPr/>
          <p:nvPr/>
        </p:nvCxnSpPr>
        <p:spPr bwMode="auto">
          <a:xfrm>
            <a:off x="709830" y="2154277"/>
            <a:ext cx="730676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  <a:effectLst/>
        </p:spPr>
      </p:cxnSp>
      <p:cxnSp>
        <p:nvCxnSpPr>
          <p:cNvPr id="31" name="Straight Connector 30"/>
          <p:cNvCxnSpPr/>
          <p:nvPr/>
        </p:nvCxnSpPr>
        <p:spPr bwMode="auto">
          <a:xfrm>
            <a:off x="709830" y="2206093"/>
            <a:ext cx="730676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  <a:effectLst/>
        </p:spPr>
      </p:cxnSp>
      <p:cxnSp>
        <p:nvCxnSpPr>
          <p:cNvPr id="32" name="Straight Connector 31"/>
          <p:cNvCxnSpPr/>
          <p:nvPr/>
        </p:nvCxnSpPr>
        <p:spPr bwMode="auto">
          <a:xfrm>
            <a:off x="709830" y="2257909"/>
            <a:ext cx="730676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  <a:effectLst/>
        </p:spPr>
      </p:cxnSp>
      <p:cxnSp>
        <p:nvCxnSpPr>
          <p:cNvPr id="33" name="Straight Connector 32"/>
          <p:cNvCxnSpPr/>
          <p:nvPr/>
        </p:nvCxnSpPr>
        <p:spPr bwMode="auto">
          <a:xfrm>
            <a:off x="709830" y="2309725"/>
            <a:ext cx="730676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  <a:effectLst/>
        </p:spPr>
      </p:cxnSp>
      <p:cxnSp>
        <p:nvCxnSpPr>
          <p:cNvPr id="34" name="Straight Connector 33"/>
          <p:cNvCxnSpPr/>
          <p:nvPr/>
        </p:nvCxnSpPr>
        <p:spPr bwMode="auto">
          <a:xfrm>
            <a:off x="709830" y="2361541"/>
            <a:ext cx="730676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  <a:effectLst/>
        </p:spPr>
      </p:cxnSp>
      <p:cxnSp>
        <p:nvCxnSpPr>
          <p:cNvPr id="35" name="Straight Connector 34"/>
          <p:cNvCxnSpPr/>
          <p:nvPr/>
        </p:nvCxnSpPr>
        <p:spPr bwMode="auto">
          <a:xfrm>
            <a:off x="709830" y="2413357"/>
            <a:ext cx="730676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  <a:effectLst/>
        </p:spPr>
      </p:cxnSp>
      <p:cxnSp>
        <p:nvCxnSpPr>
          <p:cNvPr id="36" name="Straight Connector 35"/>
          <p:cNvCxnSpPr/>
          <p:nvPr/>
        </p:nvCxnSpPr>
        <p:spPr bwMode="auto">
          <a:xfrm>
            <a:off x="709830" y="2465173"/>
            <a:ext cx="730676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  <a:effectLst/>
        </p:spPr>
      </p:cxnSp>
      <p:cxnSp>
        <p:nvCxnSpPr>
          <p:cNvPr id="37" name="Straight Connector 36"/>
          <p:cNvCxnSpPr/>
          <p:nvPr/>
        </p:nvCxnSpPr>
        <p:spPr bwMode="auto">
          <a:xfrm>
            <a:off x="709830" y="2516989"/>
            <a:ext cx="730676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  <a:effectLst/>
        </p:spPr>
      </p:cxnSp>
      <p:cxnSp>
        <p:nvCxnSpPr>
          <p:cNvPr id="38" name="Straight Connector 37"/>
          <p:cNvCxnSpPr/>
          <p:nvPr/>
        </p:nvCxnSpPr>
        <p:spPr bwMode="auto">
          <a:xfrm>
            <a:off x="709830" y="2568805"/>
            <a:ext cx="730676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  <a:effectLst/>
        </p:spPr>
      </p:cxnSp>
      <p:cxnSp>
        <p:nvCxnSpPr>
          <p:cNvPr id="39" name="Straight Connector 38"/>
          <p:cNvCxnSpPr/>
          <p:nvPr/>
        </p:nvCxnSpPr>
        <p:spPr bwMode="auto">
          <a:xfrm>
            <a:off x="709830" y="2620621"/>
            <a:ext cx="730676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  <a:effectLst/>
        </p:spPr>
      </p:cxnSp>
      <p:cxnSp>
        <p:nvCxnSpPr>
          <p:cNvPr id="40" name="Straight Connector 39"/>
          <p:cNvCxnSpPr/>
          <p:nvPr/>
        </p:nvCxnSpPr>
        <p:spPr bwMode="auto">
          <a:xfrm>
            <a:off x="709830" y="2672437"/>
            <a:ext cx="730676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  <a:effectLst/>
        </p:spPr>
      </p:cxnSp>
      <p:cxnSp>
        <p:nvCxnSpPr>
          <p:cNvPr id="41" name="Straight Connector 40"/>
          <p:cNvCxnSpPr/>
          <p:nvPr/>
        </p:nvCxnSpPr>
        <p:spPr bwMode="auto">
          <a:xfrm>
            <a:off x="709830" y="2724253"/>
            <a:ext cx="730676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  <a:effectLst/>
        </p:spPr>
      </p:cxnSp>
      <p:cxnSp>
        <p:nvCxnSpPr>
          <p:cNvPr id="42" name="Straight Connector 41"/>
          <p:cNvCxnSpPr/>
          <p:nvPr/>
        </p:nvCxnSpPr>
        <p:spPr bwMode="auto">
          <a:xfrm>
            <a:off x="709830" y="2776069"/>
            <a:ext cx="730676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  <a:effectLst/>
        </p:spPr>
      </p:cxnSp>
      <p:cxnSp>
        <p:nvCxnSpPr>
          <p:cNvPr id="43" name="Straight Connector 42"/>
          <p:cNvCxnSpPr/>
          <p:nvPr/>
        </p:nvCxnSpPr>
        <p:spPr bwMode="auto">
          <a:xfrm>
            <a:off x="709830" y="2827885"/>
            <a:ext cx="730676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  <a:effectLst/>
        </p:spPr>
      </p:cxnSp>
      <p:cxnSp>
        <p:nvCxnSpPr>
          <p:cNvPr id="44" name="Straight Connector 43"/>
          <p:cNvCxnSpPr/>
          <p:nvPr/>
        </p:nvCxnSpPr>
        <p:spPr bwMode="auto">
          <a:xfrm>
            <a:off x="709830" y="2879701"/>
            <a:ext cx="730676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  <a:effectLst/>
        </p:spPr>
      </p:cxnSp>
      <p:cxnSp>
        <p:nvCxnSpPr>
          <p:cNvPr id="45" name="Straight Connector 44"/>
          <p:cNvCxnSpPr/>
          <p:nvPr/>
        </p:nvCxnSpPr>
        <p:spPr bwMode="auto">
          <a:xfrm>
            <a:off x="709830" y="2931517"/>
            <a:ext cx="730676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  <a:effectLst/>
        </p:spPr>
      </p:cxnSp>
      <p:cxnSp>
        <p:nvCxnSpPr>
          <p:cNvPr id="46" name="Straight Connector 45"/>
          <p:cNvCxnSpPr/>
          <p:nvPr/>
        </p:nvCxnSpPr>
        <p:spPr bwMode="auto">
          <a:xfrm>
            <a:off x="709830" y="2983333"/>
            <a:ext cx="730676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  <a:effectLst/>
        </p:spPr>
      </p:cxnSp>
      <p:cxnSp>
        <p:nvCxnSpPr>
          <p:cNvPr id="47" name="Straight Connector 46"/>
          <p:cNvCxnSpPr/>
          <p:nvPr/>
        </p:nvCxnSpPr>
        <p:spPr bwMode="auto">
          <a:xfrm>
            <a:off x="709830" y="3035149"/>
            <a:ext cx="730676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  <a:effectLst/>
        </p:spPr>
      </p:cxnSp>
      <p:cxnSp>
        <p:nvCxnSpPr>
          <p:cNvPr id="48" name="Straight Connector 47"/>
          <p:cNvCxnSpPr/>
          <p:nvPr/>
        </p:nvCxnSpPr>
        <p:spPr bwMode="auto">
          <a:xfrm>
            <a:off x="709830" y="3086965"/>
            <a:ext cx="730676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  <a:effectLst/>
        </p:spPr>
      </p:cxnSp>
      <p:cxnSp>
        <p:nvCxnSpPr>
          <p:cNvPr id="49" name="Straight Connector 48"/>
          <p:cNvCxnSpPr/>
          <p:nvPr/>
        </p:nvCxnSpPr>
        <p:spPr bwMode="auto">
          <a:xfrm>
            <a:off x="709830" y="3138781"/>
            <a:ext cx="730676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  <a:effectLst/>
        </p:spPr>
      </p:cxnSp>
      <p:cxnSp>
        <p:nvCxnSpPr>
          <p:cNvPr id="50" name="Straight Connector 49"/>
          <p:cNvCxnSpPr/>
          <p:nvPr/>
        </p:nvCxnSpPr>
        <p:spPr bwMode="auto">
          <a:xfrm>
            <a:off x="709830" y="3190597"/>
            <a:ext cx="730676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  <a:effectLst/>
        </p:spPr>
      </p:cxnSp>
      <p:cxnSp>
        <p:nvCxnSpPr>
          <p:cNvPr id="51" name="Straight Connector 50"/>
          <p:cNvCxnSpPr/>
          <p:nvPr/>
        </p:nvCxnSpPr>
        <p:spPr bwMode="auto">
          <a:xfrm>
            <a:off x="709830" y="3242413"/>
            <a:ext cx="730676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  <a:effectLst/>
        </p:spPr>
      </p:cxnSp>
      <p:cxnSp>
        <p:nvCxnSpPr>
          <p:cNvPr id="52" name="Straight Connector 51"/>
          <p:cNvCxnSpPr/>
          <p:nvPr/>
        </p:nvCxnSpPr>
        <p:spPr bwMode="auto">
          <a:xfrm>
            <a:off x="709830" y="3294229"/>
            <a:ext cx="730676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  <a:effectLst/>
        </p:spPr>
      </p:cxnSp>
      <p:cxnSp>
        <p:nvCxnSpPr>
          <p:cNvPr id="53" name="Straight Connector 52"/>
          <p:cNvCxnSpPr/>
          <p:nvPr/>
        </p:nvCxnSpPr>
        <p:spPr bwMode="auto">
          <a:xfrm>
            <a:off x="709830" y="3346045"/>
            <a:ext cx="730676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  <a:effectLst/>
        </p:spPr>
      </p:cxnSp>
      <p:cxnSp>
        <p:nvCxnSpPr>
          <p:cNvPr id="54" name="Straight Connector 53"/>
          <p:cNvCxnSpPr/>
          <p:nvPr/>
        </p:nvCxnSpPr>
        <p:spPr bwMode="auto">
          <a:xfrm>
            <a:off x="709830" y="3397861"/>
            <a:ext cx="730676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  <a:effectLst/>
        </p:spPr>
      </p:cxnSp>
      <p:cxnSp>
        <p:nvCxnSpPr>
          <p:cNvPr id="55" name="Straight Connector 54"/>
          <p:cNvCxnSpPr/>
          <p:nvPr/>
        </p:nvCxnSpPr>
        <p:spPr bwMode="auto">
          <a:xfrm>
            <a:off x="709830" y="3449677"/>
            <a:ext cx="730676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  <a:effectLst/>
        </p:spPr>
      </p:cxnSp>
      <p:cxnSp>
        <p:nvCxnSpPr>
          <p:cNvPr id="56" name="Straight Connector 55"/>
          <p:cNvCxnSpPr/>
          <p:nvPr/>
        </p:nvCxnSpPr>
        <p:spPr bwMode="auto">
          <a:xfrm>
            <a:off x="709830" y="3501493"/>
            <a:ext cx="730676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  <a:effectLst/>
        </p:spPr>
      </p:cxnSp>
      <p:cxnSp>
        <p:nvCxnSpPr>
          <p:cNvPr id="57" name="Straight Connector 56"/>
          <p:cNvCxnSpPr/>
          <p:nvPr/>
        </p:nvCxnSpPr>
        <p:spPr bwMode="auto">
          <a:xfrm>
            <a:off x="709830" y="3553309"/>
            <a:ext cx="730676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  <a:effectLst/>
        </p:spPr>
      </p:cxnSp>
      <p:cxnSp>
        <p:nvCxnSpPr>
          <p:cNvPr id="58" name="Straight Connector 57"/>
          <p:cNvCxnSpPr/>
          <p:nvPr/>
        </p:nvCxnSpPr>
        <p:spPr bwMode="auto">
          <a:xfrm>
            <a:off x="709830" y="3605125"/>
            <a:ext cx="730676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  <a:effectLst/>
        </p:spPr>
      </p:cxnSp>
      <p:cxnSp>
        <p:nvCxnSpPr>
          <p:cNvPr id="59" name="Straight Connector 58"/>
          <p:cNvCxnSpPr/>
          <p:nvPr/>
        </p:nvCxnSpPr>
        <p:spPr bwMode="auto">
          <a:xfrm>
            <a:off x="709830" y="3656941"/>
            <a:ext cx="730676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  <a:effectLst/>
        </p:spPr>
      </p:cxnSp>
      <p:cxnSp>
        <p:nvCxnSpPr>
          <p:cNvPr id="60" name="Straight Connector 59"/>
          <p:cNvCxnSpPr/>
          <p:nvPr/>
        </p:nvCxnSpPr>
        <p:spPr bwMode="auto">
          <a:xfrm>
            <a:off x="709830" y="3708757"/>
            <a:ext cx="730676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  <a:effectLst/>
        </p:spPr>
      </p:cxnSp>
      <p:cxnSp>
        <p:nvCxnSpPr>
          <p:cNvPr id="61" name="Straight Connector 60"/>
          <p:cNvCxnSpPr/>
          <p:nvPr/>
        </p:nvCxnSpPr>
        <p:spPr bwMode="auto">
          <a:xfrm>
            <a:off x="709830" y="3760573"/>
            <a:ext cx="730676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  <a:effectLst/>
        </p:spPr>
      </p:cxnSp>
      <p:cxnSp>
        <p:nvCxnSpPr>
          <p:cNvPr id="62" name="Straight Connector 61"/>
          <p:cNvCxnSpPr/>
          <p:nvPr/>
        </p:nvCxnSpPr>
        <p:spPr bwMode="auto">
          <a:xfrm>
            <a:off x="709830" y="3812389"/>
            <a:ext cx="730676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  <a:effectLst/>
        </p:spPr>
      </p:cxnSp>
      <p:cxnSp>
        <p:nvCxnSpPr>
          <p:cNvPr id="63" name="Straight Connector 62"/>
          <p:cNvCxnSpPr/>
          <p:nvPr/>
        </p:nvCxnSpPr>
        <p:spPr bwMode="auto">
          <a:xfrm>
            <a:off x="709830" y="3864205"/>
            <a:ext cx="730676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  <a:effectLst/>
        </p:spPr>
      </p:cxnSp>
      <p:cxnSp>
        <p:nvCxnSpPr>
          <p:cNvPr id="64" name="Straight Connector 63"/>
          <p:cNvCxnSpPr/>
          <p:nvPr/>
        </p:nvCxnSpPr>
        <p:spPr bwMode="auto">
          <a:xfrm>
            <a:off x="709830" y="3916021"/>
            <a:ext cx="730676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  <a:effectLst/>
        </p:spPr>
      </p:cxnSp>
      <p:cxnSp>
        <p:nvCxnSpPr>
          <p:cNvPr id="65" name="Straight Connector 64"/>
          <p:cNvCxnSpPr/>
          <p:nvPr/>
        </p:nvCxnSpPr>
        <p:spPr bwMode="auto">
          <a:xfrm>
            <a:off x="709830" y="3967837"/>
            <a:ext cx="730676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  <a:effectLst/>
        </p:spPr>
      </p:cxnSp>
      <p:cxnSp>
        <p:nvCxnSpPr>
          <p:cNvPr id="66" name="Straight Connector 65"/>
          <p:cNvCxnSpPr/>
          <p:nvPr/>
        </p:nvCxnSpPr>
        <p:spPr bwMode="auto">
          <a:xfrm>
            <a:off x="709830" y="4019653"/>
            <a:ext cx="730676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  <a:effectLst/>
        </p:spPr>
      </p:cxnSp>
      <p:cxnSp>
        <p:nvCxnSpPr>
          <p:cNvPr id="67" name="Straight Connector 66"/>
          <p:cNvCxnSpPr/>
          <p:nvPr/>
        </p:nvCxnSpPr>
        <p:spPr bwMode="auto">
          <a:xfrm>
            <a:off x="709830" y="4071469"/>
            <a:ext cx="730676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  <a:effectLst/>
        </p:spPr>
      </p:cxnSp>
      <p:cxnSp>
        <p:nvCxnSpPr>
          <p:cNvPr id="68" name="Straight Connector 67"/>
          <p:cNvCxnSpPr/>
          <p:nvPr/>
        </p:nvCxnSpPr>
        <p:spPr bwMode="auto">
          <a:xfrm>
            <a:off x="709830" y="4123285"/>
            <a:ext cx="730676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  <a:effectLst/>
        </p:spPr>
      </p:cxnSp>
      <p:cxnSp>
        <p:nvCxnSpPr>
          <p:cNvPr id="69" name="Straight Connector 68"/>
          <p:cNvCxnSpPr/>
          <p:nvPr/>
        </p:nvCxnSpPr>
        <p:spPr bwMode="auto">
          <a:xfrm>
            <a:off x="709830" y="4175101"/>
            <a:ext cx="730676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  <a:effectLst/>
        </p:spPr>
      </p:cxnSp>
      <p:cxnSp>
        <p:nvCxnSpPr>
          <p:cNvPr id="70" name="Straight Connector 69"/>
          <p:cNvCxnSpPr/>
          <p:nvPr/>
        </p:nvCxnSpPr>
        <p:spPr bwMode="auto">
          <a:xfrm>
            <a:off x="709830" y="4226917"/>
            <a:ext cx="730676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  <a:effectLst/>
        </p:spPr>
      </p:cxnSp>
      <p:cxnSp>
        <p:nvCxnSpPr>
          <p:cNvPr id="71" name="Straight Connector 70"/>
          <p:cNvCxnSpPr/>
          <p:nvPr/>
        </p:nvCxnSpPr>
        <p:spPr bwMode="auto">
          <a:xfrm>
            <a:off x="709830" y="4278733"/>
            <a:ext cx="730676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  <a:effectLst/>
        </p:spPr>
      </p:cxnSp>
      <p:cxnSp>
        <p:nvCxnSpPr>
          <p:cNvPr id="72" name="Straight Connector 71"/>
          <p:cNvCxnSpPr/>
          <p:nvPr/>
        </p:nvCxnSpPr>
        <p:spPr bwMode="auto">
          <a:xfrm>
            <a:off x="709830" y="4330549"/>
            <a:ext cx="730676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  <a:effectLst/>
        </p:spPr>
      </p:cxnSp>
      <p:cxnSp>
        <p:nvCxnSpPr>
          <p:cNvPr id="73" name="Straight Connector 72"/>
          <p:cNvCxnSpPr/>
          <p:nvPr/>
        </p:nvCxnSpPr>
        <p:spPr bwMode="auto">
          <a:xfrm>
            <a:off x="709830" y="4382365"/>
            <a:ext cx="730676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  <a:effectLst/>
        </p:spPr>
      </p:cxnSp>
      <p:cxnSp>
        <p:nvCxnSpPr>
          <p:cNvPr id="74" name="Straight Connector 73"/>
          <p:cNvCxnSpPr/>
          <p:nvPr/>
        </p:nvCxnSpPr>
        <p:spPr bwMode="auto">
          <a:xfrm>
            <a:off x="709830" y="4434181"/>
            <a:ext cx="730676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  <a:effectLst/>
        </p:spPr>
      </p:cxnSp>
      <p:cxnSp>
        <p:nvCxnSpPr>
          <p:cNvPr id="75" name="Straight Connector 74"/>
          <p:cNvCxnSpPr/>
          <p:nvPr/>
        </p:nvCxnSpPr>
        <p:spPr bwMode="auto">
          <a:xfrm>
            <a:off x="709830" y="4485997"/>
            <a:ext cx="730676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  <a:effectLst/>
        </p:spPr>
      </p:cxnSp>
      <p:cxnSp>
        <p:nvCxnSpPr>
          <p:cNvPr id="76" name="Straight Connector 75"/>
          <p:cNvCxnSpPr/>
          <p:nvPr/>
        </p:nvCxnSpPr>
        <p:spPr bwMode="auto">
          <a:xfrm>
            <a:off x="709830" y="4537813"/>
            <a:ext cx="730676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  <a:effectLst/>
        </p:spPr>
      </p:cxnSp>
      <p:cxnSp>
        <p:nvCxnSpPr>
          <p:cNvPr id="77" name="Straight Connector 76"/>
          <p:cNvCxnSpPr/>
          <p:nvPr/>
        </p:nvCxnSpPr>
        <p:spPr bwMode="auto">
          <a:xfrm>
            <a:off x="709830" y="4589629"/>
            <a:ext cx="730676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  <a:effectLst/>
        </p:spPr>
      </p:cxnSp>
      <p:cxnSp>
        <p:nvCxnSpPr>
          <p:cNvPr id="78" name="Straight Connector 77"/>
          <p:cNvCxnSpPr/>
          <p:nvPr/>
        </p:nvCxnSpPr>
        <p:spPr bwMode="auto">
          <a:xfrm>
            <a:off x="709830" y="4641445"/>
            <a:ext cx="730676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  <a:effectLst/>
        </p:spPr>
      </p:cxnSp>
      <p:cxnSp>
        <p:nvCxnSpPr>
          <p:cNvPr id="79" name="Straight Connector 78"/>
          <p:cNvCxnSpPr/>
          <p:nvPr/>
        </p:nvCxnSpPr>
        <p:spPr bwMode="auto">
          <a:xfrm>
            <a:off x="709830" y="4693261"/>
            <a:ext cx="730676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  <a:effectLst/>
        </p:spPr>
      </p:cxnSp>
      <p:cxnSp>
        <p:nvCxnSpPr>
          <p:cNvPr id="80" name="Straight Connector 79"/>
          <p:cNvCxnSpPr/>
          <p:nvPr/>
        </p:nvCxnSpPr>
        <p:spPr bwMode="auto">
          <a:xfrm>
            <a:off x="709830" y="4745077"/>
            <a:ext cx="730676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  <a:effectLst/>
        </p:spPr>
      </p:cxnSp>
      <p:cxnSp>
        <p:nvCxnSpPr>
          <p:cNvPr id="81" name="Straight Connector 80"/>
          <p:cNvCxnSpPr/>
          <p:nvPr/>
        </p:nvCxnSpPr>
        <p:spPr bwMode="auto">
          <a:xfrm>
            <a:off x="709830" y="4796893"/>
            <a:ext cx="730676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  <a:effectLst/>
        </p:spPr>
      </p:cxnSp>
      <p:cxnSp>
        <p:nvCxnSpPr>
          <p:cNvPr id="82" name="Straight Connector 81"/>
          <p:cNvCxnSpPr/>
          <p:nvPr/>
        </p:nvCxnSpPr>
        <p:spPr bwMode="auto">
          <a:xfrm>
            <a:off x="709830" y="4848709"/>
            <a:ext cx="730676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  <a:effectLst/>
        </p:spPr>
      </p:cxnSp>
      <p:cxnSp>
        <p:nvCxnSpPr>
          <p:cNvPr id="83" name="Straight Connector 82"/>
          <p:cNvCxnSpPr/>
          <p:nvPr/>
        </p:nvCxnSpPr>
        <p:spPr bwMode="auto">
          <a:xfrm>
            <a:off x="709830" y="4900525"/>
            <a:ext cx="730676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  <a:effectLst/>
        </p:spPr>
      </p:cxnSp>
      <p:cxnSp>
        <p:nvCxnSpPr>
          <p:cNvPr id="84" name="Straight Connector 83"/>
          <p:cNvCxnSpPr/>
          <p:nvPr/>
        </p:nvCxnSpPr>
        <p:spPr bwMode="auto">
          <a:xfrm>
            <a:off x="709830" y="4952341"/>
            <a:ext cx="730676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  <a:effectLst/>
        </p:spPr>
      </p:cxnSp>
      <p:cxnSp>
        <p:nvCxnSpPr>
          <p:cNvPr id="85" name="Straight Connector 84"/>
          <p:cNvCxnSpPr/>
          <p:nvPr/>
        </p:nvCxnSpPr>
        <p:spPr bwMode="auto">
          <a:xfrm>
            <a:off x="709830" y="5004157"/>
            <a:ext cx="730676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  <a:effectLst/>
        </p:spPr>
      </p:cxnSp>
      <p:cxnSp>
        <p:nvCxnSpPr>
          <p:cNvPr id="86" name="Straight Connector 85"/>
          <p:cNvCxnSpPr/>
          <p:nvPr/>
        </p:nvCxnSpPr>
        <p:spPr bwMode="auto">
          <a:xfrm>
            <a:off x="709830" y="5055973"/>
            <a:ext cx="730676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  <a:effectLst/>
        </p:spPr>
      </p:cxnSp>
      <p:cxnSp>
        <p:nvCxnSpPr>
          <p:cNvPr id="87" name="Straight Connector 86"/>
          <p:cNvCxnSpPr/>
          <p:nvPr/>
        </p:nvCxnSpPr>
        <p:spPr bwMode="auto">
          <a:xfrm>
            <a:off x="709830" y="5107789"/>
            <a:ext cx="730676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  <a:effectLst/>
        </p:spPr>
      </p:cxnSp>
      <p:cxnSp>
        <p:nvCxnSpPr>
          <p:cNvPr id="88" name="Straight Connector 87"/>
          <p:cNvCxnSpPr/>
          <p:nvPr/>
        </p:nvCxnSpPr>
        <p:spPr bwMode="auto">
          <a:xfrm>
            <a:off x="709830" y="5159605"/>
            <a:ext cx="730676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  <a:effectLst/>
        </p:spPr>
      </p:cxnSp>
      <p:cxnSp>
        <p:nvCxnSpPr>
          <p:cNvPr id="89" name="Straight Connector 88"/>
          <p:cNvCxnSpPr/>
          <p:nvPr/>
        </p:nvCxnSpPr>
        <p:spPr bwMode="auto">
          <a:xfrm>
            <a:off x="709830" y="5211421"/>
            <a:ext cx="730676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  <a:effectLst/>
        </p:spPr>
      </p:cxnSp>
      <p:cxnSp>
        <p:nvCxnSpPr>
          <p:cNvPr id="90" name="Straight Connector 89"/>
          <p:cNvCxnSpPr/>
          <p:nvPr/>
        </p:nvCxnSpPr>
        <p:spPr bwMode="auto">
          <a:xfrm>
            <a:off x="709830" y="5263237"/>
            <a:ext cx="730676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  <a:effectLst/>
        </p:spPr>
      </p:cxnSp>
      <p:cxnSp>
        <p:nvCxnSpPr>
          <p:cNvPr id="91" name="Straight Connector 90"/>
          <p:cNvCxnSpPr/>
          <p:nvPr/>
        </p:nvCxnSpPr>
        <p:spPr bwMode="auto">
          <a:xfrm>
            <a:off x="709830" y="5315053"/>
            <a:ext cx="730676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  <a:effectLst/>
        </p:spPr>
      </p:cxnSp>
      <p:cxnSp>
        <p:nvCxnSpPr>
          <p:cNvPr id="92" name="Straight Connector 91"/>
          <p:cNvCxnSpPr/>
          <p:nvPr/>
        </p:nvCxnSpPr>
        <p:spPr bwMode="auto">
          <a:xfrm>
            <a:off x="709830" y="5366869"/>
            <a:ext cx="730676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  <a:effectLst/>
        </p:spPr>
      </p:cxnSp>
      <p:cxnSp>
        <p:nvCxnSpPr>
          <p:cNvPr id="93" name="Straight Connector 92"/>
          <p:cNvCxnSpPr/>
          <p:nvPr/>
        </p:nvCxnSpPr>
        <p:spPr bwMode="auto">
          <a:xfrm>
            <a:off x="709830" y="5418685"/>
            <a:ext cx="730676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  <a:effectLst/>
        </p:spPr>
      </p:cxnSp>
      <p:cxnSp>
        <p:nvCxnSpPr>
          <p:cNvPr id="94" name="Straight Connector 93"/>
          <p:cNvCxnSpPr/>
          <p:nvPr/>
        </p:nvCxnSpPr>
        <p:spPr bwMode="auto">
          <a:xfrm>
            <a:off x="709830" y="5470501"/>
            <a:ext cx="730676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  <a:effectLst/>
        </p:spPr>
      </p:cxnSp>
      <p:cxnSp>
        <p:nvCxnSpPr>
          <p:cNvPr id="95" name="Straight Connector 94"/>
          <p:cNvCxnSpPr/>
          <p:nvPr/>
        </p:nvCxnSpPr>
        <p:spPr bwMode="auto">
          <a:xfrm>
            <a:off x="709830" y="5522317"/>
            <a:ext cx="730676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  <a:effectLst/>
        </p:spPr>
      </p:cxnSp>
      <p:cxnSp>
        <p:nvCxnSpPr>
          <p:cNvPr id="96" name="Straight Connector 95"/>
          <p:cNvCxnSpPr/>
          <p:nvPr/>
        </p:nvCxnSpPr>
        <p:spPr bwMode="auto">
          <a:xfrm>
            <a:off x="709830" y="5574133"/>
            <a:ext cx="730676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  <a:effectLst/>
        </p:spPr>
      </p:cxnSp>
      <p:cxnSp>
        <p:nvCxnSpPr>
          <p:cNvPr id="97" name="Straight Connector 96"/>
          <p:cNvCxnSpPr/>
          <p:nvPr/>
        </p:nvCxnSpPr>
        <p:spPr bwMode="auto">
          <a:xfrm>
            <a:off x="709830" y="5625949"/>
            <a:ext cx="730676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  <a:effectLst/>
        </p:spPr>
      </p:cxnSp>
      <p:cxnSp>
        <p:nvCxnSpPr>
          <p:cNvPr id="98" name="Straight Connector 97"/>
          <p:cNvCxnSpPr/>
          <p:nvPr/>
        </p:nvCxnSpPr>
        <p:spPr bwMode="auto">
          <a:xfrm>
            <a:off x="709830" y="5677765"/>
            <a:ext cx="730676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  <a:effectLst/>
        </p:spPr>
      </p:cxnSp>
      <p:cxnSp>
        <p:nvCxnSpPr>
          <p:cNvPr id="99" name="Straight Connector 98"/>
          <p:cNvCxnSpPr/>
          <p:nvPr/>
        </p:nvCxnSpPr>
        <p:spPr bwMode="auto">
          <a:xfrm>
            <a:off x="709830" y="5729581"/>
            <a:ext cx="730676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  <a:effectLst/>
        </p:spPr>
      </p:cxnSp>
      <p:cxnSp>
        <p:nvCxnSpPr>
          <p:cNvPr id="100" name="Straight Connector 99"/>
          <p:cNvCxnSpPr/>
          <p:nvPr/>
        </p:nvCxnSpPr>
        <p:spPr bwMode="auto">
          <a:xfrm>
            <a:off x="709830" y="5781397"/>
            <a:ext cx="730676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  <a:effectLst/>
        </p:spPr>
      </p:cxnSp>
      <p:cxnSp>
        <p:nvCxnSpPr>
          <p:cNvPr id="101" name="Straight Connector 100"/>
          <p:cNvCxnSpPr/>
          <p:nvPr/>
        </p:nvCxnSpPr>
        <p:spPr bwMode="auto">
          <a:xfrm>
            <a:off x="709830" y="5833213"/>
            <a:ext cx="730676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  <a:effectLst/>
        </p:spPr>
      </p:cxnSp>
      <p:cxnSp>
        <p:nvCxnSpPr>
          <p:cNvPr id="102" name="Straight Connector 101"/>
          <p:cNvCxnSpPr/>
          <p:nvPr/>
        </p:nvCxnSpPr>
        <p:spPr bwMode="auto">
          <a:xfrm>
            <a:off x="709830" y="5885029"/>
            <a:ext cx="730676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  <a:effectLst/>
        </p:spPr>
      </p:cxnSp>
      <p:cxnSp>
        <p:nvCxnSpPr>
          <p:cNvPr id="103" name="Straight Connector 102"/>
          <p:cNvCxnSpPr/>
          <p:nvPr/>
        </p:nvCxnSpPr>
        <p:spPr bwMode="auto">
          <a:xfrm>
            <a:off x="709830" y="5936845"/>
            <a:ext cx="730676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  <a:effectLst/>
        </p:spPr>
      </p:cxnSp>
      <p:cxnSp>
        <p:nvCxnSpPr>
          <p:cNvPr id="104" name="Straight Connector 103"/>
          <p:cNvCxnSpPr/>
          <p:nvPr/>
        </p:nvCxnSpPr>
        <p:spPr bwMode="auto">
          <a:xfrm>
            <a:off x="709830" y="5988661"/>
            <a:ext cx="730676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  <a:effectLst/>
        </p:spPr>
      </p:cxnSp>
      <p:cxnSp>
        <p:nvCxnSpPr>
          <p:cNvPr id="105" name="Straight Connector 104"/>
          <p:cNvCxnSpPr/>
          <p:nvPr/>
        </p:nvCxnSpPr>
        <p:spPr bwMode="auto">
          <a:xfrm>
            <a:off x="709830" y="6040477"/>
            <a:ext cx="730676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  <a:effectLst/>
        </p:spPr>
      </p:cxnSp>
      <p:cxnSp>
        <p:nvCxnSpPr>
          <p:cNvPr id="106" name="Straight Connector 105"/>
          <p:cNvCxnSpPr/>
          <p:nvPr/>
        </p:nvCxnSpPr>
        <p:spPr bwMode="auto">
          <a:xfrm>
            <a:off x="709830" y="6092293"/>
            <a:ext cx="730676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  <a:effectLst/>
        </p:spPr>
      </p:cxnSp>
      <p:cxnSp>
        <p:nvCxnSpPr>
          <p:cNvPr id="107" name="Straight Connector 106"/>
          <p:cNvCxnSpPr/>
          <p:nvPr/>
        </p:nvCxnSpPr>
        <p:spPr bwMode="auto">
          <a:xfrm>
            <a:off x="709830" y="6144109"/>
            <a:ext cx="730676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  <a:effectLst/>
        </p:spPr>
      </p:cxnSp>
      <p:cxnSp>
        <p:nvCxnSpPr>
          <p:cNvPr id="108" name="Straight Connector 107"/>
          <p:cNvCxnSpPr/>
          <p:nvPr/>
        </p:nvCxnSpPr>
        <p:spPr bwMode="auto">
          <a:xfrm>
            <a:off x="709830" y="6195925"/>
            <a:ext cx="730676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  <a:effectLst/>
        </p:spPr>
      </p:cxnSp>
      <p:cxnSp>
        <p:nvCxnSpPr>
          <p:cNvPr id="109" name="Straight Connector 108"/>
          <p:cNvCxnSpPr/>
          <p:nvPr/>
        </p:nvCxnSpPr>
        <p:spPr bwMode="auto">
          <a:xfrm>
            <a:off x="709830" y="6247741"/>
            <a:ext cx="730676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  <a:effectLst/>
        </p:spPr>
      </p:cxnSp>
      <p:cxnSp>
        <p:nvCxnSpPr>
          <p:cNvPr id="110" name="Straight Connector 109"/>
          <p:cNvCxnSpPr/>
          <p:nvPr/>
        </p:nvCxnSpPr>
        <p:spPr bwMode="auto">
          <a:xfrm>
            <a:off x="709830" y="6299557"/>
            <a:ext cx="730676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  <a:effectLst/>
        </p:spPr>
      </p:cxnSp>
      <p:cxnSp>
        <p:nvCxnSpPr>
          <p:cNvPr id="111" name="Straight Connector 110"/>
          <p:cNvCxnSpPr/>
          <p:nvPr/>
        </p:nvCxnSpPr>
        <p:spPr bwMode="auto">
          <a:xfrm>
            <a:off x="709830" y="6351373"/>
            <a:ext cx="730676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  <a:effectLst/>
        </p:spPr>
      </p:cxnSp>
      <p:cxnSp>
        <p:nvCxnSpPr>
          <p:cNvPr id="112" name="Straight Connector 111"/>
          <p:cNvCxnSpPr/>
          <p:nvPr/>
        </p:nvCxnSpPr>
        <p:spPr bwMode="auto">
          <a:xfrm>
            <a:off x="709830" y="6403189"/>
            <a:ext cx="730676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  <a:effectLst/>
        </p:spPr>
      </p:cxnSp>
      <p:cxnSp>
        <p:nvCxnSpPr>
          <p:cNvPr id="113" name="Straight Connector 112"/>
          <p:cNvCxnSpPr/>
          <p:nvPr/>
        </p:nvCxnSpPr>
        <p:spPr bwMode="auto">
          <a:xfrm>
            <a:off x="709830" y="6455005"/>
            <a:ext cx="730676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  <a:effectLst/>
        </p:spPr>
      </p:cxnSp>
      <p:cxnSp>
        <p:nvCxnSpPr>
          <p:cNvPr id="114" name="Straight Connector 113"/>
          <p:cNvCxnSpPr/>
          <p:nvPr/>
        </p:nvCxnSpPr>
        <p:spPr bwMode="auto">
          <a:xfrm>
            <a:off x="709830" y="6506821"/>
            <a:ext cx="730676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  <a:effectLst/>
        </p:spPr>
      </p:cxnSp>
      <p:cxnSp>
        <p:nvCxnSpPr>
          <p:cNvPr id="115" name="Straight Connector 114"/>
          <p:cNvCxnSpPr/>
          <p:nvPr/>
        </p:nvCxnSpPr>
        <p:spPr bwMode="auto">
          <a:xfrm>
            <a:off x="709830" y="6558637"/>
            <a:ext cx="730676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  <a:effectLst/>
        </p:spPr>
      </p:cxnSp>
      <p:cxnSp>
        <p:nvCxnSpPr>
          <p:cNvPr id="116" name="Straight Connector 115"/>
          <p:cNvCxnSpPr/>
          <p:nvPr/>
        </p:nvCxnSpPr>
        <p:spPr bwMode="auto">
          <a:xfrm>
            <a:off x="709830" y="6610453"/>
            <a:ext cx="730676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  <a:effectLst/>
        </p:spPr>
      </p:cxnSp>
      <p:cxnSp>
        <p:nvCxnSpPr>
          <p:cNvPr id="117" name="Straight Connector 116"/>
          <p:cNvCxnSpPr/>
          <p:nvPr/>
        </p:nvCxnSpPr>
        <p:spPr bwMode="auto">
          <a:xfrm>
            <a:off x="709830" y="6662269"/>
            <a:ext cx="7306764" cy="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chemeClr val="tx2">
                <a:lumMod val="75000"/>
                <a:lumOff val="25000"/>
              </a:schemeClr>
            </a:solidFill>
            <a:prstDash val="solid"/>
            <a:round/>
            <a:headEnd type="none" w="lg" len="med"/>
            <a:tailEnd type="none" w="lg" len="med"/>
          </a:ln>
          <a:effectLst/>
        </p:spPr>
      </p:cxnSp>
      <p:sp>
        <p:nvSpPr>
          <p:cNvPr id="251" name="Freeform 250"/>
          <p:cNvSpPr/>
          <p:nvPr/>
        </p:nvSpPr>
        <p:spPr bwMode="auto">
          <a:xfrm>
            <a:off x="2257425" y="1266825"/>
            <a:ext cx="5200650" cy="5372100"/>
          </a:xfrm>
          <a:custGeom>
            <a:avLst/>
            <a:gdLst>
              <a:gd name="connsiteX0" fmla="*/ 3076575 w 5200650"/>
              <a:gd name="connsiteY0" fmla="*/ 5343525 h 5372100"/>
              <a:gd name="connsiteX1" fmla="*/ 0 w 5200650"/>
              <a:gd name="connsiteY1" fmla="*/ 0 h 5372100"/>
              <a:gd name="connsiteX2" fmla="*/ 2105025 w 5200650"/>
              <a:gd name="connsiteY2" fmla="*/ 0 h 5372100"/>
              <a:gd name="connsiteX3" fmla="*/ 5200650 w 5200650"/>
              <a:gd name="connsiteY3" fmla="*/ 5372100 h 5372100"/>
              <a:gd name="connsiteX4" fmla="*/ 3076575 w 5200650"/>
              <a:gd name="connsiteY4" fmla="*/ 5343525 h 537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00650" h="5372100">
                <a:moveTo>
                  <a:pt x="3076575" y="5343525"/>
                </a:moveTo>
                <a:lnTo>
                  <a:pt x="0" y="0"/>
                </a:lnTo>
                <a:lnTo>
                  <a:pt x="2105025" y="0"/>
                </a:lnTo>
                <a:lnTo>
                  <a:pt x="5200650" y="5372100"/>
                </a:lnTo>
                <a:lnTo>
                  <a:pt x="3076575" y="5343525"/>
                </a:lnTo>
                <a:close/>
              </a:path>
            </a:pathLst>
          </a:custGeom>
          <a:solidFill>
            <a:srgbClr val="0300BE">
              <a:alpha val="14118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entury Gothic" pitchFamily="34" charset="0"/>
              <a:cs typeface="Arial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234730" y="243281"/>
            <a:ext cx="26965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35.5 inch ID pipe</a:t>
            </a:r>
            <a:endParaRPr lang="en-US" dirty="0"/>
          </a:p>
        </p:txBody>
      </p:sp>
      <p:cxnSp>
        <p:nvCxnSpPr>
          <p:cNvPr id="4" name="Straight Arrow Connector 3"/>
          <p:cNvCxnSpPr>
            <a:stCxn id="2" idx="1"/>
          </p:cNvCxnSpPr>
          <p:nvPr/>
        </p:nvCxnSpPr>
        <p:spPr bwMode="auto">
          <a:xfrm flipH="1">
            <a:off x="4857750" y="504891"/>
            <a:ext cx="376980" cy="67146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triangle"/>
          </a:ln>
          <a:effectLst/>
        </p:spPr>
      </p:cxnSp>
      <p:sp>
        <p:nvSpPr>
          <p:cNvPr id="5" name="TextBox 4"/>
          <p:cNvSpPr txBox="1"/>
          <p:nvPr/>
        </p:nvSpPr>
        <p:spPr>
          <a:xfrm flipH="1">
            <a:off x="1237892" y="3844943"/>
            <a:ext cx="1949925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Honeycomb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2257425" y="243281"/>
            <a:ext cx="0" cy="268823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  <a:effectLst/>
        </p:spPr>
      </p:cxnSp>
      <p:sp>
        <p:nvSpPr>
          <p:cNvPr id="121" name="Arc 120"/>
          <p:cNvSpPr/>
          <p:nvPr/>
        </p:nvSpPr>
        <p:spPr bwMode="auto">
          <a:xfrm rot="5400000">
            <a:off x="1827236" y="1470067"/>
            <a:ext cx="852803" cy="1415751"/>
          </a:xfrm>
          <a:prstGeom prst="arc">
            <a:avLst>
              <a:gd name="adj1" fmla="val 17158904"/>
              <a:gd name="adj2" fmla="val 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entury Gothic" pitchFamily="34" charset="0"/>
              <a:cs typeface="Arial" charset="0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2403448" y="2421346"/>
            <a:ext cx="37204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30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222388" y="204958"/>
            <a:ext cx="3877580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The light blue section is what we actually want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 bwMode="auto">
          <a:xfrm>
            <a:off x="3531765" y="914220"/>
            <a:ext cx="234892" cy="55465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402948429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Lectures">
  <a:themeElements>
    <a:clrScheme name="Classroom">
      <a:dk1>
        <a:srgbClr val="000000"/>
      </a:dk1>
      <a:lt1>
        <a:srgbClr val="FFFFFF"/>
      </a:lt1>
      <a:dk2>
        <a:srgbClr val="00005A"/>
      </a:dk2>
      <a:lt2>
        <a:srgbClr val="12037F"/>
      </a:lt2>
      <a:accent1>
        <a:srgbClr val="0300BE"/>
      </a:accent1>
      <a:accent2>
        <a:srgbClr val="FBA305"/>
      </a:accent2>
      <a:accent3>
        <a:srgbClr val="3399FF"/>
      </a:accent3>
      <a:accent4>
        <a:srgbClr val="AC0000"/>
      </a:accent4>
      <a:accent5>
        <a:srgbClr val="F7B0B0"/>
      </a:accent5>
      <a:accent6>
        <a:srgbClr val="E39304"/>
      </a:accent6>
      <a:hlink>
        <a:srgbClr val="678EFD"/>
      </a:hlink>
      <a:folHlink>
        <a:srgbClr val="AC0000"/>
      </a:folHlink>
    </a:clrScheme>
    <a:fontScheme name="1_AguaClara the road">
      <a:majorFont>
        <a:latin typeface="Candara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lg" len="med"/>
          <a:tailEnd type="none" w="lg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entury Gothic" pitchFamily="34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lg" len="med"/>
          <a:tailEnd type="none" w="lg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entury Gothic" pitchFamily="34" charset="0"/>
            <a:cs typeface="Arial" charset="0"/>
          </a:defRPr>
        </a:defPPr>
      </a:lstStyle>
    </a:lnDef>
  </a:objectDefaults>
  <a:extraClrSchemeLst>
    <a:extraClrScheme>
      <a:clrScheme name="1_AguaClara the roa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33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ADAA"/>
        </a:accent5>
        <a:accent6>
          <a:srgbClr val="E78A00"/>
        </a:accent6>
        <a:hlink>
          <a:srgbClr val="3366FF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Classroom</Template>
  <TotalTime>237102</TotalTime>
  <Words>25</Words>
  <Application>Microsoft Office PowerPoint</Application>
  <PresentationFormat>On-screen Show (4:3)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Candara</vt:lpstr>
      <vt:lpstr>Arial</vt:lpstr>
      <vt:lpstr>Wingdings</vt:lpstr>
      <vt:lpstr>Times New Roman</vt:lpstr>
      <vt:lpstr>Century Gothic</vt:lpstr>
      <vt:lpstr>Lectures</vt:lpstr>
      <vt:lpstr>PowerPoint Presentation</vt:lpstr>
      <vt:lpstr>PowerPoint Presentation</vt:lpstr>
      <vt:lpstr>PowerPoint Presentation</vt:lpstr>
    </vt:vector>
  </TitlesOfParts>
  <Company>Cornell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Water Treatment</dc:title>
  <dc:creator>Monroe Weber-Shirk</dc:creator>
  <cp:lastModifiedBy>Monroe Weber-Shirk</cp:lastModifiedBy>
  <cp:revision>7295</cp:revision>
  <dcterms:created xsi:type="dcterms:W3CDTF">2004-08-02T19:16:35Z</dcterms:created>
  <dcterms:modified xsi:type="dcterms:W3CDTF">2019-04-16T14:12:00Z</dcterms:modified>
</cp:coreProperties>
</file>