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0.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notesSlides/notesSlide1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47"/>
  </p:notesMasterIdLst>
  <p:handoutMasterIdLst>
    <p:handoutMasterId r:id="rId48"/>
  </p:handoutMasterIdLst>
  <p:sldIdLst>
    <p:sldId id="289" r:id="rId12"/>
    <p:sldId id="307" r:id="rId13"/>
    <p:sldId id="257" r:id="rId14"/>
    <p:sldId id="424" r:id="rId15"/>
    <p:sldId id="425" r:id="rId16"/>
    <p:sldId id="347" r:id="rId17"/>
    <p:sldId id="427" r:id="rId18"/>
    <p:sldId id="440" r:id="rId19"/>
    <p:sldId id="341" r:id="rId20"/>
    <p:sldId id="429" r:id="rId21"/>
    <p:sldId id="433" r:id="rId22"/>
    <p:sldId id="434" r:id="rId23"/>
    <p:sldId id="435" r:id="rId24"/>
    <p:sldId id="436" r:id="rId25"/>
    <p:sldId id="439" r:id="rId26"/>
    <p:sldId id="437" r:id="rId27"/>
    <p:sldId id="441" r:id="rId28"/>
    <p:sldId id="442" r:id="rId29"/>
    <p:sldId id="443" r:id="rId30"/>
    <p:sldId id="426" r:id="rId31"/>
    <p:sldId id="312" r:id="rId32"/>
    <p:sldId id="330" r:id="rId33"/>
    <p:sldId id="343" r:id="rId34"/>
    <p:sldId id="331" r:id="rId35"/>
    <p:sldId id="344" r:id="rId36"/>
    <p:sldId id="345" r:id="rId37"/>
    <p:sldId id="346" r:id="rId38"/>
    <p:sldId id="428" r:id="rId39"/>
    <p:sldId id="356" r:id="rId40"/>
    <p:sldId id="290" r:id="rId41"/>
    <p:sldId id="357" r:id="rId42"/>
    <p:sldId id="407" r:id="rId43"/>
    <p:sldId id="421" r:id="rId44"/>
    <p:sldId id="383" r:id="rId45"/>
    <p:sldId id="413" r:id="rId46"/>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86" d="100"/>
          <a:sy n="86" d="100"/>
        </p:scale>
        <p:origin x="1291"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wmf"/><Relationship Id="rId1" Type="http://schemas.openxmlformats.org/officeDocument/2006/relationships/image" Target="../media/image10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11/12/2019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20</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21</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22</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24</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30</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8</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18</a:t>
            </a:fld>
            <a:endParaRPr lang="en-US"/>
          </a:p>
        </p:txBody>
      </p:sp>
    </p:spTree>
    <p:extLst>
      <p:ext uri="{BB962C8B-B14F-4D97-AF65-F5344CB8AC3E}">
        <p14:creationId xmlns:p14="http://schemas.microsoft.com/office/powerpoint/2010/main" val="24328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12/11/2019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12/11/2019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tags" Target="../tags/tag32.xml"/><Relationship Id="rId16" Type="http://schemas.openxmlformats.org/officeDocument/2006/relationships/image" Target="../media/image27.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0.png"/><Relationship Id="rId5" Type="http://schemas.openxmlformats.org/officeDocument/2006/relationships/tags" Target="../tags/tag35.xml"/><Relationship Id="rId15" Type="http://schemas.openxmlformats.org/officeDocument/2006/relationships/image" Target="../media/image31.png"/><Relationship Id="rId10" Type="http://schemas.openxmlformats.org/officeDocument/2006/relationships/slideLayout" Target="../slideLayouts/slideLayout112.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7.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4.png"/><Relationship Id="rId17" Type="http://schemas.openxmlformats.org/officeDocument/2006/relationships/image" Target="../media/image16.png"/><Relationship Id="rId2" Type="http://schemas.openxmlformats.org/officeDocument/2006/relationships/tags" Target="../tags/tag41.xml"/><Relationship Id="rId16" Type="http://schemas.openxmlformats.org/officeDocument/2006/relationships/image" Target="../media/image33.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3.png"/><Relationship Id="rId5" Type="http://schemas.openxmlformats.org/officeDocument/2006/relationships/tags" Target="../tags/tag44.xml"/><Relationship Id="rId15" Type="http://schemas.openxmlformats.org/officeDocument/2006/relationships/image" Target="../media/image32.png"/><Relationship Id="rId10" Type="http://schemas.openxmlformats.org/officeDocument/2006/relationships/image" Target="../media/image12.png"/><Relationship Id="rId4" Type="http://schemas.openxmlformats.org/officeDocument/2006/relationships/tags" Target="../tags/tag43.xml"/><Relationship Id="rId9" Type="http://schemas.openxmlformats.org/officeDocument/2006/relationships/slideLayout" Target="../slideLayouts/slideLayout112.xml"/><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6.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35.png"/><Relationship Id="rId2" Type="http://schemas.openxmlformats.org/officeDocument/2006/relationships/tags" Target="../tags/tag49.xml"/><Relationship Id="rId16" Type="http://schemas.openxmlformats.org/officeDocument/2006/relationships/image" Target="../media/image39.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34.png"/><Relationship Id="rId5" Type="http://schemas.openxmlformats.org/officeDocument/2006/relationships/tags" Target="../tags/tag52.xml"/><Relationship Id="rId15" Type="http://schemas.openxmlformats.org/officeDocument/2006/relationships/image" Target="../media/image38.png"/><Relationship Id="rId10" Type="http://schemas.openxmlformats.org/officeDocument/2006/relationships/image" Target="../media/image27.png"/><Relationship Id="rId4" Type="http://schemas.openxmlformats.org/officeDocument/2006/relationships/tags" Target="../tags/tag51.xml"/><Relationship Id="rId9" Type="http://schemas.openxmlformats.org/officeDocument/2006/relationships/notesSlide" Target="../notesSlides/notesSlide8.xml"/><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tags" Target="../tags/tag57.xml"/><Relationship Id="rId7" Type="http://schemas.openxmlformats.org/officeDocument/2006/relationships/slideLayout" Target="../slideLayouts/slideLayout116.xml"/><Relationship Id="rId12" Type="http://schemas.openxmlformats.org/officeDocument/2006/relationships/image" Target="../media/image4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43.png"/><Relationship Id="rId5" Type="http://schemas.openxmlformats.org/officeDocument/2006/relationships/tags" Target="../tags/tag59.xml"/><Relationship Id="rId10" Type="http://schemas.openxmlformats.org/officeDocument/2006/relationships/image" Target="../media/image42.png"/><Relationship Id="rId4" Type="http://schemas.openxmlformats.org/officeDocument/2006/relationships/tags" Target="../tags/tag58.xml"/><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63.xml"/><Relationship Id="rId7" Type="http://schemas.openxmlformats.org/officeDocument/2006/relationships/image" Target="../media/image45.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16.xml"/><Relationship Id="rId11" Type="http://schemas.openxmlformats.org/officeDocument/2006/relationships/image" Target="../media/image15.png"/><Relationship Id="rId5" Type="http://schemas.openxmlformats.org/officeDocument/2006/relationships/tags" Target="../tags/tag65.xml"/><Relationship Id="rId10" Type="http://schemas.openxmlformats.org/officeDocument/2006/relationships/image" Target="../media/image47.png"/><Relationship Id="rId4" Type="http://schemas.openxmlformats.org/officeDocument/2006/relationships/tags" Target="../tags/tag64.xml"/><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1.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50.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9.png"/><Relationship Id="rId5" Type="http://schemas.openxmlformats.org/officeDocument/2006/relationships/tags" Target="../tags/tag70.xml"/><Relationship Id="rId10" Type="http://schemas.openxmlformats.org/officeDocument/2006/relationships/image" Target="../media/image46.png"/><Relationship Id="rId4" Type="http://schemas.openxmlformats.org/officeDocument/2006/relationships/tags" Target="../tags/tag69.xm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74.xml"/><Relationship Id="rId7" Type="http://schemas.openxmlformats.org/officeDocument/2006/relationships/image" Target="../media/image52.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51.png"/><Relationship Id="rId5" Type="http://schemas.openxmlformats.org/officeDocument/2006/relationships/slideLayout" Target="../slideLayouts/slideLayout116.xml"/><Relationship Id="rId4" Type="http://schemas.openxmlformats.org/officeDocument/2006/relationships/tags" Target="../tags/tag75.xml"/><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12.xml"/><Relationship Id="rId1" Type="http://schemas.openxmlformats.org/officeDocument/2006/relationships/tags" Target="../tags/tag76.xml"/></Relationships>
</file>

<file path=ppt/slides/_rels/slide18.xml.rels><?xml version="1.0" encoding="UTF-8" standalone="yes"?>
<Relationships xmlns="http://schemas.openxmlformats.org/package/2006/relationships"><Relationship Id="rId8" Type="http://schemas.openxmlformats.org/officeDocument/2006/relationships/image" Target="../media/image56.jpeg"/><Relationship Id="rId13" Type="http://schemas.openxmlformats.org/officeDocument/2006/relationships/image" Target="../media/image61.png"/><Relationship Id="rId3" Type="http://schemas.openxmlformats.org/officeDocument/2006/relationships/tags" Target="../tags/tag79.xml"/><Relationship Id="rId7" Type="http://schemas.openxmlformats.org/officeDocument/2006/relationships/notesSlide" Target="../notesSlides/notesSlide9.xml"/><Relationship Id="rId12" Type="http://schemas.openxmlformats.org/officeDocument/2006/relationships/image" Target="../media/image60.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12.xml"/><Relationship Id="rId11" Type="http://schemas.openxmlformats.org/officeDocument/2006/relationships/image" Target="../media/image59.png"/><Relationship Id="rId5" Type="http://schemas.openxmlformats.org/officeDocument/2006/relationships/tags" Target="../tags/tag81.xml"/><Relationship Id="rId10" Type="http://schemas.openxmlformats.org/officeDocument/2006/relationships/image" Target="../media/image58.png"/><Relationship Id="rId4" Type="http://schemas.openxmlformats.org/officeDocument/2006/relationships/tags" Target="../tags/tag80.xml"/><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70.jpeg"/><Relationship Id="rId3" Type="http://schemas.openxmlformats.org/officeDocument/2006/relationships/image" Target="../media/image65.png"/><Relationship Id="rId7" Type="http://schemas.openxmlformats.org/officeDocument/2006/relationships/image" Target="../media/image69.jpeg"/><Relationship Id="rId2" Type="http://schemas.openxmlformats.org/officeDocument/2006/relationships/notesSlide" Target="../notesSlides/notesSlide10.xml"/><Relationship Id="rId1" Type="http://schemas.openxmlformats.org/officeDocument/2006/relationships/slideLayout" Target="../slideLayouts/slideLayout116.xml"/><Relationship Id="rId6" Type="http://schemas.openxmlformats.org/officeDocument/2006/relationships/image" Target="../media/image68.jpe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88.xml"/><Relationship Id="rId7" Type="http://schemas.openxmlformats.org/officeDocument/2006/relationships/image" Target="../media/image7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12.xml"/><Relationship Id="rId5" Type="http://schemas.openxmlformats.org/officeDocument/2006/relationships/slideLayout" Target="../slideLayouts/slideLayout112.xml"/><Relationship Id="rId10" Type="http://schemas.openxmlformats.org/officeDocument/2006/relationships/image" Target="../media/image76.png"/><Relationship Id="rId4" Type="http://schemas.openxmlformats.org/officeDocument/2006/relationships/tags" Target="../tags/tag89.xml"/><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tags" Target="../tags/tag91.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notesSlide" Target="../notesSlides/notesSlide13.xml"/><Relationship Id="rId5" Type="http://schemas.openxmlformats.org/officeDocument/2006/relationships/tags" Target="../tags/tag94.xml"/><Relationship Id="rId15" Type="http://schemas.openxmlformats.org/officeDocument/2006/relationships/image" Target="../media/image79.png"/><Relationship Id="rId10" Type="http://schemas.openxmlformats.org/officeDocument/2006/relationships/slideLayout" Target="../slideLayouts/slideLayout112.xml"/><Relationship Id="rId19" Type="http://schemas.openxmlformats.org/officeDocument/2006/relationships/image" Target="../media/image83.png"/><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tags" Target="../tags/tag99.xml"/><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87.wmf"/><Relationship Id="rId17" Type="http://schemas.openxmlformats.org/officeDocument/2006/relationships/image" Target="../media/image92.png"/><Relationship Id="rId2" Type="http://schemas.openxmlformats.org/officeDocument/2006/relationships/tags" Target="../tags/tag101.xml"/><Relationship Id="rId16" Type="http://schemas.openxmlformats.org/officeDocument/2006/relationships/image" Target="../media/image91.png"/><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86.wmf"/><Relationship Id="rId5" Type="http://schemas.openxmlformats.org/officeDocument/2006/relationships/tags" Target="../tags/tag104.xml"/><Relationship Id="rId15" Type="http://schemas.openxmlformats.org/officeDocument/2006/relationships/image" Target="../media/image90.png"/><Relationship Id="rId10" Type="http://schemas.openxmlformats.org/officeDocument/2006/relationships/image" Target="../media/image85.wmf"/><Relationship Id="rId19" Type="http://schemas.openxmlformats.org/officeDocument/2006/relationships/image" Target="../media/image94.png"/><Relationship Id="rId4" Type="http://schemas.openxmlformats.org/officeDocument/2006/relationships/tags" Target="../tags/tag103.xml"/><Relationship Id="rId9" Type="http://schemas.openxmlformats.org/officeDocument/2006/relationships/notesSlide" Target="../notesSlides/notesSlide15.xml"/><Relationship Id="rId14" Type="http://schemas.openxmlformats.org/officeDocument/2006/relationships/image" Target="../media/image89.png"/></Relationships>
</file>

<file path=ppt/slides/_rels/slide26.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image" Target="../media/image99.png"/><Relationship Id="rId3" Type="http://schemas.openxmlformats.org/officeDocument/2006/relationships/tags" Target="../tags/tag109.xml"/><Relationship Id="rId7" Type="http://schemas.openxmlformats.org/officeDocument/2006/relationships/notesSlide" Target="../notesSlides/notesSlide16.xml"/><Relationship Id="rId12" Type="http://schemas.openxmlformats.org/officeDocument/2006/relationships/image" Target="../media/image98.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16.xml"/><Relationship Id="rId11" Type="http://schemas.openxmlformats.org/officeDocument/2006/relationships/image" Target="../media/image97.png"/><Relationship Id="rId5" Type="http://schemas.openxmlformats.org/officeDocument/2006/relationships/tags" Target="../tags/tag111.xml"/><Relationship Id="rId10" Type="http://schemas.openxmlformats.org/officeDocument/2006/relationships/image" Target="../media/image96.png"/><Relationship Id="rId4" Type="http://schemas.openxmlformats.org/officeDocument/2006/relationships/tags" Target="../tags/tag110.xml"/><Relationship Id="rId9"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tags" Target="../tags/tag114.xml"/><Relationship Id="rId7" Type="http://schemas.openxmlformats.org/officeDocument/2006/relationships/image" Target="../media/image9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6.wmf"/><Relationship Id="rId5" Type="http://schemas.openxmlformats.org/officeDocument/2006/relationships/notesSlide" Target="../notesSlides/notesSlide17.xml"/><Relationship Id="rId4" Type="http://schemas.openxmlformats.org/officeDocument/2006/relationships/slideLayout" Target="../slideLayouts/slideLayout116.xml"/><Relationship Id="rId9" Type="http://schemas.openxmlformats.org/officeDocument/2006/relationships/image" Target="../media/image10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03.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02.png"/><Relationship Id="rId5" Type="http://schemas.openxmlformats.org/officeDocument/2006/relationships/image" Target="../media/image85.wmf"/><Relationship Id="rId4"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22.xml"/><Relationship Id="rId7" Type="http://schemas.openxmlformats.org/officeDocument/2006/relationships/image" Target="../media/image108.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7.emf"/><Relationship Id="rId10" Type="http://schemas.openxmlformats.org/officeDocument/2006/relationships/image" Target="../media/image109.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5.xml"/><Relationship Id="rId5" Type="http://schemas.openxmlformats.org/officeDocument/2006/relationships/slideLayout" Target="../slideLayouts/slideLayout112.xml"/><Relationship Id="rId10" Type="http://schemas.openxmlformats.org/officeDocument/2006/relationships/image" Target="../media/image15.png"/><Relationship Id="rId4" Type="http://schemas.openxmlformats.org/officeDocument/2006/relationships/tags" Target="../tags/tag6.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9.xml"/><Relationship Id="rId21" Type="http://schemas.openxmlformats.org/officeDocument/2006/relationships/image" Target="../media/image24.png"/><Relationship Id="rId7" Type="http://schemas.openxmlformats.org/officeDocument/2006/relationships/tags" Target="../tags/tag13.xml"/><Relationship Id="rId12" Type="http://schemas.openxmlformats.org/officeDocument/2006/relationships/notesSlide" Target="../notesSlides/notesSlide6.xml"/><Relationship Id="rId17" Type="http://schemas.openxmlformats.org/officeDocument/2006/relationships/image" Target="../media/image20.png"/><Relationship Id="rId2" Type="http://schemas.openxmlformats.org/officeDocument/2006/relationships/tags" Target="../tags/tag8.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8.png"/><Relationship Id="rId10" Type="http://schemas.openxmlformats.org/officeDocument/2006/relationships/tags" Target="../tags/tag16.xml"/><Relationship Id="rId19" Type="http://schemas.openxmlformats.org/officeDocument/2006/relationships/image" Target="../media/image22.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8.png"/><Relationship Id="rId26" Type="http://schemas.openxmlformats.org/officeDocument/2006/relationships/image" Target="../media/image29.png"/><Relationship Id="rId3" Type="http://schemas.openxmlformats.org/officeDocument/2006/relationships/tags" Target="../tags/tag19.xml"/><Relationship Id="rId21" Type="http://schemas.openxmlformats.org/officeDocument/2006/relationships/image" Target="../media/image15.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26.png"/><Relationship Id="rId25" Type="http://schemas.openxmlformats.org/officeDocument/2006/relationships/image" Target="../media/image28.png"/><Relationship Id="rId2" Type="http://schemas.openxmlformats.org/officeDocument/2006/relationships/tags" Target="../tags/tag18.xml"/><Relationship Id="rId16" Type="http://schemas.openxmlformats.org/officeDocument/2006/relationships/notesSlide" Target="../notesSlides/notesSlide7.xml"/><Relationship Id="rId20" Type="http://schemas.openxmlformats.org/officeDocument/2006/relationships/image" Target="../media/image27.png"/><Relationship Id="rId29" Type="http://schemas.openxmlformats.org/officeDocument/2006/relationships/image" Target="../media/image16.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image" Target="../media/image14.png"/><Relationship Id="rId5" Type="http://schemas.openxmlformats.org/officeDocument/2006/relationships/tags" Target="../tags/tag21.xml"/><Relationship Id="rId15" Type="http://schemas.openxmlformats.org/officeDocument/2006/relationships/slideLayout" Target="../slideLayouts/slideLayout112.xml"/><Relationship Id="rId23" Type="http://schemas.openxmlformats.org/officeDocument/2006/relationships/image" Target="../media/image13.png"/><Relationship Id="rId28" Type="http://schemas.openxmlformats.org/officeDocument/2006/relationships/image" Target="../media/image20.png"/><Relationship Id="rId10" Type="http://schemas.openxmlformats.org/officeDocument/2006/relationships/tags" Target="../tags/tag26.xml"/><Relationship Id="rId19" Type="http://schemas.openxmlformats.org/officeDocument/2006/relationships/image" Target="../media/image19.png"/><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2.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hence has the average piezometric head.</a:t>
            </a:r>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246769"/>
          </a:xfrm>
          <a:prstGeom prst="rect">
            <a:avLst/>
          </a:prstGeom>
          <a:noFill/>
        </p:spPr>
        <p:txBody>
          <a:bodyPr wrap="square" rtlCol="0">
            <a:spAutoFit/>
          </a:bodyPr>
          <a:lstStyle/>
          <a:p>
            <a:r>
              <a:rPr lang="en-US" dirty="0" smtClean="0"/>
              <a:t>Total port area must be smaller than pipe area to get reasonable flow distribution</a:t>
            </a:r>
            <a:endParaRPr lang="en-US"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34"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35"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36"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flocculator and </a:t>
            </a:r>
            <a:r>
              <a:rPr lang="en-US" sz="2600" dirty="0" err="1" smtClean="0"/>
              <a:t>sedimentor</a:t>
            </a:r>
            <a:r>
              <a:rPr lang="en-US" sz="2600" dirty="0" smtClean="0"/>
              <a:t> is set by the settled water weir</a:t>
            </a:r>
          </a:p>
          <a:p>
            <a:r>
              <a:rPr lang="en-US" sz="2600" dirty="0" smtClean="0"/>
              <a:t>The most significant head loss in the sedimentation tank is the orifices in the effluent manifold</a:t>
            </a:r>
          </a:p>
          <a:p>
            <a:r>
              <a:rPr lang="en-US" sz="2600" dirty="0" smtClean="0"/>
              <a:t>The entrance tank water level is significantly higher than the flocculator due to head loss in the LFOM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a:t>
            </a:r>
            <a:r>
              <a:rPr lang="en-US" sz="2800" dirty="0" smtClean="0"/>
              <a:t>(try this first!)</a:t>
            </a:r>
            <a:endParaRPr lang="en-US" sz="2800" dirty="0" smtClean="0"/>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85305</TotalTime>
  <Words>2047</Words>
  <Application>Microsoft Office PowerPoint</Application>
  <PresentationFormat>On-screen Show (4:3)</PresentationFormat>
  <Paragraphs>322</Paragraphs>
  <Slides>35</Slides>
  <Notes>23</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35</vt:i4>
      </vt:variant>
    </vt:vector>
  </HeadingPairs>
  <TitlesOfParts>
    <vt:vector size="56"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Sed Flow distribution</vt:lpstr>
      <vt:lpstr>Sedimentation tank controls</vt:lpstr>
      <vt:lpstr>How can we make water split equally between several paths in a manifold?</vt:lpstr>
      <vt:lpstr>4 strategies</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1317</cp:revision>
  <dcterms:created xsi:type="dcterms:W3CDTF">2008-09-10T15:40:57Z</dcterms:created>
  <dcterms:modified xsi:type="dcterms:W3CDTF">2019-11-12T18:55:13Z</dcterms:modified>
</cp:coreProperties>
</file>