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78875" autoAdjust="0"/>
  </p:normalViewPr>
  <p:slideViewPr>
    <p:cSldViewPr snapToGrid="0">
      <p:cViewPr varScale="1">
        <p:scale>
          <a:sx n="86" d="100"/>
          <a:sy n="86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1/11/2023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11/1/2023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1/11/2023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computer languages will you learn?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3583-D825-407E-BC8C-354907E7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Pascal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HyperTalk</a:t>
            </a:r>
            <a:r>
              <a:rPr lang="en-US" sz="2800" dirty="0"/>
              <a:t> in Apple HyperCard (before the world wide web!)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Visual Basic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AutoCAD scripting (command 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MathCAD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LabVIEW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Onshape</a:t>
            </a:r>
            <a:r>
              <a:rPr lang="en-US" sz="2800" dirty="0"/>
              <a:t> </a:t>
            </a:r>
            <a:r>
              <a:rPr lang="en-US" sz="2800" dirty="0" err="1"/>
              <a:t>FeatureScript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 ???? (life long learning!)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AA77-F843-45F2-A2AD-603294AD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college courses did I take to learn computer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BFDE-1A54-4999-8386-6085B30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05368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599-F9EF-49FB-BE78-92682632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a new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6165-4F57-4B65-85BF-8B514223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languages share many of the same concepts</a:t>
            </a:r>
          </a:p>
          <a:p>
            <a:pPr lvl="1"/>
            <a:r>
              <a:rPr lang="en-US" dirty="0"/>
              <a:t>If then logic</a:t>
            </a:r>
          </a:p>
          <a:p>
            <a:pPr lvl="1"/>
            <a:r>
              <a:rPr lang="en-US" dirty="0"/>
              <a:t>Loops (for, while)</a:t>
            </a:r>
          </a:p>
          <a:p>
            <a:pPr lvl="1"/>
            <a:r>
              <a:rPr lang="en-US" dirty="0"/>
              <a:t>Functions for reusing code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Browse code created by others</a:t>
            </a:r>
          </a:p>
          <a:p>
            <a:r>
              <a:rPr lang="en-US" dirty="0"/>
              <a:t>Google your question</a:t>
            </a:r>
          </a:p>
          <a:p>
            <a:r>
              <a:rPr lang="en-US" dirty="0"/>
              <a:t>Online forums </a:t>
            </a:r>
          </a:p>
        </p:txBody>
      </p:sp>
    </p:spTree>
    <p:extLst>
      <p:ext uri="{BB962C8B-B14F-4D97-AF65-F5344CB8AC3E}">
        <p14:creationId xmlns:p14="http://schemas.microsoft.com/office/powerpoint/2010/main" val="17243298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6070-8E41-454E-943C-63579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every step!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2F87-27A7-4A1E-B927-9F43A9B9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errors immediately! </a:t>
            </a:r>
          </a:p>
          <a:p>
            <a:r>
              <a:rPr lang="en-US" dirty="0"/>
              <a:t>Don’t continue to write code if what you’ve written already doesn’t work</a:t>
            </a:r>
          </a:p>
          <a:p>
            <a:r>
              <a:rPr lang="en-US" dirty="0"/>
              <a:t>Check to make sure that the code syntax is correct (</a:t>
            </a:r>
            <a:r>
              <a:rPr lang="en-US" dirty="0" err="1"/>
              <a:t>FeatureScript</a:t>
            </a:r>
            <a:r>
              <a:rPr lang="en-US" dirty="0"/>
              <a:t> will format (with correct indents) if and only if the syntax is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735F-E7C2-42AE-A38C-865C1D52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06" y="5144677"/>
            <a:ext cx="8145012" cy="1400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F0F87D-7064-48FF-AC5D-4ECC9952DFA1}"/>
              </a:ext>
            </a:extLst>
          </p:cNvPr>
          <p:cNvCxnSpPr>
            <a:cxnSpLocks/>
          </p:cNvCxnSpPr>
          <p:nvPr/>
        </p:nvCxnSpPr>
        <p:spPr>
          <a:xfrm>
            <a:off x="4795024" y="4237462"/>
            <a:ext cx="2564781" cy="1360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1865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32223</TotalTime>
  <Words>146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Candara</vt:lpstr>
      <vt:lpstr>Times New Roman</vt:lpstr>
      <vt:lpstr>Wingdings</vt:lpstr>
      <vt:lpstr>SWOT 2021</vt:lpstr>
      <vt:lpstr>How many computer languages will you learn?</vt:lpstr>
      <vt:lpstr>How many college courses did I take to learn computer languages?</vt:lpstr>
      <vt:lpstr>How do you learn a new language?</vt:lpstr>
      <vt:lpstr>Check every step!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346</cp:revision>
  <dcterms:created xsi:type="dcterms:W3CDTF">2004-03-30T20:17:17Z</dcterms:created>
  <dcterms:modified xsi:type="dcterms:W3CDTF">2023-01-12T15:35:45Z</dcterms:modified>
</cp:coreProperties>
</file>