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8875" autoAdjust="0"/>
  </p:normalViewPr>
  <p:slideViewPr>
    <p:cSldViewPr snapToGrid="0">
      <p:cViewPr varScale="1">
        <p:scale>
          <a:sx n="86" d="100"/>
          <a:sy n="86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4044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55FB79C-F271-4272-9C07-09025A8C1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6162871-416D-4AE9-A5A7-214A62341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010D19D-E8F4-46D5-B28A-A3FEFBBC1B5D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98B1A88-A749-4CC2-9A45-355AB6EE23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362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92E4-F34A-4AC3-80D4-D1D9C35E6743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171A-7A35-4D5F-8827-1F4D3D8C70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7D336-912D-40F9-A85D-4492C831E528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C4D00-D2EC-4A77-B917-CB82B98B53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94B8D-1F92-43B3-9EB3-59DA1A85F8C0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E347-EE72-462D-B675-71F29EDFB78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90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8D467-C720-4D88-A24F-05A92E51D7A9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40DEF-B945-44BE-B57F-AA1AB7DA749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D4F05-8246-4E34-B549-A3CFB066B7BF}" type="datetimeFigureOut">
              <a:rPr lang="en-US" smtClean="0">
                <a:solidFill>
                  <a:srgbClr val="000000"/>
                </a:solidFill>
              </a:rPr>
              <a:pPr/>
              <a:t>1/12/2023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8A20A-DFDA-4CCA-A0C0-E722BD13909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7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360713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152400"/>
            <a:ext cx="6477000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12/1/2023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3186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fld id="{75CF857B-CAD1-4A96-BA4D-C48777B548A4}" type="datetimeFigureOut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1/12/2023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73D94622-6FE5-458B-AF9F-7540B354A4A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80CD8-6120-42F4-9C0D-4294A17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203461-12E0-4833-B800-F3C66796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design challenge template</a:t>
            </a:r>
          </a:p>
          <a:p>
            <a:r>
              <a:rPr lang="en-US" dirty="0"/>
              <a:t>The feature list is just code being executed </a:t>
            </a:r>
          </a:p>
          <a:p>
            <a:r>
              <a:rPr lang="en-US" dirty="0"/>
              <a:t>Placing the feature in a part studio is the only way to execute </a:t>
            </a:r>
            <a:r>
              <a:rPr lang="en-US" dirty="0" err="1"/>
              <a:t>featurescript</a:t>
            </a:r>
            <a:endParaRPr lang="en-US" dirty="0"/>
          </a:p>
          <a:p>
            <a:r>
              <a:rPr lang="en-US" dirty="0"/>
              <a:t>Define a new variable in the design map</a:t>
            </a:r>
          </a:p>
          <a:p>
            <a:r>
              <a:rPr lang="en-US" dirty="0"/>
              <a:t>Monitor the Part Studio to show errors</a:t>
            </a:r>
          </a:p>
          <a:p>
            <a:r>
              <a:rPr lang="en-US" dirty="0"/>
              <a:t>Use the </a:t>
            </a:r>
            <a:r>
              <a:rPr lang="en-US" dirty="0" err="1"/>
              <a:t>featurescript</a:t>
            </a:r>
            <a:r>
              <a:rPr lang="en-US" dirty="0"/>
              <a:t> notices to track errors</a:t>
            </a:r>
          </a:p>
          <a:p>
            <a:r>
              <a:rPr lang="en-US" dirty="0"/>
              <a:t>Show how a variable can be used in any subsequent feature</a:t>
            </a:r>
          </a:p>
          <a:p>
            <a:r>
              <a:rPr lang="en-US" dirty="0"/>
              <a:t>Break the code by changing a </a:t>
            </a:r>
            <a:r>
              <a:rPr lang="en-US"/>
              <a:t>variable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103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2015</Template>
  <TotalTime>32228</TotalTime>
  <Words>70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Candara</vt:lpstr>
      <vt:lpstr>Times New Roman</vt:lpstr>
      <vt:lpstr>Wingdings</vt:lpstr>
      <vt:lpstr>SWOT 2021</vt:lpstr>
      <vt:lpstr>Demo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Planet</dc:title>
  <dc:creator>Final review</dc:creator>
  <cp:lastModifiedBy>Monroe Weber-Shirk</cp:lastModifiedBy>
  <cp:revision>347</cp:revision>
  <dcterms:created xsi:type="dcterms:W3CDTF">2004-03-30T20:17:17Z</dcterms:created>
  <dcterms:modified xsi:type="dcterms:W3CDTF">2023-01-12T15:44:41Z</dcterms:modified>
</cp:coreProperties>
</file>