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8" r:id="rId1"/>
  </p:sldMasterIdLst>
  <p:notesMasterIdLst>
    <p:notesMasterId r:id="rId8"/>
  </p:notesMasterIdLst>
  <p:handoutMasterIdLst>
    <p:handoutMasterId r:id="rId9"/>
  </p:handoutMasterIdLst>
  <p:sldIdLst>
    <p:sldId id="495" r:id="rId2"/>
    <p:sldId id="360" r:id="rId3"/>
    <p:sldId id="528" r:id="rId4"/>
    <p:sldId id="529" r:id="rId5"/>
    <p:sldId id="527" r:id="rId6"/>
    <p:sldId id="530" r:id="rId7"/>
  </p:sldIdLst>
  <p:sldSz cx="12192000" cy="6858000"/>
  <p:notesSz cx="7315200" cy="96012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ndara" panose="020E050203030302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1" autoAdjust="0"/>
    <p:restoredTop sz="67532" autoAdjust="0"/>
  </p:normalViewPr>
  <p:slideViewPr>
    <p:cSldViewPr>
      <p:cViewPr varScale="1">
        <p:scale>
          <a:sx n="84" d="100"/>
          <a:sy n="84" d="100"/>
        </p:scale>
        <p:origin x="148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870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24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E5858FC7-A491-4C1D-BE15-441EB2A2CED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58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7913D7C8-1D10-4E5B-8A9B-B2BE7F2B7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6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A6E741-3498-406C-996F-BD426169E973}" type="slidenum">
              <a:rPr lang="en-US"/>
              <a:pPr/>
              <a:t>1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427977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099EF-FE16-4F89-A334-AC1F82364EA9}" type="slidenum">
              <a:rPr lang="en-US"/>
              <a:pPr/>
              <a:t>2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breakout rooms, with 3 people</a:t>
            </a:r>
          </a:p>
          <a:p>
            <a:r>
              <a:rPr lang="en-US" dirty="0"/>
              <a:t>Give them 5 minutes to solve the problem</a:t>
            </a:r>
          </a:p>
          <a:p>
            <a:r>
              <a:rPr lang="en-US" dirty="0"/>
              <a:t>one person from breakout room type answer in the chat</a:t>
            </a:r>
          </a:p>
          <a:p>
            <a:r>
              <a:rPr lang="en-US" dirty="0"/>
              <a:t>Then walk through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3D7C8-1D10-4E5B-8A9B-B2BE7F2B76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9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5688495-61E6-4C43-9431-EA7C18462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1400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39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689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58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20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27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11/1/2023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4943670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7.png"/><Relationship Id="rId5" Type="http://schemas.openxmlformats.org/officeDocument/2006/relationships/tags" Target="../tags/tag9.xml"/><Relationship Id="rId10" Type="http://schemas.openxmlformats.org/officeDocument/2006/relationships/image" Target="../media/image6.png"/><Relationship Id="rId4" Type="http://schemas.openxmlformats.org/officeDocument/2006/relationships/tags" Target="../tags/tag8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d.onshape.com/documents/3be2b4dbbfba726a20d852e2/w/e3a5ce2d2dba59e0bc3b82fe/e/ece990cdbd74c4a01214224d?configuration=headLossH%3D1.0%2Bmeter&amp;renderMode=0&amp;rightPanel=customTablePanel&amp;uiState=63bf25fd388ea65818da966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8087183-15EF-43BE-9702-F56C7E2E53F0}"/>
              </a:ext>
            </a:extLst>
          </p:cNvPr>
          <p:cNvSpPr txBox="1"/>
          <p:nvPr/>
        </p:nvSpPr>
        <p:spPr>
          <a:xfrm>
            <a:off x="1701750" y="1797020"/>
            <a:ext cx="258438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Laminar</a:t>
            </a:r>
          </a:p>
          <a:p>
            <a:pPr algn="ctr"/>
            <a:r>
              <a:rPr lang="en-US" sz="2500" dirty="0">
                <a:latin typeface="+mn-lt"/>
              </a:rPr>
              <a:t>if Re &lt; 2100,</a:t>
            </a: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23500"/>
            <a:ext cx="11506195" cy="1143000"/>
          </a:xfrm>
        </p:spPr>
        <p:txBody>
          <a:bodyPr/>
          <a:lstStyle/>
          <a:p>
            <a:r>
              <a:rPr lang="en-US" dirty="0"/>
              <a:t>Head Loss in a Long STRAIGHT Tube (due to wall shear): </a:t>
            </a:r>
            <a:r>
              <a:rPr lang="en-US" b="1" dirty="0"/>
              <a:t>Major Losses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CF7E5C6-49DD-4BB9-9364-0813761C08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16" y="3166625"/>
            <a:ext cx="920000" cy="655238"/>
          </a:xfrm>
          <a:prstGeom prst="rect">
            <a:avLst/>
          </a:prstGeom>
        </p:spPr>
      </p:pic>
      <p:sp>
        <p:nvSpPr>
          <p:cNvPr id="77" name="Rectangle 3 2">
            <a:extLst>
              <a:ext uri="{FF2B5EF4-FFF2-40B4-BE49-F238E27FC236}">
                <a16:creationId xmlns:a16="http://schemas.microsoft.com/office/drawing/2014/main" id="{042C6990-C84A-4EA5-9960-791A8EA87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776" y="2803527"/>
            <a:ext cx="2157197" cy="48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Candara" pitchFamily="34" charset="0"/>
              <a:buNone/>
            </a:pPr>
            <a:r>
              <a:rPr lang="en-US" sz="2500" b="1" kern="0" dirty="0" err="1">
                <a:solidFill>
                  <a:srgbClr val="B52D48"/>
                </a:solidFill>
              </a:rPr>
              <a:t>Swamee</a:t>
            </a:r>
            <a:r>
              <a:rPr lang="en-US" sz="2500" b="1" kern="0" dirty="0">
                <a:solidFill>
                  <a:srgbClr val="B52D48"/>
                </a:solidFill>
              </a:rPr>
              <a:t>-Jain: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7DA602-C050-476F-ACD2-96B4CB8301E1}"/>
              </a:ext>
            </a:extLst>
          </p:cNvPr>
          <p:cNvSpPr txBox="1"/>
          <p:nvPr/>
        </p:nvSpPr>
        <p:spPr>
          <a:xfrm>
            <a:off x="7851672" y="1819156"/>
            <a:ext cx="215718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Turbulent</a:t>
            </a:r>
          </a:p>
          <a:p>
            <a:pPr algn="ctr"/>
            <a:r>
              <a:rPr lang="en-US" sz="2500" dirty="0">
                <a:latin typeface="+mn-lt"/>
              </a:rPr>
              <a:t>if Re &gt; 2100,</a:t>
            </a:r>
          </a:p>
          <a:p>
            <a:pPr algn="ctr"/>
            <a:endParaRPr lang="en-US" sz="2500" dirty="0">
              <a:latin typeface="+mn-lt"/>
            </a:endParaRPr>
          </a:p>
          <a:p>
            <a:pPr algn="ctr"/>
            <a:endParaRPr lang="en-US" sz="2500" dirty="0">
              <a:latin typeface="+mn-lt"/>
            </a:endParaRPr>
          </a:p>
          <a:p>
            <a:pPr algn="ctr"/>
            <a:endParaRPr lang="en-US" sz="2500" dirty="0">
              <a:latin typeface="+mn-lt"/>
            </a:endParaRPr>
          </a:p>
          <a:p>
            <a:pPr algn="ctr"/>
            <a:endParaRPr lang="en-US" sz="2000" dirty="0">
              <a:latin typeface="+mn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6B29AC-8E68-4FC7-8075-719AC9F8059B}"/>
              </a:ext>
            </a:extLst>
          </p:cNvPr>
          <p:cNvCxnSpPr>
            <a:cxnSpLocks/>
          </p:cNvCxnSpPr>
          <p:nvPr/>
        </p:nvCxnSpPr>
        <p:spPr>
          <a:xfrm>
            <a:off x="6306828" y="1473798"/>
            <a:ext cx="0" cy="53842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B162B5A-6E36-4063-BE14-9B3FC2FE069A}"/>
              </a:ext>
            </a:extLst>
          </p:cNvPr>
          <p:cNvGrpSpPr/>
          <p:nvPr/>
        </p:nvGrpSpPr>
        <p:grpSpPr>
          <a:xfrm>
            <a:off x="1347487" y="5297030"/>
            <a:ext cx="3480282" cy="1328797"/>
            <a:chOff x="567559" y="5297030"/>
            <a:chExt cx="3480282" cy="132879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B87882-3F22-442B-985D-E8475B0D0BF6}"/>
                </a:ext>
              </a:extLst>
            </p:cNvPr>
            <p:cNvSpPr txBox="1"/>
            <p:nvPr/>
          </p:nvSpPr>
          <p:spPr>
            <a:xfrm>
              <a:off x="1310517" y="6225717"/>
              <a:ext cx="2367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h</a:t>
              </a:r>
              <a:r>
                <a:rPr lang="en-US" sz="2000" baseline="-25000" dirty="0" err="1"/>
                <a:t>f</a:t>
              </a:r>
              <a:r>
                <a:rPr lang="en-US" sz="2000" dirty="0">
                  <a:latin typeface="+mn-lt"/>
                </a:rPr>
                <a:t> proportional flow</a:t>
              </a:r>
            </a:p>
          </p:txBody>
        </p: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6B0F56C5-6213-4B5C-AEF0-433D369F0F8E}"/>
                </a:ext>
              </a:extLst>
            </p:cNvPr>
            <p:cNvSpPr/>
            <p:nvPr/>
          </p:nvSpPr>
          <p:spPr>
            <a:xfrm>
              <a:off x="3008393" y="5297030"/>
              <a:ext cx="1039448" cy="1128742"/>
            </a:xfrm>
            <a:prstGeom prst="arc">
              <a:avLst>
                <a:gd name="adj1" fmla="val 16474401"/>
                <a:gd name="adj2" fmla="val 5204828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7EEC501-BF33-4437-B401-6BF6F7B605F6}"/>
                </a:ext>
              </a:extLst>
            </p:cNvPr>
            <p:cNvSpPr/>
            <p:nvPr/>
          </p:nvSpPr>
          <p:spPr>
            <a:xfrm flipH="1">
              <a:off x="567559" y="5297030"/>
              <a:ext cx="1327636" cy="1173177"/>
            </a:xfrm>
            <a:prstGeom prst="arc">
              <a:avLst>
                <a:gd name="adj1" fmla="val 20765309"/>
                <a:gd name="adj2" fmla="val 6121820"/>
              </a:avLst>
            </a:prstGeom>
            <a:ln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5D56A5-9F6E-4FE5-974A-8FA096BFA580}"/>
              </a:ext>
            </a:extLst>
          </p:cNvPr>
          <p:cNvGrpSpPr/>
          <p:nvPr/>
        </p:nvGrpSpPr>
        <p:grpSpPr>
          <a:xfrm>
            <a:off x="7167559" y="3247994"/>
            <a:ext cx="3458250" cy="1492853"/>
            <a:chOff x="5363582" y="3168864"/>
            <a:chExt cx="3458250" cy="14928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B78BFA-B45B-4852-9A24-5ABE21D468B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972" y="3168864"/>
              <a:ext cx="3382860" cy="84190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CA8F23-5F4D-484B-B962-30AE9CE4C76F}"/>
                </a:ext>
              </a:extLst>
            </p:cNvPr>
            <p:cNvSpPr txBox="1"/>
            <p:nvPr/>
          </p:nvSpPr>
          <p:spPr>
            <a:xfrm>
              <a:off x="5363582" y="4261607"/>
              <a:ext cx="3306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Where Ɛ is the wall roughness</a:t>
              </a:r>
            </a:p>
          </p:txBody>
        </p:sp>
      </p:grpSp>
      <p:sp>
        <p:nvSpPr>
          <p:cNvPr id="37" name="Rectangle 3 1">
            <a:extLst>
              <a:ext uri="{FF2B5EF4-FFF2-40B4-BE49-F238E27FC236}">
                <a16:creationId xmlns:a16="http://schemas.microsoft.com/office/drawing/2014/main" id="{184FABFD-08F8-48BD-AFB6-EEB7C26BC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578" y="4661948"/>
            <a:ext cx="2564275" cy="50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50000"/>
              <a:buFont typeface="Candara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Candara" pitchFamily="34" charset="0"/>
              <a:buNone/>
            </a:pPr>
            <a:r>
              <a:rPr lang="en-US" sz="2500" b="1" kern="0" dirty="0">
                <a:solidFill>
                  <a:srgbClr val="B52D48"/>
                </a:solidFill>
              </a:rPr>
              <a:t>Hagen-Poiseuille:</a:t>
            </a:r>
            <a:endParaRPr lang="en-US" sz="2500" kern="0" dirty="0">
              <a:solidFill>
                <a:srgbClr val="B52D48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9E9032-361F-4009-B8DA-A022936E6A9E}"/>
              </a:ext>
            </a:extLst>
          </p:cNvPr>
          <p:cNvGrpSpPr/>
          <p:nvPr/>
        </p:nvGrpSpPr>
        <p:grpSpPr>
          <a:xfrm>
            <a:off x="1106312" y="3933087"/>
            <a:ext cx="4572000" cy="1980018"/>
            <a:chOff x="326384" y="3933087"/>
            <a:chExt cx="4572000" cy="19800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C87417F-9F54-4CED-B5DA-C9668F2AF47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1" y="5248953"/>
              <a:ext cx="3075429" cy="66415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BD212F1-6652-445C-8DA6-ABF1D9FEFF03}"/>
                </a:ext>
              </a:extLst>
            </p:cNvPr>
            <p:cNvSpPr/>
            <p:nvPr/>
          </p:nvSpPr>
          <p:spPr>
            <a:xfrm>
              <a:off x="326384" y="3933087"/>
              <a:ext cx="4572000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>
                  <a:latin typeface="+mj-lt"/>
                </a:rPr>
                <a:t>Major loss equation simplification </a:t>
              </a:r>
            </a:p>
            <a:p>
              <a:r>
                <a:rPr lang="en-US" sz="2000" dirty="0">
                  <a:latin typeface="+mj-lt"/>
                </a:rPr>
                <a:t>(</a:t>
              </a:r>
              <a:r>
                <a:rPr lang="en-US" sz="2000" b="1" dirty="0">
                  <a:latin typeface="+mj-lt"/>
                </a:rPr>
                <a:t>for laminar flow only!</a:t>
              </a:r>
              <a:r>
                <a:rPr lang="en-US" sz="2000" dirty="0">
                  <a:latin typeface="+mj-lt"/>
                </a:rPr>
                <a:t>):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40A36-F618-4D53-AF0E-54FFF283E7A6}"/>
              </a:ext>
            </a:extLst>
          </p:cNvPr>
          <p:cNvSpPr/>
          <p:nvPr/>
        </p:nvSpPr>
        <p:spPr>
          <a:xfrm>
            <a:off x="6894606" y="492686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+mj-lt"/>
                <a:cs typeface="Calibri" panose="020F0502020204030204" pitchFamily="34" charset="0"/>
              </a:rPr>
              <a:t>(no </a:t>
            </a:r>
            <a:r>
              <a:rPr lang="en-US" sz="2000" dirty="0" err="1">
                <a:latin typeface="+mj-lt"/>
                <a:cs typeface="Calibri" panose="020F0502020204030204" pitchFamily="34" charset="0"/>
              </a:rPr>
              <a:t>h</a:t>
            </a:r>
            <a:r>
              <a:rPr lang="en-US" sz="2000" baseline="-25000" dirty="0" err="1">
                <a:latin typeface="+mj-lt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+mj-lt"/>
                <a:cs typeface="Calibri" panose="020F0502020204030204" pitchFamily="34" charset="0"/>
              </a:rPr>
              <a:t> equation simplification😢)</a:t>
            </a:r>
          </a:p>
        </p:txBody>
      </p:sp>
      <p:pic>
        <p:nvPicPr>
          <p:cNvPr id="8" name="Picture 7" descr="\documentclass{article}&#10;\usepackage{amsmath}&#10;\pagestyle{empty}&#10;\begin{document}&#10;&#10;&#10;$$h_{\rm{f}} \, = \, {\rm{f}} \frac{L}{D} \frac{\bar v^2}{2g}$$&#10;&#10;\end{document}" title="IguanaTex Bitmap Display">
            <a:extLst>
              <a:ext uri="{FF2B5EF4-FFF2-40B4-BE49-F238E27FC236}">
                <a16:creationId xmlns:a16="http://schemas.microsoft.com/office/drawing/2014/main" id="{BEF5F13E-57FB-4985-BC72-6E64E24CDC6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242" y="5609867"/>
            <a:ext cx="1305905" cy="6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67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3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3288834" y="1712667"/>
            <a:ext cx="5326062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63" name="Line 3"/>
          <p:cNvSpPr>
            <a:spLocks noChangeShapeType="1"/>
          </p:cNvSpPr>
          <p:nvPr/>
        </p:nvSpPr>
        <p:spPr bwMode="auto">
          <a:xfrm>
            <a:off x="3288834" y="4638429"/>
            <a:ext cx="5326062" cy="1588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64" name="Line 4"/>
          <p:cNvSpPr>
            <a:spLocks noChangeShapeType="1"/>
          </p:cNvSpPr>
          <p:nvPr/>
        </p:nvSpPr>
        <p:spPr bwMode="auto">
          <a:xfrm>
            <a:off x="3288834" y="3903417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65" name="Line 5"/>
          <p:cNvSpPr>
            <a:spLocks noChangeShapeType="1"/>
          </p:cNvSpPr>
          <p:nvPr/>
        </p:nvSpPr>
        <p:spPr bwMode="auto">
          <a:xfrm>
            <a:off x="3288834" y="3379542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66" name="Line 6"/>
          <p:cNvSpPr>
            <a:spLocks noChangeShapeType="1"/>
          </p:cNvSpPr>
          <p:nvPr/>
        </p:nvSpPr>
        <p:spPr bwMode="auto">
          <a:xfrm>
            <a:off x="3288834" y="2969967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67" name="Line 7"/>
          <p:cNvSpPr>
            <a:spLocks noChangeShapeType="1"/>
          </p:cNvSpPr>
          <p:nvPr/>
        </p:nvSpPr>
        <p:spPr bwMode="auto">
          <a:xfrm>
            <a:off x="3288834" y="2636592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68" name="Line 8"/>
          <p:cNvSpPr>
            <a:spLocks noChangeShapeType="1"/>
          </p:cNvSpPr>
          <p:nvPr/>
        </p:nvSpPr>
        <p:spPr bwMode="auto">
          <a:xfrm>
            <a:off x="3288834" y="2360367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69" name="Line 9"/>
          <p:cNvSpPr>
            <a:spLocks noChangeShapeType="1"/>
          </p:cNvSpPr>
          <p:nvPr/>
        </p:nvSpPr>
        <p:spPr bwMode="auto">
          <a:xfrm>
            <a:off x="3288834" y="2122242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0" name="Line 10"/>
          <p:cNvSpPr>
            <a:spLocks noChangeShapeType="1"/>
          </p:cNvSpPr>
          <p:nvPr/>
        </p:nvSpPr>
        <p:spPr bwMode="auto">
          <a:xfrm>
            <a:off x="3288834" y="1903167"/>
            <a:ext cx="5326062" cy="1587"/>
          </a:xfrm>
          <a:prstGeom prst="line">
            <a:avLst/>
          </a:prstGeom>
          <a:noFill/>
          <a:ln w="0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2" name="Line 12"/>
          <p:cNvSpPr>
            <a:spLocks noChangeShapeType="1"/>
          </p:cNvSpPr>
          <p:nvPr/>
        </p:nvSpPr>
        <p:spPr bwMode="auto">
          <a:xfrm>
            <a:off x="3612684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3" name="Line 13"/>
          <p:cNvSpPr>
            <a:spLocks noChangeShapeType="1"/>
          </p:cNvSpPr>
          <p:nvPr/>
        </p:nvSpPr>
        <p:spPr bwMode="auto">
          <a:xfrm>
            <a:off x="379365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4" name="Line 14"/>
          <p:cNvSpPr>
            <a:spLocks noChangeShapeType="1"/>
          </p:cNvSpPr>
          <p:nvPr/>
        </p:nvSpPr>
        <p:spPr bwMode="auto">
          <a:xfrm>
            <a:off x="392700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5" name="Line 15"/>
          <p:cNvSpPr>
            <a:spLocks noChangeShapeType="1"/>
          </p:cNvSpPr>
          <p:nvPr/>
        </p:nvSpPr>
        <p:spPr bwMode="auto">
          <a:xfrm>
            <a:off x="4031784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6" name="Line 16"/>
          <p:cNvSpPr>
            <a:spLocks noChangeShapeType="1"/>
          </p:cNvSpPr>
          <p:nvPr/>
        </p:nvSpPr>
        <p:spPr bwMode="auto">
          <a:xfrm>
            <a:off x="411750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7" name="Line 17"/>
          <p:cNvSpPr>
            <a:spLocks noChangeShapeType="1"/>
          </p:cNvSpPr>
          <p:nvPr/>
        </p:nvSpPr>
        <p:spPr bwMode="auto">
          <a:xfrm>
            <a:off x="4184184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8" name="Line 18"/>
          <p:cNvSpPr>
            <a:spLocks noChangeShapeType="1"/>
          </p:cNvSpPr>
          <p:nvPr/>
        </p:nvSpPr>
        <p:spPr bwMode="auto">
          <a:xfrm>
            <a:off x="425085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79" name="Line 19"/>
          <p:cNvSpPr>
            <a:spLocks noChangeShapeType="1"/>
          </p:cNvSpPr>
          <p:nvPr/>
        </p:nvSpPr>
        <p:spPr bwMode="auto">
          <a:xfrm>
            <a:off x="430800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0" name="Line 20"/>
          <p:cNvSpPr>
            <a:spLocks noChangeShapeType="1"/>
          </p:cNvSpPr>
          <p:nvPr/>
        </p:nvSpPr>
        <p:spPr bwMode="auto">
          <a:xfrm>
            <a:off x="466995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1" name="Line 21"/>
          <p:cNvSpPr>
            <a:spLocks noChangeShapeType="1"/>
          </p:cNvSpPr>
          <p:nvPr/>
        </p:nvSpPr>
        <p:spPr bwMode="auto">
          <a:xfrm>
            <a:off x="486045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2" name="Line 22"/>
          <p:cNvSpPr>
            <a:spLocks noChangeShapeType="1"/>
          </p:cNvSpPr>
          <p:nvPr/>
        </p:nvSpPr>
        <p:spPr bwMode="auto">
          <a:xfrm>
            <a:off x="499380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3" name="Line 23"/>
          <p:cNvSpPr>
            <a:spLocks noChangeShapeType="1"/>
          </p:cNvSpPr>
          <p:nvPr/>
        </p:nvSpPr>
        <p:spPr bwMode="auto">
          <a:xfrm>
            <a:off x="5098584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4" name="Line 24"/>
          <p:cNvSpPr>
            <a:spLocks noChangeShapeType="1"/>
          </p:cNvSpPr>
          <p:nvPr/>
        </p:nvSpPr>
        <p:spPr bwMode="auto">
          <a:xfrm>
            <a:off x="518430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5" name="Line 25"/>
          <p:cNvSpPr>
            <a:spLocks noChangeShapeType="1"/>
          </p:cNvSpPr>
          <p:nvPr/>
        </p:nvSpPr>
        <p:spPr bwMode="auto">
          <a:xfrm>
            <a:off x="5250984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6" name="Line 26"/>
          <p:cNvSpPr>
            <a:spLocks noChangeShapeType="1"/>
          </p:cNvSpPr>
          <p:nvPr/>
        </p:nvSpPr>
        <p:spPr bwMode="auto">
          <a:xfrm>
            <a:off x="531765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7" name="Line 27"/>
          <p:cNvSpPr>
            <a:spLocks noChangeShapeType="1"/>
          </p:cNvSpPr>
          <p:nvPr/>
        </p:nvSpPr>
        <p:spPr bwMode="auto">
          <a:xfrm>
            <a:off x="5365284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8" name="Line 28"/>
          <p:cNvSpPr>
            <a:spLocks noChangeShapeType="1"/>
          </p:cNvSpPr>
          <p:nvPr/>
        </p:nvSpPr>
        <p:spPr bwMode="auto">
          <a:xfrm>
            <a:off x="573675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89" name="Line 29"/>
          <p:cNvSpPr>
            <a:spLocks noChangeShapeType="1"/>
          </p:cNvSpPr>
          <p:nvPr/>
        </p:nvSpPr>
        <p:spPr bwMode="auto">
          <a:xfrm>
            <a:off x="5927259" y="1712667"/>
            <a:ext cx="1587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0" name="Line 30"/>
          <p:cNvSpPr>
            <a:spLocks noChangeShapeType="1"/>
          </p:cNvSpPr>
          <p:nvPr/>
        </p:nvSpPr>
        <p:spPr bwMode="auto">
          <a:xfrm>
            <a:off x="606219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1" name="Line 31"/>
          <p:cNvSpPr>
            <a:spLocks noChangeShapeType="1"/>
          </p:cNvSpPr>
          <p:nvPr/>
        </p:nvSpPr>
        <p:spPr bwMode="auto">
          <a:xfrm>
            <a:off x="61669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2" name="Line 32"/>
          <p:cNvSpPr>
            <a:spLocks noChangeShapeType="1"/>
          </p:cNvSpPr>
          <p:nvPr/>
        </p:nvSpPr>
        <p:spPr bwMode="auto">
          <a:xfrm>
            <a:off x="625269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3" name="Line 33"/>
          <p:cNvSpPr>
            <a:spLocks noChangeShapeType="1"/>
          </p:cNvSpPr>
          <p:nvPr/>
        </p:nvSpPr>
        <p:spPr bwMode="auto">
          <a:xfrm>
            <a:off x="63193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4" name="Line 34"/>
          <p:cNvSpPr>
            <a:spLocks noChangeShapeType="1"/>
          </p:cNvSpPr>
          <p:nvPr/>
        </p:nvSpPr>
        <p:spPr bwMode="auto">
          <a:xfrm>
            <a:off x="638604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5" name="Line 35"/>
          <p:cNvSpPr>
            <a:spLocks noChangeShapeType="1"/>
          </p:cNvSpPr>
          <p:nvPr/>
        </p:nvSpPr>
        <p:spPr bwMode="auto">
          <a:xfrm>
            <a:off x="64336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6" name="Line 36"/>
          <p:cNvSpPr>
            <a:spLocks noChangeShapeType="1"/>
          </p:cNvSpPr>
          <p:nvPr/>
        </p:nvSpPr>
        <p:spPr bwMode="auto">
          <a:xfrm>
            <a:off x="680514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7" name="Line 37"/>
          <p:cNvSpPr>
            <a:spLocks noChangeShapeType="1"/>
          </p:cNvSpPr>
          <p:nvPr/>
        </p:nvSpPr>
        <p:spPr bwMode="auto">
          <a:xfrm>
            <a:off x="699564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8" name="Line 38"/>
          <p:cNvSpPr>
            <a:spLocks noChangeShapeType="1"/>
          </p:cNvSpPr>
          <p:nvPr/>
        </p:nvSpPr>
        <p:spPr bwMode="auto">
          <a:xfrm>
            <a:off x="712899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9" name="Line 39"/>
          <p:cNvSpPr>
            <a:spLocks noChangeShapeType="1"/>
          </p:cNvSpPr>
          <p:nvPr/>
        </p:nvSpPr>
        <p:spPr bwMode="auto">
          <a:xfrm>
            <a:off x="72337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0" name="Line 40"/>
          <p:cNvSpPr>
            <a:spLocks noChangeShapeType="1"/>
          </p:cNvSpPr>
          <p:nvPr/>
        </p:nvSpPr>
        <p:spPr bwMode="auto">
          <a:xfrm>
            <a:off x="73099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1" name="Line 41"/>
          <p:cNvSpPr>
            <a:spLocks noChangeShapeType="1"/>
          </p:cNvSpPr>
          <p:nvPr/>
        </p:nvSpPr>
        <p:spPr bwMode="auto">
          <a:xfrm>
            <a:off x="73861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2" name="Line 42"/>
          <p:cNvSpPr>
            <a:spLocks noChangeShapeType="1"/>
          </p:cNvSpPr>
          <p:nvPr/>
        </p:nvSpPr>
        <p:spPr bwMode="auto">
          <a:xfrm>
            <a:off x="744332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3" name="Line 43"/>
          <p:cNvSpPr>
            <a:spLocks noChangeShapeType="1"/>
          </p:cNvSpPr>
          <p:nvPr/>
        </p:nvSpPr>
        <p:spPr bwMode="auto">
          <a:xfrm>
            <a:off x="75004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4" name="Line 44"/>
          <p:cNvSpPr>
            <a:spLocks noChangeShapeType="1"/>
          </p:cNvSpPr>
          <p:nvPr/>
        </p:nvSpPr>
        <p:spPr bwMode="auto">
          <a:xfrm>
            <a:off x="787194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5" name="Line 45"/>
          <p:cNvSpPr>
            <a:spLocks noChangeShapeType="1"/>
          </p:cNvSpPr>
          <p:nvPr/>
        </p:nvSpPr>
        <p:spPr bwMode="auto">
          <a:xfrm>
            <a:off x="806244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6" name="Line 46"/>
          <p:cNvSpPr>
            <a:spLocks noChangeShapeType="1"/>
          </p:cNvSpPr>
          <p:nvPr/>
        </p:nvSpPr>
        <p:spPr bwMode="auto">
          <a:xfrm>
            <a:off x="819579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7" name="Line 47"/>
          <p:cNvSpPr>
            <a:spLocks noChangeShapeType="1"/>
          </p:cNvSpPr>
          <p:nvPr/>
        </p:nvSpPr>
        <p:spPr bwMode="auto">
          <a:xfrm>
            <a:off x="8291046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8" name="Line 48"/>
          <p:cNvSpPr>
            <a:spLocks noChangeShapeType="1"/>
          </p:cNvSpPr>
          <p:nvPr/>
        </p:nvSpPr>
        <p:spPr bwMode="auto">
          <a:xfrm>
            <a:off x="83767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09" name="Line 49"/>
          <p:cNvSpPr>
            <a:spLocks noChangeShapeType="1"/>
          </p:cNvSpPr>
          <p:nvPr/>
        </p:nvSpPr>
        <p:spPr bwMode="auto">
          <a:xfrm>
            <a:off x="84529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0" name="Line 50"/>
          <p:cNvSpPr>
            <a:spLocks noChangeShapeType="1"/>
          </p:cNvSpPr>
          <p:nvPr/>
        </p:nvSpPr>
        <p:spPr bwMode="auto">
          <a:xfrm>
            <a:off x="851012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1" name="Line 51"/>
          <p:cNvSpPr>
            <a:spLocks noChangeShapeType="1"/>
          </p:cNvSpPr>
          <p:nvPr/>
        </p:nvSpPr>
        <p:spPr bwMode="auto">
          <a:xfrm>
            <a:off x="8567271" y="1712667"/>
            <a:ext cx="1588" cy="4183062"/>
          </a:xfrm>
          <a:prstGeom prst="line">
            <a:avLst/>
          </a:prstGeom>
          <a:noFill/>
          <a:ln w="0">
            <a:solidFill>
              <a:srgbClr val="3366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2" name="Line 52"/>
          <p:cNvSpPr>
            <a:spLocks noChangeShapeType="1"/>
          </p:cNvSpPr>
          <p:nvPr/>
        </p:nvSpPr>
        <p:spPr bwMode="auto">
          <a:xfrm>
            <a:off x="4355634" y="1712667"/>
            <a:ext cx="1587" cy="4183062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3" name="Line 53"/>
          <p:cNvSpPr>
            <a:spLocks noChangeShapeType="1"/>
          </p:cNvSpPr>
          <p:nvPr/>
        </p:nvSpPr>
        <p:spPr bwMode="auto">
          <a:xfrm>
            <a:off x="5422434" y="1712667"/>
            <a:ext cx="1587" cy="4183062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4" name="Line 54"/>
          <p:cNvSpPr>
            <a:spLocks noChangeShapeType="1"/>
          </p:cNvSpPr>
          <p:nvPr/>
        </p:nvSpPr>
        <p:spPr bwMode="auto">
          <a:xfrm>
            <a:off x="6481296" y="1712667"/>
            <a:ext cx="1588" cy="4183062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5" name="Line 55"/>
          <p:cNvSpPr>
            <a:spLocks noChangeShapeType="1"/>
          </p:cNvSpPr>
          <p:nvPr/>
        </p:nvSpPr>
        <p:spPr bwMode="auto">
          <a:xfrm>
            <a:off x="7548096" y="1712667"/>
            <a:ext cx="1588" cy="4183062"/>
          </a:xfrm>
          <a:prstGeom prst="line">
            <a:avLst/>
          </a:prstGeom>
          <a:noFill/>
          <a:ln w="0" cap="sq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6" name="Line 56"/>
          <p:cNvSpPr>
            <a:spLocks noChangeShapeType="1"/>
          </p:cNvSpPr>
          <p:nvPr/>
        </p:nvSpPr>
        <p:spPr bwMode="auto">
          <a:xfrm>
            <a:off x="8614896" y="1712667"/>
            <a:ext cx="1588" cy="4183062"/>
          </a:xfrm>
          <a:prstGeom prst="line">
            <a:avLst/>
          </a:prstGeom>
          <a:noFill/>
          <a:ln w="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7" name="Line 57"/>
          <p:cNvSpPr>
            <a:spLocks noChangeShapeType="1"/>
          </p:cNvSpPr>
          <p:nvPr/>
        </p:nvSpPr>
        <p:spPr bwMode="auto">
          <a:xfrm>
            <a:off x="3288834" y="1712667"/>
            <a:ext cx="1587" cy="4183062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8" name="Line 58"/>
          <p:cNvSpPr>
            <a:spLocks noChangeShapeType="1"/>
          </p:cNvSpPr>
          <p:nvPr/>
        </p:nvSpPr>
        <p:spPr bwMode="auto">
          <a:xfrm>
            <a:off x="3231684" y="5895729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19" name="Line 59"/>
          <p:cNvSpPr>
            <a:spLocks noChangeShapeType="1"/>
          </p:cNvSpPr>
          <p:nvPr/>
        </p:nvSpPr>
        <p:spPr bwMode="auto">
          <a:xfrm>
            <a:off x="3231684" y="4638429"/>
            <a:ext cx="114300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0" name="Line 60"/>
          <p:cNvSpPr>
            <a:spLocks noChangeShapeType="1"/>
          </p:cNvSpPr>
          <p:nvPr/>
        </p:nvSpPr>
        <p:spPr bwMode="auto">
          <a:xfrm>
            <a:off x="3231684" y="3903417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1" name="Line 61"/>
          <p:cNvSpPr>
            <a:spLocks noChangeShapeType="1"/>
          </p:cNvSpPr>
          <p:nvPr/>
        </p:nvSpPr>
        <p:spPr bwMode="auto">
          <a:xfrm>
            <a:off x="3231684" y="3379542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2" name="Line 62"/>
          <p:cNvSpPr>
            <a:spLocks noChangeShapeType="1"/>
          </p:cNvSpPr>
          <p:nvPr/>
        </p:nvSpPr>
        <p:spPr bwMode="auto">
          <a:xfrm>
            <a:off x="3231684" y="2969967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3" name="Line 63"/>
          <p:cNvSpPr>
            <a:spLocks noChangeShapeType="1"/>
          </p:cNvSpPr>
          <p:nvPr/>
        </p:nvSpPr>
        <p:spPr bwMode="auto">
          <a:xfrm>
            <a:off x="3231684" y="2636592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4" name="Line 64"/>
          <p:cNvSpPr>
            <a:spLocks noChangeShapeType="1"/>
          </p:cNvSpPr>
          <p:nvPr/>
        </p:nvSpPr>
        <p:spPr bwMode="auto">
          <a:xfrm>
            <a:off x="3231684" y="2360367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5" name="Line 65"/>
          <p:cNvSpPr>
            <a:spLocks noChangeShapeType="1"/>
          </p:cNvSpPr>
          <p:nvPr/>
        </p:nvSpPr>
        <p:spPr bwMode="auto">
          <a:xfrm>
            <a:off x="3231684" y="2122242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6" name="Line 66"/>
          <p:cNvSpPr>
            <a:spLocks noChangeShapeType="1"/>
          </p:cNvSpPr>
          <p:nvPr/>
        </p:nvSpPr>
        <p:spPr bwMode="auto">
          <a:xfrm>
            <a:off x="3231684" y="1903167"/>
            <a:ext cx="114300" cy="158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28" name="Line 68"/>
          <p:cNvSpPr>
            <a:spLocks noChangeShapeType="1"/>
          </p:cNvSpPr>
          <p:nvPr/>
        </p:nvSpPr>
        <p:spPr bwMode="auto">
          <a:xfrm>
            <a:off x="3203109" y="5895729"/>
            <a:ext cx="85725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0" name="Line 70"/>
          <p:cNvSpPr>
            <a:spLocks noChangeShapeType="1"/>
          </p:cNvSpPr>
          <p:nvPr/>
        </p:nvSpPr>
        <p:spPr bwMode="auto">
          <a:xfrm>
            <a:off x="3288834" y="5895729"/>
            <a:ext cx="5326062" cy="1588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1" name="Line 71"/>
          <p:cNvSpPr>
            <a:spLocks noChangeShapeType="1"/>
          </p:cNvSpPr>
          <p:nvPr/>
        </p:nvSpPr>
        <p:spPr bwMode="auto">
          <a:xfrm flipV="1">
            <a:off x="3288834" y="5895729"/>
            <a:ext cx="1587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2" name="Line 72"/>
          <p:cNvSpPr>
            <a:spLocks noChangeShapeType="1"/>
          </p:cNvSpPr>
          <p:nvPr/>
        </p:nvSpPr>
        <p:spPr bwMode="auto">
          <a:xfrm flipV="1">
            <a:off x="4355634" y="5895729"/>
            <a:ext cx="1587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3" name="Line 73"/>
          <p:cNvSpPr>
            <a:spLocks noChangeShapeType="1"/>
          </p:cNvSpPr>
          <p:nvPr/>
        </p:nvSpPr>
        <p:spPr bwMode="auto">
          <a:xfrm flipV="1">
            <a:off x="5422434" y="5895729"/>
            <a:ext cx="1587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4" name="Line 74"/>
          <p:cNvSpPr>
            <a:spLocks noChangeShapeType="1"/>
          </p:cNvSpPr>
          <p:nvPr/>
        </p:nvSpPr>
        <p:spPr bwMode="auto">
          <a:xfrm flipV="1">
            <a:off x="6481296" y="5895729"/>
            <a:ext cx="1588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5" name="Line 75"/>
          <p:cNvSpPr>
            <a:spLocks noChangeShapeType="1"/>
          </p:cNvSpPr>
          <p:nvPr/>
        </p:nvSpPr>
        <p:spPr bwMode="auto">
          <a:xfrm flipV="1">
            <a:off x="7548096" y="5895729"/>
            <a:ext cx="1588" cy="85725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6" name="Line 76"/>
          <p:cNvSpPr>
            <a:spLocks noChangeShapeType="1"/>
          </p:cNvSpPr>
          <p:nvPr/>
        </p:nvSpPr>
        <p:spPr bwMode="auto">
          <a:xfrm flipV="1">
            <a:off x="8614896" y="5895729"/>
            <a:ext cx="1588" cy="857"/>
          </a:xfrm>
          <a:prstGeom prst="line">
            <a:avLst/>
          </a:prstGeom>
          <a:noFill/>
          <a:ln w="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7" name="Line 77"/>
          <p:cNvSpPr>
            <a:spLocks noChangeShapeType="1"/>
          </p:cNvSpPr>
          <p:nvPr/>
        </p:nvSpPr>
        <p:spPr bwMode="auto">
          <a:xfrm>
            <a:off x="3288834" y="2512767"/>
            <a:ext cx="323850" cy="12668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8" name="Rectangle 78"/>
          <p:cNvSpPr>
            <a:spLocks noChangeArrowheads="1"/>
          </p:cNvSpPr>
          <p:nvPr/>
        </p:nvSpPr>
        <p:spPr bwMode="auto">
          <a:xfrm>
            <a:off x="2612559" y="5762379"/>
            <a:ext cx="44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0.01</a:t>
            </a:r>
            <a:endParaRPr lang="en-US" sz="2400"/>
          </a:p>
        </p:txBody>
      </p:sp>
      <p:sp>
        <p:nvSpPr>
          <p:cNvPr id="297039" name="Rectangle 79"/>
          <p:cNvSpPr>
            <a:spLocks noChangeArrowheads="1"/>
          </p:cNvSpPr>
          <p:nvPr/>
        </p:nvSpPr>
        <p:spPr bwMode="auto">
          <a:xfrm>
            <a:off x="2745909" y="1579317"/>
            <a:ext cx="317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0.1</a:t>
            </a:r>
            <a:endParaRPr lang="en-US" sz="2400"/>
          </a:p>
        </p:txBody>
      </p:sp>
      <p:sp>
        <p:nvSpPr>
          <p:cNvPr id="297040" name="Rectangle 80"/>
          <p:cNvSpPr>
            <a:spLocks noChangeArrowheads="1"/>
          </p:cNvSpPr>
          <p:nvPr/>
        </p:nvSpPr>
        <p:spPr bwMode="auto">
          <a:xfrm>
            <a:off x="2936409" y="6162429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1E+03</a:t>
            </a:r>
            <a:endParaRPr lang="en-US" sz="2400"/>
          </a:p>
        </p:txBody>
      </p:sp>
      <p:sp>
        <p:nvSpPr>
          <p:cNvPr id="297041" name="Rectangle 81"/>
          <p:cNvSpPr>
            <a:spLocks noChangeArrowheads="1"/>
          </p:cNvSpPr>
          <p:nvPr/>
        </p:nvSpPr>
        <p:spPr bwMode="auto">
          <a:xfrm>
            <a:off x="4003209" y="6162429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1E+04</a:t>
            </a:r>
            <a:endParaRPr lang="en-US" sz="2400"/>
          </a:p>
        </p:txBody>
      </p:sp>
      <p:sp>
        <p:nvSpPr>
          <p:cNvPr id="297042" name="Rectangle 82"/>
          <p:cNvSpPr>
            <a:spLocks noChangeArrowheads="1"/>
          </p:cNvSpPr>
          <p:nvPr/>
        </p:nvSpPr>
        <p:spPr bwMode="auto">
          <a:xfrm>
            <a:off x="5070009" y="6162429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1E+05</a:t>
            </a:r>
            <a:endParaRPr lang="en-US" sz="2400"/>
          </a:p>
        </p:txBody>
      </p:sp>
      <p:sp>
        <p:nvSpPr>
          <p:cNvPr id="297043" name="Rectangle 83"/>
          <p:cNvSpPr>
            <a:spLocks noChangeArrowheads="1"/>
          </p:cNvSpPr>
          <p:nvPr/>
        </p:nvSpPr>
        <p:spPr bwMode="auto">
          <a:xfrm>
            <a:off x="6128871" y="6162429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1E+06</a:t>
            </a:r>
            <a:endParaRPr lang="en-US" sz="2400"/>
          </a:p>
        </p:txBody>
      </p:sp>
      <p:sp>
        <p:nvSpPr>
          <p:cNvPr id="297044" name="Rectangle 84"/>
          <p:cNvSpPr>
            <a:spLocks noChangeArrowheads="1"/>
          </p:cNvSpPr>
          <p:nvPr/>
        </p:nvSpPr>
        <p:spPr bwMode="auto">
          <a:xfrm>
            <a:off x="7195671" y="6162429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1E+07</a:t>
            </a:r>
            <a:endParaRPr lang="en-US" sz="2400"/>
          </a:p>
        </p:txBody>
      </p:sp>
      <p:sp>
        <p:nvSpPr>
          <p:cNvPr id="297045" name="Rectangle 85"/>
          <p:cNvSpPr>
            <a:spLocks noChangeArrowheads="1"/>
          </p:cNvSpPr>
          <p:nvPr/>
        </p:nvSpPr>
        <p:spPr bwMode="auto">
          <a:xfrm>
            <a:off x="8262471" y="6162429"/>
            <a:ext cx="679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1E+08</a:t>
            </a:r>
            <a:endParaRPr lang="en-US" sz="2400"/>
          </a:p>
        </p:txBody>
      </p:sp>
      <p:sp>
        <p:nvSpPr>
          <p:cNvPr id="297046" name="Rectangle 86"/>
          <p:cNvSpPr>
            <a:spLocks noChangeArrowheads="1"/>
          </p:cNvSpPr>
          <p:nvPr/>
        </p:nvSpPr>
        <p:spPr bwMode="auto">
          <a:xfrm>
            <a:off x="5860584" y="6314829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/>
              <a:t>Re</a:t>
            </a:r>
            <a:endParaRPr lang="en-US" sz="2400"/>
          </a:p>
        </p:txBody>
      </p:sp>
      <p:sp>
        <p:nvSpPr>
          <p:cNvPr id="297047" name="Rectangle 87"/>
          <p:cNvSpPr>
            <a:spLocks noChangeArrowheads="1"/>
          </p:cNvSpPr>
          <p:nvPr/>
        </p:nvSpPr>
        <p:spPr bwMode="auto">
          <a:xfrm rot="16200000">
            <a:off x="1624340" y="3659736"/>
            <a:ext cx="1398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friction factor</a:t>
            </a:r>
            <a:endParaRPr lang="en-US" sz="2400"/>
          </a:p>
        </p:txBody>
      </p:sp>
      <p:sp>
        <p:nvSpPr>
          <p:cNvPr id="297048" name="Line 88"/>
          <p:cNvSpPr>
            <a:spLocks noChangeShapeType="1"/>
          </p:cNvSpPr>
          <p:nvPr/>
        </p:nvSpPr>
        <p:spPr bwMode="auto">
          <a:xfrm>
            <a:off x="3474571" y="4173292"/>
            <a:ext cx="228600" cy="16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49" name="Rectangle 89"/>
          <p:cNvSpPr>
            <a:spLocks noChangeArrowheads="1"/>
          </p:cNvSpPr>
          <p:nvPr/>
        </p:nvSpPr>
        <p:spPr bwMode="auto">
          <a:xfrm>
            <a:off x="3741271" y="4078042"/>
            <a:ext cx="46831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laminar</a:t>
            </a:r>
            <a:endParaRPr lang="en-US" sz="2400"/>
          </a:p>
        </p:txBody>
      </p:sp>
      <p:sp>
        <p:nvSpPr>
          <p:cNvPr id="297052" name="Line 92"/>
          <p:cNvSpPr>
            <a:spLocks noChangeShapeType="1"/>
          </p:cNvSpPr>
          <p:nvPr/>
        </p:nvSpPr>
        <p:spPr bwMode="auto">
          <a:xfrm>
            <a:off x="8719671" y="2509592"/>
            <a:ext cx="228600" cy="16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3" name="Rectangle 93"/>
          <p:cNvSpPr>
            <a:spLocks noChangeArrowheads="1"/>
          </p:cNvSpPr>
          <p:nvPr/>
        </p:nvSpPr>
        <p:spPr bwMode="auto">
          <a:xfrm>
            <a:off x="8986371" y="2414342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0.04</a:t>
            </a:r>
            <a:endParaRPr lang="en-US" sz="2400"/>
          </a:p>
        </p:txBody>
      </p:sp>
      <p:sp>
        <p:nvSpPr>
          <p:cNvPr id="297054" name="Line 94"/>
          <p:cNvSpPr>
            <a:spLocks noChangeShapeType="1"/>
          </p:cNvSpPr>
          <p:nvPr/>
        </p:nvSpPr>
        <p:spPr bwMode="auto">
          <a:xfrm>
            <a:off x="8719671" y="2735017"/>
            <a:ext cx="228600" cy="16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5" name="Rectangle 95"/>
          <p:cNvSpPr>
            <a:spLocks noChangeArrowheads="1"/>
          </p:cNvSpPr>
          <p:nvPr/>
        </p:nvSpPr>
        <p:spPr bwMode="auto">
          <a:xfrm>
            <a:off x="8986371" y="2639767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0.03</a:t>
            </a:r>
            <a:endParaRPr lang="en-US" sz="2400"/>
          </a:p>
        </p:txBody>
      </p:sp>
      <p:sp>
        <p:nvSpPr>
          <p:cNvPr id="297056" name="Line 96"/>
          <p:cNvSpPr>
            <a:spLocks noChangeShapeType="1"/>
          </p:cNvSpPr>
          <p:nvPr/>
        </p:nvSpPr>
        <p:spPr bwMode="auto">
          <a:xfrm>
            <a:off x="8719671" y="3020767"/>
            <a:ext cx="228600" cy="16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7" name="Rectangle 97"/>
          <p:cNvSpPr>
            <a:spLocks noChangeArrowheads="1"/>
          </p:cNvSpPr>
          <p:nvPr/>
        </p:nvSpPr>
        <p:spPr bwMode="auto">
          <a:xfrm>
            <a:off x="8986371" y="2925517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0.02</a:t>
            </a:r>
            <a:endParaRPr lang="en-US" sz="2400"/>
          </a:p>
        </p:txBody>
      </p:sp>
      <p:sp>
        <p:nvSpPr>
          <p:cNvPr id="297058" name="Line 98"/>
          <p:cNvSpPr>
            <a:spLocks noChangeShapeType="1"/>
          </p:cNvSpPr>
          <p:nvPr/>
        </p:nvSpPr>
        <p:spPr bwMode="auto">
          <a:xfrm>
            <a:off x="8719671" y="3217617"/>
            <a:ext cx="228600" cy="16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9" name="Rectangle 99"/>
          <p:cNvSpPr>
            <a:spLocks noChangeArrowheads="1"/>
          </p:cNvSpPr>
          <p:nvPr/>
        </p:nvSpPr>
        <p:spPr bwMode="auto">
          <a:xfrm>
            <a:off x="8986371" y="3122367"/>
            <a:ext cx="342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0.015</a:t>
            </a:r>
            <a:endParaRPr lang="en-US" sz="2400"/>
          </a:p>
        </p:txBody>
      </p:sp>
      <p:sp>
        <p:nvSpPr>
          <p:cNvPr id="297060" name="Line 100"/>
          <p:cNvSpPr>
            <a:spLocks noChangeShapeType="1"/>
          </p:cNvSpPr>
          <p:nvPr/>
        </p:nvSpPr>
        <p:spPr bwMode="auto">
          <a:xfrm>
            <a:off x="8719671" y="3477967"/>
            <a:ext cx="228600" cy="16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1" name="Rectangle 101"/>
          <p:cNvSpPr>
            <a:spLocks noChangeArrowheads="1"/>
          </p:cNvSpPr>
          <p:nvPr/>
        </p:nvSpPr>
        <p:spPr bwMode="auto">
          <a:xfrm>
            <a:off x="8986371" y="3382717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0.01</a:t>
            </a:r>
            <a:endParaRPr lang="en-US" sz="2400"/>
          </a:p>
        </p:txBody>
      </p:sp>
      <p:sp>
        <p:nvSpPr>
          <p:cNvPr id="297062" name="Line 102"/>
          <p:cNvSpPr>
            <a:spLocks noChangeShapeType="1"/>
          </p:cNvSpPr>
          <p:nvPr/>
        </p:nvSpPr>
        <p:spPr bwMode="auto">
          <a:xfrm>
            <a:off x="8719671" y="3611317"/>
            <a:ext cx="228600" cy="1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3" name="Rectangle 103"/>
          <p:cNvSpPr>
            <a:spLocks noChangeArrowheads="1"/>
          </p:cNvSpPr>
          <p:nvPr/>
        </p:nvSpPr>
        <p:spPr bwMode="auto">
          <a:xfrm>
            <a:off x="8986371" y="3516067"/>
            <a:ext cx="342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0.008</a:t>
            </a:r>
            <a:endParaRPr lang="en-US" sz="2400"/>
          </a:p>
        </p:txBody>
      </p:sp>
      <p:sp>
        <p:nvSpPr>
          <p:cNvPr id="297064" name="Line 104"/>
          <p:cNvSpPr>
            <a:spLocks noChangeShapeType="1"/>
          </p:cNvSpPr>
          <p:nvPr/>
        </p:nvSpPr>
        <p:spPr bwMode="auto">
          <a:xfrm>
            <a:off x="8719671" y="3784354"/>
            <a:ext cx="228600" cy="16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5" name="Rectangle 105"/>
          <p:cNvSpPr>
            <a:spLocks noChangeArrowheads="1"/>
          </p:cNvSpPr>
          <p:nvPr/>
        </p:nvSpPr>
        <p:spPr bwMode="auto">
          <a:xfrm>
            <a:off x="8986371" y="3687517"/>
            <a:ext cx="342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0.006</a:t>
            </a:r>
            <a:endParaRPr lang="en-US" sz="2400"/>
          </a:p>
        </p:txBody>
      </p:sp>
      <p:sp>
        <p:nvSpPr>
          <p:cNvPr id="297066" name="Line 106"/>
          <p:cNvSpPr>
            <a:spLocks noChangeShapeType="1"/>
          </p:cNvSpPr>
          <p:nvPr/>
        </p:nvSpPr>
        <p:spPr bwMode="auto">
          <a:xfrm>
            <a:off x="8719671" y="3997079"/>
            <a:ext cx="228600" cy="16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7" name="Rectangle 107"/>
          <p:cNvSpPr>
            <a:spLocks noChangeArrowheads="1"/>
          </p:cNvSpPr>
          <p:nvPr/>
        </p:nvSpPr>
        <p:spPr bwMode="auto">
          <a:xfrm>
            <a:off x="8986371" y="3901829"/>
            <a:ext cx="342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0.004</a:t>
            </a:r>
            <a:endParaRPr lang="en-US" sz="2400"/>
          </a:p>
        </p:txBody>
      </p:sp>
      <p:sp>
        <p:nvSpPr>
          <p:cNvPr id="297068" name="Line 108"/>
          <p:cNvSpPr>
            <a:spLocks noChangeShapeType="1"/>
          </p:cNvSpPr>
          <p:nvPr/>
        </p:nvSpPr>
        <p:spPr bwMode="auto">
          <a:xfrm>
            <a:off x="8719671" y="4346329"/>
            <a:ext cx="228600" cy="16"/>
          </a:xfrm>
          <a:prstGeom prst="line">
            <a:avLst/>
          </a:prstGeom>
          <a:noFill/>
          <a:ln w="38100">
            <a:solidFill>
              <a:srgbClr val="CCFF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9" name="Rectangle 109"/>
          <p:cNvSpPr>
            <a:spLocks noChangeArrowheads="1"/>
          </p:cNvSpPr>
          <p:nvPr/>
        </p:nvSpPr>
        <p:spPr bwMode="auto">
          <a:xfrm>
            <a:off x="8986371" y="4251079"/>
            <a:ext cx="342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0.002</a:t>
            </a:r>
            <a:endParaRPr lang="en-US" sz="2400"/>
          </a:p>
        </p:txBody>
      </p:sp>
      <p:sp>
        <p:nvSpPr>
          <p:cNvPr id="297070" name="Line 110"/>
          <p:cNvSpPr>
            <a:spLocks noChangeShapeType="1"/>
          </p:cNvSpPr>
          <p:nvPr/>
        </p:nvSpPr>
        <p:spPr bwMode="auto">
          <a:xfrm>
            <a:off x="8719671" y="4644779"/>
            <a:ext cx="228600" cy="16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1" name="Rectangle 111"/>
          <p:cNvSpPr>
            <a:spLocks noChangeArrowheads="1"/>
          </p:cNvSpPr>
          <p:nvPr/>
        </p:nvSpPr>
        <p:spPr bwMode="auto">
          <a:xfrm>
            <a:off x="8986371" y="4549529"/>
            <a:ext cx="3429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0.001</a:t>
            </a:r>
            <a:endParaRPr lang="en-US" sz="2400"/>
          </a:p>
        </p:txBody>
      </p:sp>
      <p:sp>
        <p:nvSpPr>
          <p:cNvPr id="297072" name="Line 112"/>
          <p:cNvSpPr>
            <a:spLocks noChangeShapeType="1"/>
          </p:cNvSpPr>
          <p:nvPr/>
        </p:nvSpPr>
        <p:spPr bwMode="auto">
          <a:xfrm>
            <a:off x="8719671" y="4765429"/>
            <a:ext cx="228600" cy="16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3" name="Rectangle 113"/>
          <p:cNvSpPr>
            <a:spLocks noChangeArrowheads="1"/>
          </p:cNvSpPr>
          <p:nvPr/>
        </p:nvSpPr>
        <p:spPr bwMode="auto">
          <a:xfrm>
            <a:off x="8986371" y="4670179"/>
            <a:ext cx="419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 dirty="0"/>
              <a:t>0.0008</a:t>
            </a:r>
            <a:endParaRPr lang="en-US" sz="2400" dirty="0"/>
          </a:p>
        </p:txBody>
      </p:sp>
      <p:sp>
        <p:nvSpPr>
          <p:cNvPr id="297074" name="Line 114"/>
          <p:cNvSpPr>
            <a:spLocks noChangeShapeType="1"/>
          </p:cNvSpPr>
          <p:nvPr/>
        </p:nvSpPr>
        <p:spPr bwMode="auto">
          <a:xfrm>
            <a:off x="8719671" y="5063879"/>
            <a:ext cx="228600" cy="16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5" name="Rectangle 115"/>
          <p:cNvSpPr>
            <a:spLocks noChangeArrowheads="1"/>
          </p:cNvSpPr>
          <p:nvPr/>
        </p:nvSpPr>
        <p:spPr bwMode="auto">
          <a:xfrm>
            <a:off x="8986371" y="4968629"/>
            <a:ext cx="419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0.0004</a:t>
            </a:r>
            <a:endParaRPr lang="en-US" sz="2400"/>
          </a:p>
        </p:txBody>
      </p:sp>
      <p:sp>
        <p:nvSpPr>
          <p:cNvPr id="297076" name="Line 116"/>
          <p:cNvSpPr>
            <a:spLocks noChangeShapeType="1"/>
          </p:cNvSpPr>
          <p:nvPr/>
        </p:nvSpPr>
        <p:spPr bwMode="auto">
          <a:xfrm>
            <a:off x="8719671" y="5311529"/>
            <a:ext cx="228600" cy="16"/>
          </a:xfrm>
          <a:prstGeom prst="line">
            <a:avLst/>
          </a:prstGeom>
          <a:noFill/>
          <a:ln w="38100">
            <a:solidFill>
              <a:srgbClr val="CC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7" name="Rectangle 117"/>
          <p:cNvSpPr>
            <a:spLocks noChangeArrowheads="1"/>
          </p:cNvSpPr>
          <p:nvPr/>
        </p:nvSpPr>
        <p:spPr bwMode="auto">
          <a:xfrm>
            <a:off x="8986371" y="5216279"/>
            <a:ext cx="419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0.0002</a:t>
            </a:r>
            <a:endParaRPr lang="en-US" sz="2400"/>
          </a:p>
        </p:txBody>
      </p:sp>
      <p:sp>
        <p:nvSpPr>
          <p:cNvPr id="297078" name="Line 118"/>
          <p:cNvSpPr>
            <a:spLocks noChangeShapeType="1"/>
          </p:cNvSpPr>
          <p:nvPr/>
        </p:nvSpPr>
        <p:spPr bwMode="auto">
          <a:xfrm>
            <a:off x="8719671" y="5549654"/>
            <a:ext cx="228600" cy="16"/>
          </a:xfrm>
          <a:prstGeom prst="line">
            <a:avLst/>
          </a:prstGeom>
          <a:noFill/>
          <a:ln w="38100">
            <a:solidFill>
              <a:srgbClr val="FFCC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9" name="Rectangle 119"/>
          <p:cNvSpPr>
            <a:spLocks noChangeArrowheads="1"/>
          </p:cNvSpPr>
          <p:nvPr/>
        </p:nvSpPr>
        <p:spPr bwMode="auto">
          <a:xfrm>
            <a:off x="8986371" y="5454404"/>
            <a:ext cx="419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0.0001</a:t>
            </a:r>
            <a:endParaRPr lang="en-US" sz="2400"/>
          </a:p>
        </p:txBody>
      </p:sp>
      <p:sp>
        <p:nvSpPr>
          <p:cNvPr id="297080" name="Line 120"/>
          <p:cNvSpPr>
            <a:spLocks noChangeShapeType="1"/>
          </p:cNvSpPr>
          <p:nvPr/>
        </p:nvSpPr>
        <p:spPr bwMode="auto">
          <a:xfrm>
            <a:off x="8719671" y="5784604"/>
            <a:ext cx="228600" cy="16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1" name="Rectangle 121"/>
          <p:cNvSpPr>
            <a:spLocks noChangeArrowheads="1"/>
          </p:cNvSpPr>
          <p:nvPr/>
        </p:nvSpPr>
        <p:spPr bwMode="auto">
          <a:xfrm>
            <a:off x="8986371" y="5689354"/>
            <a:ext cx="4953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0.00005</a:t>
            </a:r>
            <a:endParaRPr lang="en-US" sz="2400"/>
          </a:p>
        </p:txBody>
      </p:sp>
      <p:sp>
        <p:nvSpPr>
          <p:cNvPr id="297082" name="Line 122"/>
          <p:cNvSpPr>
            <a:spLocks noChangeShapeType="1"/>
          </p:cNvSpPr>
          <p:nvPr/>
        </p:nvSpPr>
        <p:spPr bwMode="auto">
          <a:xfrm>
            <a:off x="8719671" y="6019554"/>
            <a:ext cx="228600" cy="16"/>
          </a:xfrm>
          <a:prstGeom prst="line">
            <a:avLst/>
          </a:prstGeom>
          <a:noFill/>
          <a:ln w="38100">
            <a:solidFill>
              <a:srgbClr val="33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3" name="Rectangle 123"/>
          <p:cNvSpPr>
            <a:spLocks noChangeArrowheads="1"/>
          </p:cNvSpPr>
          <p:nvPr/>
        </p:nvSpPr>
        <p:spPr bwMode="auto">
          <a:xfrm>
            <a:off x="8986371" y="5924304"/>
            <a:ext cx="449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smooth</a:t>
            </a:r>
            <a:endParaRPr lang="en-US" sz="2400"/>
          </a:p>
        </p:txBody>
      </p:sp>
      <p:grpSp>
        <p:nvGrpSpPr>
          <p:cNvPr id="297085" name="Group 125"/>
          <p:cNvGrpSpPr>
            <a:grpSpLocks/>
          </p:cNvGrpSpPr>
          <p:nvPr/>
        </p:nvGrpSpPr>
        <p:grpSpPr bwMode="auto">
          <a:xfrm>
            <a:off x="3793659" y="2084142"/>
            <a:ext cx="4897437" cy="3868737"/>
            <a:chOff x="1537" y="1460"/>
            <a:chExt cx="3085" cy="2437"/>
          </a:xfrm>
        </p:grpSpPr>
        <p:grpSp>
          <p:nvGrpSpPr>
            <p:cNvPr id="297086" name="Group 126"/>
            <p:cNvGrpSpPr>
              <a:grpSpLocks/>
            </p:cNvGrpSpPr>
            <p:nvPr/>
          </p:nvGrpSpPr>
          <p:grpSpPr bwMode="auto">
            <a:xfrm>
              <a:off x="1537" y="1460"/>
              <a:ext cx="3085" cy="151"/>
              <a:chOff x="1537" y="1460"/>
              <a:chExt cx="3085" cy="151"/>
            </a:xfrm>
          </p:grpSpPr>
          <p:sp>
            <p:nvSpPr>
              <p:cNvPr id="297087" name="Line 127"/>
              <p:cNvSpPr>
                <a:spLocks noChangeShapeType="1"/>
              </p:cNvSpPr>
              <p:nvPr/>
            </p:nvSpPr>
            <p:spPr bwMode="auto">
              <a:xfrm>
                <a:off x="1699" y="1514"/>
                <a:ext cx="54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88" name="Line 128"/>
              <p:cNvSpPr>
                <a:spLocks noChangeShapeType="1"/>
              </p:cNvSpPr>
              <p:nvPr/>
            </p:nvSpPr>
            <p:spPr bwMode="auto">
              <a:xfrm>
                <a:off x="1537" y="1460"/>
                <a:ext cx="54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89" name="Line 129"/>
              <p:cNvSpPr>
                <a:spLocks noChangeShapeType="1"/>
              </p:cNvSpPr>
              <p:nvPr/>
            </p:nvSpPr>
            <p:spPr bwMode="auto">
              <a:xfrm>
                <a:off x="1591" y="1478"/>
                <a:ext cx="54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0" name="Line 130"/>
              <p:cNvSpPr>
                <a:spLocks noChangeShapeType="1"/>
              </p:cNvSpPr>
              <p:nvPr/>
            </p:nvSpPr>
            <p:spPr bwMode="auto">
              <a:xfrm>
                <a:off x="1645" y="1496"/>
                <a:ext cx="54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1" name="Line 131"/>
              <p:cNvSpPr>
                <a:spLocks noChangeShapeType="1"/>
              </p:cNvSpPr>
              <p:nvPr/>
            </p:nvSpPr>
            <p:spPr bwMode="auto">
              <a:xfrm>
                <a:off x="1753" y="1526"/>
                <a:ext cx="54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2" name="Line 132"/>
              <p:cNvSpPr>
                <a:spLocks noChangeShapeType="1"/>
              </p:cNvSpPr>
              <p:nvPr/>
            </p:nvSpPr>
            <p:spPr bwMode="auto">
              <a:xfrm>
                <a:off x="1807" y="1538"/>
                <a:ext cx="48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3" name="Line 133"/>
              <p:cNvSpPr>
                <a:spLocks noChangeShapeType="1"/>
              </p:cNvSpPr>
              <p:nvPr/>
            </p:nvSpPr>
            <p:spPr bwMode="auto">
              <a:xfrm>
                <a:off x="1855" y="1550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4" name="Line 134"/>
              <p:cNvSpPr>
                <a:spLocks noChangeShapeType="1"/>
              </p:cNvSpPr>
              <p:nvPr/>
            </p:nvSpPr>
            <p:spPr bwMode="auto">
              <a:xfrm>
                <a:off x="1909" y="1556"/>
                <a:ext cx="54" cy="12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5" name="Line 135"/>
              <p:cNvSpPr>
                <a:spLocks noChangeShapeType="1"/>
              </p:cNvSpPr>
              <p:nvPr/>
            </p:nvSpPr>
            <p:spPr bwMode="auto">
              <a:xfrm>
                <a:off x="1963" y="1568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6" name="Line 136"/>
              <p:cNvSpPr>
                <a:spLocks noChangeShapeType="1"/>
              </p:cNvSpPr>
              <p:nvPr/>
            </p:nvSpPr>
            <p:spPr bwMode="auto">
              <a:xfrm>
                <a:off x="2017" y="1574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7" name="Line 137"/>
              <p:cNvSpPr>
                <a:spLocks noChangeShapeType="1"/>
              </p:cNvSpPr>
              <p:nvPr/>
            </p:nvSpPr>
            <p:spPr bwMode="auto">
              <a:xfrm>
                <a:off x="2071" y="158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8" name="Line 138"/>
              <p:cNvSpPr>
                <a:spLocks noChangeShapeType="1"/>
              </p:cNvSpPr>
              <p:nvPr/>
            </p:nvSpPr>
            <p:spPr bwMode="auto">
              <a:xfrm>
                <a:off x="2125" y="1580"/>
                <a:ext cx="54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9" name="Line 139"/>
              <p:cNvSpPr>
                <a:spLocks noChangeShapeType="1"/>
              </p:cNvSpPr>
              <p:nvPr/>
            </p:nvSpPr>
            <p:spPr bwMode="auto">
              <a:xfrm>
                <a:off x="2179" y="1586"/>
                <a:ext cx="48" cy="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0" name="Line 140"/>
              <p:cNvSpPr>
                <a:spLocks noChangeShapeType="1"/>
              </p:cNvSpPr>
              <p:nvPr/>
            </p:nvSpPr>
            <p:spPr bwMode="auto">
              <a:xfrm>
                <a:off x="2227" y="1592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1" name="Line 141"/>
              <p:cNvSpPr>
                <a:spLocks noChangeShapeType="1"/>
              </p:cNvSpPr>
              <p:nvPr/>
            </p:nvSpPr>
            <p:spPr bwMode="auto">
              <a:xfrm>
                <a:off x="2281" y="1592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2" name="Freeform 142"/>
              <p:cNvSpPr>
                <a:spLocks/>
              </p:cNvSpPr>
              <p:nvPr/>
            </p:nvSpPr>
            <p:spPr bwMode="auto">
              <a:xfrm>
                <a:off x="2335" y="1592"/>
                <a:ext cx="54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54" y="6"/>
                  </a:cxn>
                </a:cxnLst>
                <a:rect l="0" t="0" r="r" b="b"/>
                <a:pathLst>
                  <a:path w="54" h="6">
                    <a:moveTo>
                      <a:pt x="0" y="0"/>
                    </a:moveTo>
                    <a:lnTo>
                      <a:pt x="24" y="0"/>
                    </a:lnTo>
                    <a:lnTo>
                      <a:pt x="54" y="6"/>
                    </a:ln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3" name="Line 143"/>
              <p:cNvSpPr>
                <a:spLocks noChangeShapeType="1"/>
              </p:cNvSpPr>
              <p:nvPr/>
            </p:nvSpPr>
            <p:spPr bwMode="auto">
              <a:xfrm>
                <a:off x="2389" y="1598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4" name="Line 144"/>
              <p:cNvSpPr>
                <a:spLocks noChangeShapeType="1"/>
              </p:cNvSpPr>
              <p:nvPr/>
            </p:nvSpPr>
            <p:spPr bwMode="auto">
              <a:xfrm>
                <a:off x="2443" y="1598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5" name="Freeform 145"/>
              <p:cNvSpPr>
                <a:spLocks/>
              </p:cNvSpPr>
              <p:nvPr/>
            </p:nvSpPr>
            <p:spPr bwMode="auto">
              <a:xfrm>
                <a:off x="2497" y="1598"/>
                <a:ext cx="54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" y="0"/>
                  </a:cxn>
                  <a:cxn ang="0">
                    <a:pos x="54" y="6"/>
                  </a:cxn>
                </a:cxnLst>
                <a:rect l="0" t="0" r="r" b="b"/>
                <a:pathLst>
                  <a:path w="54" h="6">
                    <a:moveTo>
                      <a:pt x="0" y="0"/>
                    </a:moveTo>
                    <a:lnTo>
                      <a:pt x="30" y="0"/>
                    </a:lnTo>
                    <a:lnTo>
                      <a:pt x="54" y="6"/>
                    </a:ln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6" name="Line 146"/>
              <p:cNvSpPr>
                <a:spLocks noChangeShapeType="1"/>
              </p:cNvSpPr>
              <p:nvPr/>
            </p:nvSpPr>
            <p:spPr bwMode="auto">
              <a:xfrm>
                <a:off x="2551" y="1604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7" name="Line 147"/>
              <p:cNvSpPr>
                <a:spLocks noChangeShapeType="1"/>
              </p:cNvSpPr>
              <p:nvPr/>
            </p:nvSpPr>
            <p:spPr bwMode="auto">
              <a:xfrm>
                <a:off x="2599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8" name="Line 148"/>
              <p:cNvSpPr>
                <a:spLocks noChangeShapeType="1"/>
              </p:cNvSpPr>
              <p:nvPr/>
            </p:nvSpPr>
            <p:spPr bwMode="auto">
              <a:xfrm>
                <a:off x="2653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9" name="Line 149"/>
              <p:cNvSpPr>
                <a:spLocks noChangeShapeType="1"/>
              </p:cNvSpPr>
              <p:nvPr/>
            </p:nvSpPr>
            <p:spPr bwMode="auto">
              <a:xfrm>
                <a:off x="2707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0" name="Line 150"/>
              <p:cNvSpPr>
                <a:spLocks noChangeShapeType="1"/>
              </p:cNvSpPr>
              <p:nvPr/>
            </p:nvSpPr>
            <p:spPr bwMode="auto">
              <a:xfrm>
                <a:off x="2761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1" name="Line 151"/>
              <p:cNvSpPr>
                <a:spLocks noChangeShapeType="1"/>
              </p:cNvSpPr>
              <p:nvPr/>
            </p:nvSpPr>
            <p:spPr bwMode="auto">
              <a:xfrm>
                <a:off x="2815" y="1604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2" name="Line 152"/>
              <p:cNvSpPr>
                <a:spLocks noChangeShapeType="1"/>
              </p:cNvSpPr>
              <p:nvPr/>
            </p:nvSpPr>
            <p:spPr bwMode="auto">
              <a:xfrm>
                <a:off x="2869" y="1604"/>
                <a:ext cx="55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3" name="Line 153"/>
              <p:cNvSpPr>
                <a:spLocks noChangeShapeType="1"/>
              </p:cNvSpPr>
              <p:nvPr/>
            </p:nvSpPr>
            <p:spPr bwMode="auto">
              <a:xfrm>
                <a:off x="2924" y="1604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4" name="Freeform 154"/>
              <p:cNvSpPr>
                <a:spLocks/>
              </p:cNvSpPr>
              <p:nvPr/>
            </p:nvSpPr>
            <p:spPr bwMode="auto">
              <a:xfrm>
                <a:off x="2972" y="1604"/>
                <a:ext cx="54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0"/>
                  </a:cxn>
                  <a:cxn ang="0">
                    <a:pos x="54" y="6"/>
                  </a:cxn>
                </a:cxnLst>
                <a:rect l="0" t="0" r="r" b="b"/>
                <a:pathLst>
                  <a:path w="54" h="6">
                    <a:moveTo>
                      <a:pt x="0" y="0"/>
                    </a:moveTo>
                    <a:lnTo>
                      <a:pt x="24" y="0"/>
                    </a:lnTo>
                    <a:lnTo>
                      <a:pt x="54" y="6"/>
                    </a:ln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5" name="Line 155"/>
              <p:cNvSpPr>
                <a:spLocks noChangeShapeType="1"/>
              </p:cNvSpPr>
              <p:nvPr/>
            </p:nvSpPr>
            <p:spPr bwMode="auto">
              <a:xfrm>
                <a:off x="302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6" name="Line 156"/>
              <p:cNvSpPr>
                <a:spLocks noChangeShapeType="1"/>
              </p:cNvSpPr>
              <p:nvPr/>
            </p:nvSpPr>
            <p:spPr bwMode="auto">
              <a:xfrm>
                <a:off x="308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7" name="Line 157"/>
              <p:cNvSpPr>
                <a:spLocks noChangeShapeType="1"/>
              </p:cNvSpPr>
              <p:nvPr/>
            </p:nvSpPr>
            <p:spPr bwMode="auto">
              <a:xfrm>
                <a:off x="313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8" name="Line 158"/>
              <p:cNvSpPr>
                <a:spLocks noChangeShapeType="1"/>
              </p:cNvSpPr>
              <p:nvPr/>
            </p:nvSpPr>
            <p:spPr bwMode="auto">
              <a:xfrm>
                <a:off x="318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9" name="Line 159"/>
              <p:cNvSpPr>
                <a:spLocks noChangeShapeType="1"/>
              </p:cNvSpPr>
              <p:nvPr/>
            </p:nvSpPr>
            <p:spPr bwMode="auto">
              <a:xfrm>
                <a:off x="3242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0" name="Line 160"/>
              <p:cNvSpPr>
                <a:spLocks noChangeShapeType="1"/>
              </p:cNvSpPr>
              <p:nvPr/>
            </p:nvSpPr>
            <p:spPr bwMode="auto">
              <a:xfrm>
                <a:off x="329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1" name="Line 161"/>
              <p:cNvSpPr>
                <a:spLocks noChangeShapeType="1"/>
              </p:cNvSpPr>
              <p:nvPr/>
            </p:nvSpPr>
            <p:spPr bwMode="auto">
              <a:xfrm>
                <a:off x="334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2" name="Line 162"/>
              <p:cNvSpPr>
                <a:spLocks noChangeShapeType="1"/>
              </p:cNvSpPr>
              <p:nvPr/>
            </p:nvSpPr>
            <p:spPr bwMode="auto">
              <a:xfrm>
                <a:off x="339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3" name="Line 163"/>
              <p:cNvSpPr>
                <a:spLocks noChangeShapeType="1"/>
              </p:cNvSpPr>
              <p:nvPr/>
            </p:nvSpPr>
            <p:spPr bwMode="auto">
              <a:xfrm>
                <a:off x="345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4" name="Line 164"/>
              <p:cNvSpPr>
                <a:spLocks noChangeShapeType="1"/>
              </p:cNvSpPr>
              <p:nvPr/>
            </p:nvSpPr>
            <p:spPr bwMode="auto">
              <a:xfrm>
                <a:off x="350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5" name="Line 165"/>
              <p:cNvSpPr>
                <a:spLocks noChangeShapeType="1"/>
              </p:cNvSpPr>
              <p:nvPr/>
            </p:nvSpPr>
            <p:spPr bwMode="auto">
              <a:xfrm>
                <a:off x="356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6" name="Line 166"/>
              <p:cNvSpPr>
                <a:spLocks noChangeShapeType="1"/>
              </p:cNvSpPr>
              <p:nvPr/>
            </p:nvSpPr>
            <p:spPr bwMode="auto">
              <a:xfrm>
                <a:off x="3614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7" name="Line 167"/>
              <p:cNvSpPr>
                <a:spLocks noChangeShapeType="1"/>
              </p:cNvSpPr>
              <p:nvPr/>
            </p:nvSpPr>
            <p:spPr bwMode="auto">
              <a:xfrm>
                <a:off x="366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8" name="Line 168"/>
              <p:cNvSpPr>
                <a:spLocks noChangeShapeType="1"/>
              </p:cNvSpPr>
              <p:nvPr/>
            </p:nvSpPr>
            <p:spPr bwMode="auto">
              <a:xfrm>
                <a:off x="371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9" name="Line 169"/>
              <p:cNvSpPr>
                <a:spLocks noChangeShapeType="1"/>
              </p:cNvSpPr>
              <p:nvPr/>
            </p:nvSpPr>
            <p:spPr bwMode="auto">
              <a:xfrm>
                <a:off x="377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0" name="Line 170"/>
              <p:cNvSpPr>
                <a:spLocks noChangeShapeType="1"/>
              </p:cNvSpPr>
              <p:nvPr/>
            </p:nvSpPr>
            <p:spPr bwMode="auto">
              <a:xfrm>
                <a:off x="382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1" name="Line 171"/>
              <p:cNvSpPr>
                <a:spLocks noChangeShapeType="1"/>
              </p:cNvSpPr>
              <p:nvPr/>
            </p:nvSpPr>
            <p:spPr bwMode="auto">
              <a:xfrm>
                <a:off x="387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2" name="Line 172"/>
              <p:cNvSpPr>
                <a:spLocks noChangeShapeType="1"/>
              </p:cNvSpPr>
              <p:nvPr/>
            </p:nvSpPr>
            <p:spPr bwMode="auto">
              <a:xfrm>
                <a:off x="393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3" name="Line 173"/>
              <p:cNvSpPr>
                <a:spLocks noChangeShapeType="1"/>
              </p:cNvSpPr>
              <p:nvPr/>
            </p:nvSpPr>
            <p:spPr bwMode="auto">
              <a:xfrm>
                <a:off x="3986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4" name="Line 174"/>
              <p:cNvSpPr>
                <a:spLocks noChangeShapeType="1"/>
              </p:cNvSpPr>
              <p:nvPr/>
            </p:nvSpPr>
            <p:spPr bwMode="auto">
              <a:xfrm>
                <a:off x="403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5" name="Line 175"/>
              <p:cNvSpPr>
                <a:spLocks noChangeShapeType="1"/>
              </p:cNvSpPr>
              <p:nvPr/>
            </p:nvSpPr>
            <p:spPr bwMode="auto">
              <a:xfrm>
                <a:off x="408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6" name="Line 176"/>
              <p:cNvSpPr>
                <a:spLocks noChangeShapeType="1"/>
              </p:cNvSpPr>
              <p:nvPr/>
            </p:nvSpPr>
            <p:spPr bwMode="auto">
              <a:xfrm>
                <a:off x="4142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7" name="Line 177"/>
              <p:cNvSpPr>
                <a:spLocks noChangeShapeType="1"/>
              </p:cNvSpPr>
              <p:nvPr/>
            </p:nvSpPr>
            <p:spPr bwMode="auto">
              <a:xfrm>
                <a:off x="419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8" name="Line 178"/>
              <p:cNvSpPr>
                <a:spLocks noChangeShapeType="1"/>
              </p:cNvSpPr>
              <p:nvPr/>
            </p:nvSpPr>
            <p:spPr bwMode="auto">
              <a:xfrm>
                <a:off x="425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9" name="Line 179"/>
              <p:cNvSpPr>
                <a:spLocks noChangeShapeType="1"/>
              </p:cNvSpPr>
              <p:nvPr/>
            </p:nvSpPr>
            <p:spPr bwMode="auto">
              <a:xfrm>
                <a:off x="430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0" name="Line 180"/>
              <p:cNvSpPr>
                <a:spLocks noChangeShapeType="1"/>
              </p:cNvSpPr>
              <p:nvPr/>
            </p:nvSpPr>
            <p:spPr bwMode="auto">
              <a:xfrm>
                <a:off x="4358" y="1610"/>
                <a:ext cx="48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1" name="Line 181"/>
              <p:cNvSpPr>
                <a:spLocks noChangeShapeType="1"/>
              </p:cNvSpPr>
              <p:nvPr/>
            </p:nvSpPr>
            <p:spPr bwMode="auto">
              <a:xfrm>
                <a:off x="4406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2" name="Line 182"/>
              <p:cNvSpPr>
                <a:spLocks noChangeShapeType="1"/>
              </p:cNvSpPr>
              <p:nvPr/>
            </p:nvSpPr>
            <p:spPr bwMode="auto">
              <a:xfrm>
                <a:off x="4460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3" name="Line 183"/>
              <p:cNvSpPr>
                <a:spLocks noChangeShapeType="1"/>
              </p:cNvSpPr>
              <p:nvPr/>
            </p:nvSpPr>
            <p:spPr bwMode="auto">
              <a:xfrm>
                <a:off x="4514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4" name="Line 184"/>
              <p:cNvSpPr>
                <a:spLocks noChangeShapeType="1"/>
              </p:cNvSpPr>
              <p:nvPr/>
            </p:nvSpPr>
            <p:spPr bwMode="auto">
              <a:xfrm>
                <a:off x="4568" y="1610"/>
                <a:ext cx="54" cy="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145" name="Line 185"/>
            <p:cNvSpPr>
              <a:spLocks noChangeShapeType="1"/>
            </p:cNvSpPr>
            <p:nvPr/>
          </p:nvSpPr>
          <p:spPr bwMode="auto">
            <a:xfrm>
              <a:off x="1537" y="1550"/>
              <a:ext cx="54" cy="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46" name="Line 186"/>
            <p:cNvSpPr>
              <a:spLocks noChangeShapeType="1"/>
            </p:cNvSpPr>
            <p:nvPr/>
          </p:nvSpPr>
          <p:spPr bwMode="auto">
            <a:xfrm>
              <a:off x="1591" y="1574"/>
              <a:ext cx="54" cy="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47" name="Line 187"/>
            <p:cNvSpPr>
              <a:spLocks noChangeShapeType="1"/>
            </p:cNvSpPr>
            <p:nvPr/>
          </p:nvSpPr>
          <p:spPr bwMode="auto">
            <a:xfrm>
              <a:off x="1645" y="1592"/>
              <a:ext cx="54" cy="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48" name="Line 188"/>
            <p:cNvSpPr>
              <a:spLocks noChangeShapeType="1"/>
            </p:cNvSpPr>
            <p:nvPr/>
          </p:nvSpPr>
          <p:spPr bwMode="auto">
            <a:xfrm>
              <a:off x="1699" y="1610"/>
              <a:ext cx="54" cy="1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49" name="Line 189"/>
            <p:cNvSpPr>
              <a:spLocks noChangeShapeType="1"/>
            </p:cNvSpPr>
            <p:nvPr/>
          </p:nvSpPr>
          <p:spPr bwMode="auto">
            <a:xfrm>
              <a:off x="1753" y="1628"/>
              <a:ext cx="54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0" name="Line 190"/>
            <p:cNvSpPr>
              <a:spLocks noChangeShapeType="1"/>
            </p:cNvSpPr>
            <p:nvPr/>
          </p:nvSpPr>
          <p:spPr bwMode="auto">
            <a:xfrm>
              <a:off x="1807" y="1640"/>
              <a:ext cx="48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1" name="Line 191"/>
            <p:cNvSpPr>
              <a:spLocks noChangeShapeType="1"/>
            </p:cNvSpPr>
            <p:nvPr/>
          </p:nvSpPr>
          <p:spPr bwMode="auto">
            <a:xfrm>
              <a:off x="1855" y="1652"/>
              <a:ext cx="54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2" name="Line 192"/>
            <p:cNvSpPr>
              <a:spLocks noChangeShapeType="1"/>
            </p:cNvSpPr>
            <p:nvPr/>
          </p:nvSpPr>
          <p:spPr bwMode="auto">
            <a:xfrm>
              <a:off x="1909" y="1664"/>
              <a:ext cx="54" cy="12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3" name="Line 193"/>
            <p:cNvSpPr>
              <a:spLocks noChangeShapeType="1"/>
            </p:cNvSpPr>
            <p:nvPr/>
          </p:nvSpPr>
          <p:spPr bwMode="auto">
            <a:xfrm>
              <a:off x="1963" y="1676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4" name="Line 194"/>
            <p:cNvSpPr>
              <a:spLocks noChangeShapeType="1"/>
            </p:cNvSpPr>
            <p:nvPr/>
          </p:nvSpPr>
          <p:spPr bwMode="auto">
            <a:xfrm>
              <a:off x="2017" y="1682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5" name="Line 195"/>
            <p:cNvSpPr>
              <a:spLocks noChangeShapeType="1"/>
            </p:cNvSpPr>
            <p:nvPr/>
          </p:nvSpPr>
          <p:spPr bwMode="auto">
            <a:xfrm>
              <a:off x="2071" y="1688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6" name="Line 196"/>
            <p:cNvSpPr>
              <a:spLocks noChangeShapeType="1"/>
            </p:cNvSpPr>
            <p:nvPr/>
          </p:nvSpPr>
          <p:spPr bwMode="auto">
            <a:xfrm>
              <a:off x="2125" y="1694"/>
              <a:ext cx="54" cy="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7" name="Line 197"/>
            <p:cNvSpPr>
              <a:spLocks noChangeShapeType="1"/>
            </p:cNvSpPr>
            <p:nvPr/>
          </p:nvSpPr>
          <p:spPr bwMode="auto">
            <a:xfrm>
              <a:off x="2179" y="1700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8" name="Freeform 198"/>
            <p:cNvSpPr>
              <a:spLocks/>
            </p:cNvSpPr>
            <p:nvPr/>
          </p:nvSpPr>
          <p:spPr bwMode="auto">
            <a:xfrm>
              <a:off x="2227" y="170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59" name="Line 199"/>
            <p:cNvSpPr>
              <a:spLocks noChangeShapeType="1"/>
            </p:cNvSpPr>
            <p:nvPr/>
          </p:nvSpPr>
          <p:spPr bwMode="auto">
            <a:xfrm>
              <a:off x="2281" y="1706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0" name="Freeform 200"/>
            <p:cNvSpPr>
              <a:spLocks/>
            </p:cNvSpPr>
            <p:nvPr/>
          </p:nvSpPr>
          <p:spPr bwMode="auto">
            <a:xfrm>
              <a:off x="2335" y="170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1" name="Line 201"/>
            <p:cNvSpPr>
              <a:spLocks noChangeShapeType="1"/>
            </p:cNvSpPr>
            <p:nvPr/>
          </p:nvSpPr>
          <p:spPr bwMode="auto">
            <a:xfrm>
              <a:off x="2389" y="1712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2" name="Line 202"/>
            <p:cNvSpPr>
              <a:spLocks noChangeShapeType="1"/>
            </p:cNvSpPr>
            <p:nvPr/>
          </p:nvSpPr>
          <p:spPr bwMode="auto">
            <a:xfrm>
              <a:off x="2443" y="1712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3" name="Freeform 203"/>
            <p:cNvSpPr>
              <a:spLocks/>
            </p:cNvSpPr>
            <p:nvPr/>
          </p:nvSpPr>
          <p:spPr bwMode="auto">
            <a:xfrm>
              <a:off x="2497" y="171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4" name="Line 204"/>
            <p:cNvSpPr>
              <a:spLocks noChangeShapeType="1"/>
            </p:cNvSpPr>
            <p:nvPr/>
          </p:nvSpPr>
          <p:spPr bwMode="auto">
            <a:xfrm>
              <a:off x="2551" y="1718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5" name="Line 205"/>
            <p:cNvSpPr>
              <a:spLocks noChangeShapeType="1"/>
            </p:cNvSpPr>
            <p:nvPr/>
          </p:nvSpPr>
          <p:spPr bwMode="auto">
            <a:xfrm>
              <a:off x="2599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6" name="Line 206"/>
            <p:cNvSpPr>
              <a:spLocks noChangeShapeType="1"/>
            </p:cNvSpPr>
            <p:nvPr/>
          </p:nvSpPr>
          <p:spPr bwMode="auto">
            <a:xfrm>
              <a:off x="2653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7" name="Line 207"/>
            <p:cNvSpPr>
              <a:spLocks noChangeShapeType="1"/>
            </p:cNvSpPr>
            <p:nvPr/>
          </p:nvSpPr>
          <p:spPr bwMode="auto">
            <a:xfrm>
              <a:off x="2707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8" name="Line 208"/>
            <p:cNvSpPr>
              <a:spLocks noChangeShapeType="1"/>
            </p:cNvSpPr>
            <p:nvPr/>
          </p:nvSpPr>
          <p:spPr bwMode="auto">
            <a:xfrm>
              <a:off x="2761" y="1718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69" name="Freeform 209"/>
            <p:cNvSpPr>
              <a:spLocks/>
            </p:cNvSpPr>
            <p:nvPr/>
          </p:nvSpPr>
          <p:spPr bwMode="auto">
            <a:xfrm>
              <a:off x="2815" y="1718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0" name="Line 210"/>
            <p:cNvSpPr>
              <a:spLocks noChangeShapeType="1"/>
            </p:cNvSpPr>
            <p:nvPr/>
          </p:nvSpPr>
          <p:spPr bwMode="auto">
            <a:xfrm>
              <a:off x="2869" y="1724"/>
              <a:ext cx="55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1" name="Line 211"/>
            <p:cNvSpPr>
              <a:spLocks noChangeShapeType="1"/>
            </p:cNvSpPr>
            <p:nvPr/>
          </p:nvSpPr>
          <p:spPr bwMode="auto">
            <a:xfrm>
              <a:off x="2924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2" name="Line 212"/>
            <p:cNvSpPr>
              <a:spLocks noChangeShapeType="1"/>
            </p:cNvSpPr>
            <p:nvPr/>
          </p:nvSpPr>
          <p:spPr bwMode="auto">
            <a:xfrm>
              <a:off x="297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3" name="Line 213"/>
            <p:cNvSpPr>
              <a:spLocks noChangeShapeType="1"/>
            </p:cNvSpPr>
            <p:nvPr/>
          </p:nvSpPr>
          <p:spPr bwMode="auto">
            <a:xfrm>
              <a:off x="302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4" name="Line 214"/>
            <p:cNvSpPr>
              <a:spLocks noChangeShapeType="1"/>
            </p:cNvSpPr>
            <p:nvPr/>
          </p:nvSpPr>
          <p:spPr bwMode="auto">
            <a:xfrm>
              <a:off x="308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5" name="Line 215"/>
            <p:cNvSpPr>
              <a:spLocks noChangeShapeType="1"/>
            </p:cNvSpPr>
            <p:nvPr/>
          </p:nvSpPr>
          <p:spPr bwMode="auto">
            <a:xfrm>
              <a:off x="313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6" name="Line 216"/>
            <p:cNvSpPr>
              <a:spLocks noChangeShapeType="1"/>
            </p:cNvSpPr>
            <p:nvPr/>
          </p:nvSpPr>
          <p:spPr bwMode="auto">
            <a:xfrm>
              <a:off x="318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7" name="Line 217"/>
            <p:cNvSpPr>
              <a:spLocks noChangeShapeType="1"/>
            </p:cNvSpPr>
            <p:nvPr/>
          </p:nvSpPr>
          <p:spPr bwMode="auto">
            <a:xfrm>
              <a:off x="3242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8" name="Line 218"/>
            <p:cNvSpPr>
              <a:spLocks noChangeShapeType="1"/>
            </p:cNvSpPr>
            <p:nvPr/>
          </p:nvSpPr>
          <p:spPr bwMode="auto">
            <a:xfrm>
              <a:off x="329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79" name="Line 219"/>
            <p:cNvSpPr>
              <a:spLocks noChangeShapeType="1"/>
            </p:cNvSpPr>
            <p:nvPr/>
          </p:nvSpPr>
          <p:spPr bwMode="auto">
            <a:xfrm>
              <a:off x="334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0" name="Line 220"/>
            <p:cNvSpPr>
              <a:spLocks noChangeShapeType="1"/>
            </p:cNvSpPr>
            <p:nvPr/>
          </p:nvSpPr>
          <p:spPr bwMode="auto">
            <a:xfrm>
              <a:off x="339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1" name="Line 221"/>
            <p:cNvSpPr>
              <a:spLocks noChangeShapeType="1"/>
            </p:cNvSpPr>
            <p:nvPr/>
          </p:nvSpPr>
          <p:spPr bwMode="auto">
            <a:xfrm>
              <a:off x="345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2" name="Line 222"/>
            <p:cNvSpPr>
              <a:spLocks noChangeShapeType="1"/>
            </p:cNvSpPr>
            <p:nvPr/>
          </p:nvSpPr>
          <p:spPr bwMode="auto">
            <a:xfrm>
              <a:off x="350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3" name="Line 223"/>
            <p:cNvSpPr>
              <a:spLocks noChangeShapeType="1"/>
            </p:cNvSpPr>
            <p:nvPr/>
          </p:nvSpPr>
          <p:spPr bwMode="auto">
            <a:xfrm>
              <a:off x="356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4" name="Line 224"/>
            <p:cNvSpPr>
              <a:spLocks noChangeShapeType="1"/>
            </p:cNvSpPr>
            <p:nvPr/>
          </p:nvSpPr>
          <p:spPr bwMode="auto">
            <a:xfrm>
              <a:off x="3614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5" name="Line 225"/>
            <p:cNvSpPr>
              <a:spLocks noChangeShapeType="1"/>
            </p:cNvSpPr>
            <p:nvPr/>
          </p:nvSpPr>
          <p:spPr bwMode="auto">
            <a:xfrm>
              <a:off x="366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6" name="Line 226"/>
            <p:cNvSpPr>
              <a:spLocks noChangeShapeType="1"/>
            </p:cNvSpPr>
            <p:nvPr/>
          </p:nvSpPr>
          <p:spPr bwMode="auto">
            <a:xfrm>
              <a:off x="371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7" name="Line 227"/>
            <p:cNvSpPr>
              <a:spLocks noChangeShapeType="1"/>
            </p:cNvSpPr>
            <p:nvPr/>
          </p:nvSpPr>
          <p:spPr bwMode="auto">
            <a:xfrm>
              <a:off x="377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8" name="Line 228"/>
            <p:cNvSpPr>
              <a:spLocks noChangeShapeType="1"/>
            </p:cNvSpPr>
            <p:nvPr/>
          </p:nvSpPr>
          <p:spPr bwMode="auto">
            <a:xfrm>
              <a:off x="382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89" name="Line 229"/>
            <p:cNvSpPr>
              <a:spLocks noChangeShapeType="1"/>
            </p:cNvSpPr>
            <p:nvPr/>
          </p:nvSpPr>
          <p:spPr bwMode="auto">
            <a:xfrm>
              <a:off x="387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0" name="Line 230"/>
            <p:cNvSpPr>
              <a:spLocks noChangeShapeType="1"/>
            </p:cNvSpPr>
            <p:nvPr/>
          </p:nvSpPr>
          <p:spPr bwMode="auto">
            <a:xfrm>
              <a:off x="393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1" name="Line 231"/>
            <p:cNvSpPr>
              <a:spLocks noChangeShapeType="1"/>
            </p:cNvSpPr>
            <p:nvPr/>
          </p:nvSpPr>
          <p:spPr bwMode="auto">
            <a:xfrm>
              <a:off x="3986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2" name="Line 232"/>
            <p:cNvSpPr>
              <a:spLocks noChangeShapeType="1"/>
            </p:cNvSpPr>
            <p:nvPr/>
          </p:nvSpPr>
          <p:spPr bwMode="auto">
            <a:xfrm>
              <a:off x="403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3" name="Line 233"/>
            <p:cNvSpPr>
              <a:spLocks noChangeShapeType="1"/>
            </p:cNvSpPr>
            <p:nvPr/>
          </p:nvSpPr>
          <p:spPr bwMode="auto">
            <a:xfrm>
              <a:off x="408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4" name="Line 234"/>
            <p:cNvSpPr>
              <a:spLocks noChangeShapeType="1"/>
            </p:cNvSpPr>
            <p:nvPr/>
          </p:nvSpPr>
          <p:spPr bwMode="auto">
            <a:xfrm>
              <a:off x="4142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5" name="Line 235"/>
            <p:cNvSpPr>
              <a:spLocks noChangeShapeType="1"/>
            </p:cNvSpPr>
            <p:nvPr/>
          </p:nvSpPr>
          <p:spPr bwMode="auto">
            <a:xfrm>
              <a:off x="419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6" name="Line 236"/>
            <p:cNvSpPr>
              <a:spLocks noChangeShapeType="1"/>
            </p:cNvSpPr>
            <p:nvPr/>
          </p:nvSpPr>
          <p:spPr bwMode="auto">
            <a:xfrm>
              <a:off x="425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7" name="Line 237"/>
            <p:cNvSpPr>
              <a:spLocks noChangeShapeType="1"/>
            </p:cNvSpPr>
            <p:nvPr/>
          </p:nvSpPr>
          <p:spPr bwMode="auto">
            <a:xfrm>
              <a:off x="430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8" name="Line 238"/>
            <p:cNvSpPr>
              <a:spLocks noChangeShapeType="1"/>
            </p:cNvSpPr>
            <p:nvPr/>
          </p:nvSpPr>
          <p:spPr bwMode="auto">
            <a:xfrm>
              <a:off x="4358" y="1724"/>
              <a:ext cx="48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199" name="Line 239"/>
            <p:cNvSpPr>
              <a:spLocks noChangeShapeType="1"/>
            </p:cNvSpPr>
            <p:nvPr/>
          </p:nvSpPr>
          <p:spPr bwMode="auto">
            <a:xfrm>
              <a:off x="4406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0" name="Line 240"/>
            <p:cNvSpPr>
              <a:spLocks noChangeShapeType="1"/>
            </p:cNvSpPr>
            <p:nvPr/>
          </p:nvSpPr>
          <p:spPr bwMode="auto">
            <a:xfrm>
              <a:off x="4460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1" name="Line 241"/>
            <p:cNvSpPr>
              <a:spLocks noChangeShapeType="1"/>
            </p:cNvSpPr>
            <p:nvPr/>
          </p:nvSpPr>
          <p:spPr bwMode="auto">
            <a:xfrm>
              <a:off x="4514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2" name="Line 242"/>
            <p:cNvSpPr>
              <a:spLocks noChangeShapeType="1"/>
            </p:cNvSpPr>
            <p:nvPr/>
          </p:nvSpPr>
          <p:spPr bwMode="auto">
            <a:xfrm>
              <a:off x="4568" y="1724"/>
              <a:ext cx="54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3" name="Line 243"/>
            <p:cNvSpPr>
              <a:spLocks noChangeShapeType="1"/>
            </p:cNvSpPr>
            <p:nvPr/>
          </p:nvSpPr>
          <p:spPr bwMode="auto">
            <a:xfrm>
              <a:off x="1537" y="1658"/>
              <a:ext cx="54" cy="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4" name="Line 244"/>
            <p:cNvSpPr>
              <a:spLocks noChangeShapeType="1"/>
            </p:cNvSpPr>
            <p:nvPr/>
          </p:nvSpPr>
          <p:spPr bwMode="auto">
            <a:xfrm>
              <a:off x="1591" y="1682"/>
              <a:ext cx="54" cy="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5" name="Line 245"/>
            <p:cNvSpPr>
              <a:spLocks noChangeShapeType="1"/>
            </p:cNvSpPr>
            <p:nvPr/>
          </p:nvSpPr>
          <p:spPr bwMode="auto">
            <a:xfrm>
              <a:off x="1645" y="1706"/>
              <a:ext cx="54" cy="2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6" name="Line 246"/>
            <p:cNvSpPr>
              <a:spLocks noChangeShapeType="1"/>
            </p:cNvSpPr>
            <p:nvPr/>
          </p:nvSpPr>
          <p:spPr bwMode="auto">
            <a:xfrm>
              <a:off x="1699" y="1730"/>
              <a:ext cx="54" cy="1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7" name="Line 247"/>
            <p:cNvSpPr>
              <a:spLocks noChangeShapeType="1"/>
            </p:cNvSpPr>
            <p:nvPr/>
          </p:nvSpPr>
          <p:spPr bwMode="auto">
            <a:xfrm>
              <a:off x="1753" y="1748"/>
              <a:ext cx="54" cy="18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8" name="Line 248"/>
            <p:cNvSpPr>
              <a:spLocks noChangeShapeType="1"/>
            </p:cNvSpPr>
            <p:nvPr/>
          </p:nvSpPr>
          <p:spPr bwMode="auto">
            <a:xfrm>
              <a:off x="1807" y="1766"/>
              <a:ext cx="48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09" name="Line 249"/>
            <p:cNvSpPr>
              <a:spLocks noChangeShapeType="1"/>
            </p:cNvSpPr>
            <p:nvPr/>
          </p:nvSpPr>
          <p:spPr bwMode="auto">
            <a:xfrm>
              <a:off x="1855" y="1778"/>
              <a:ext cx="54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0" name="Line 250"/>
            <p:cNvSpPr>
              <a:spLocks noChangeShapeType="1"/>
            </p:cNvSpPr>
            <p:nvPr/>
          </p:nvSpPr>
          <p:spPr bwMode="auto">
            <a:xfrm>
              <a:off x="1909" y="1790"/>
              <a:ext cx="54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1" name="Line 251"/>
            <p:cNvSpPr>
              <a:spLocks noChangeShapeType="1"/>
            </p:cNvSpPr>
            <p:nvPr/>
          </p:nvSpPr>
          <p:spPr bwMode="auto">
            <a:xfrm>
              <a:off x="1963" y="1802"/>
              <a:ext cx="54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2" name="Line 252"/>
            <p:cNvSpPr>
              <a:spLocks noChangeShapeType="1"/>
            </p:cNvSpPr>
            <p:nvPr/>
          </p:nvSpPr>
          <p:spPr bwMode="auto">
            <a:xfrm>
              <a:off x="2017" y="1814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3" name="Line 253"/>
            <p:cNvSpPr>
              <a:spLocks noChangeShapeType="1"/>
            </p:cNvSpPr>
            <p:nvPr/>
          </p:nvSpPr>
          <p:spPr bwMode="auto">
            <a:xfrm>
              <a:off x="2071" y="1820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4" name="Line 254"/>
            <p:cNvSpPr>
              <a:spLocks noChangeShapeType="1"/>
            </p:cNvSpPr>
            <p:nvPr/>
          </p:nvSpPr>
          <p:spPr bwMode="auto">
            <a:xfrm>
              <a:off x="2125" y="1826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5" name="Line 255"/>
            <p:cNvSpPr>
              <a:spLocks noChangeShapeType="1"/>
            </p:cNvSpPr>
            <p:nvPr/>
          </p:nvSpPr>
          <p:spPr bwMode="auto">
            <a:xfrm>
              <a:off x="2179" y="1832"/>
              <a:ext cx="48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6" name="Line 256"/>
            <p:cNvSpPr>
              <a:spLocks noChangeShapeType="1"/>
            </p:cNvSpPr>
            <p:nvPr/>
          </p:nvSpPr>
          <p:spPr bwMode="auto">
            <a:xfrm>
              <a:off x="2227" y="183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7" name="Line 257"/>
            <p:cNvSpPr>
              <a:spLocks noChangeShapeType="1"/>
            </p:cNvSpPr>
            <p:nvPr/>
          </p:nvSpPr>
          <p:spPr bwMode="auto">
            <a:xfrm>
              <a:off x="2281" y="1838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8" name="Line 258"/>
            <p:cNvSpPr>
              <a:spLocks noChangeShapeType="1"/>
            </p:cNvSpPr>
            <p:nvPr/>
          </p:nvSpPr>
          <p:spPr bwMode="auto">
            <a:xfrm>
              <a:off x="2335" y="1844"/>
              <a:ext cx="54" cy="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19" name="Line 259"/>
            <p:cNvSpPr>
              <a:spLocks noChangeShapeType="1"/>
            </p:cNvSpPr>
            <p:nvPr/>
          </p:nvSpPr>
          <p:spPr bwMode="auto">
            <a:xfrm>
              <a:off x="2389" y="1850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0" name="Line 260"/>
            <p:cNvSpPr>
              <a:spLocks noChangeShapeType="1"/>
            </p:cNvSpPr>
            <p:nvPr/>
          </p:nvSpPr>
          <p:spPr bwMode="auto">
            <a:xfrm>
              <a:off x="2443" y="1850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1" name="Freeform 261"/>
            <p:cNvSpPr>
              <a:spLocks/>
            </p:cNvSpPr>
            <p:nvPr/>
          </p:nvSpPr>
          <p:spPr bwMode="auto">
            <a:xfrm>
              <a:off x="2497" y="185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2" name="Line 262"/>
            <p:cNvSpPr>
              <a:spLocks noChangeShapeType="1"/>
            </p:cNvSpPr>
            <p:nvPr/>
          </p:nvSpPr>
          <p:spPr bwMode="auto">
            <a:xfrm>
              <a:off x="2551" y="1856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3" name="Line 263"/>
            <p:cNvSpPr>
              <a:spLocks noChangeShapeType="1"/>
            </p:cNvSpPr>
            <p:nvPr/>
          </p:nvSpPr>
          <p:spPr bwMode="auto">
            <a:xfrm>
              <a:off x="2599" y="1856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4" name="Line 264"/>
            <p:cNvSpPr>
              <a:spLocks noChangeShapeType="1"/>
            </p:cNvSpPr>
            <p:nvPr/>
          </p:nvSpPr>
          <p:spPr bwMode="auto">
            <a:xfrm>
              <a:off x="2653" y="1856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5" name="Freeform 265"/>
            <p:cNvSpPr>
              <a:spLocks/>
            </p:cNvSpPr>
            <p:nvPr/>
          </p:nvSpPr>
          <p:spPr bwMode="auto">
            <a:xfrm>
              <a:off x="2707" y="185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6" name="Line 266"/>
            <p:cNvSpPr>
              <a:spLocks noChangeShapeType="1"/>
            </p:cNvSpPr>
            <p:nvPr/>
          </p:nvSpPr>
          <p:spPr bwMode="auto">
            <a:xfrm>
              <a:off x="2761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7" name="Line 267"/>
            <p:cNvSpPr>
              <a:spLocks noChangeShapeType="1"/>
            </p:cNvSpPr>
            <p:nvPr/>
          </p:nvSpPr>
          <p:spPr bwMode="auto">
            <a:xfrm>
              <a:off x="2815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8" name="Line 268"/>
            <p:cNvSpPr>
              <a:spLocks noChangeShapeType="1"/>
            </p:cNvSpPr>
            <p:nvPr/>
          </p:nvSpPr>
          <p:spPr bwMode="auto">
            <a:xfrm>
              <a:off x="2869" y="1862"/>
              <a:ext cx="55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29" name="Line 269"/>
            <p:cNvSpPr>
              <a:spLocks noChangeShapeType="1"/>
            </p:cNvSpPr>
            <p:nvPr/>
          </p:nvSpPr>
          <p:spPr bwMode="auto">
            <a:xfrm>
              <a:off x="2924" y="1862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0" name="Line 270"/>
            <p:cNvSpPr>
              <a:spLocks noChangeShapeType="1"/>
            </p:cNvSpPr>
            <p:nvPr/>
          </p:nvSpPr>
          <p:spPr bwMode="auto">
            <a:xfrm>
              <a:off x="2972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1" name="Line 271"/>
            <p:cNvSpPr>
              <a:spLocks noChangeShapeType="1"/>
            </p:cNvSpPr>
            <p:nvPr/>
          </p:nvSpPr>
          <p:spPr bwMode="auto">
            <a:xfrm>
              <a:off x="3026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2" name="Line 272"/>
            <p:cNvSpPr>
              <a:spLocks noChangeShapeType="1"/>
            </p:cNvSpPr>
            <p:nvPr/>
          </p:nvSpPr>
          <p:spPr bwMode="auto">
            <a:xfrm>
              <a:off x="3080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3" name="Line 273"/>
            <p:cNvSpPr>
              <a:spLocks noChangeShapeType="1"/>
            </p:cNvSpPr>
            <p:nvPr/>
          </p:nvSpPr>
          <p:spPr bwMode="auto">
            <a:xfrm>
              <a:off x="3134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4" name="Line 274"/>
            <p:cNvSpPr>
              <a:spLocks noChangeShapeType="1"/>
            </p:cNvSpPr>
            <p:nvPr/>
          </p:nvSpPr>
          <p:spPr bwMode="auto">
            <a:xfrm>
              <a:off x="3188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5" name="Line 275"/>
            <p:cNvSpPr>
              <a:spLocks noChangeShapeType="1"/>
            </p:cNvSpPr>
            <p:nvPr/>
          </p:nvSpPr>
          <p:spPr bwMode="auto">
            <a:xfrm>
              <a:off x="3242" y="1862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6" name="Line 276"/>
            <p:cNvSpPr>
              <a:spLocks noChangeShapeType="1"/>
            </p:cNvSpPr>
            <p:nvPr/>
          </p:nvSpPr>
          <p:spPr bwMode="auto">
            <a:xfrm>
              <a:off x="3290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7" name="Line 277"/>
            <p:cNvSpPr>
              <a:spLocks noChangeShapeType="1"/>
            </p:cNvSpPr>
            <p:nvPr/>
          </p:nvSpPr>
          <p:spPr bwMode="auto">
            <a:xfrm>
              <a:off x="3344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8" name="Line 278"/>
            <p:cNvSpPr>
              <a:spLocks noChangeShapeType="1"/>
            </p:cNvSpPr>
            <p:nvPr/>
          </p:nvSpPr>
          <p:spPr bwMode="auto">
            <a:xfrm>
              <a:off x="3398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39" name="Line 279"/>
            <p:cNvSpPr>
              <a:spLocks noChangeShapeType="1"/>
            </p:cNvSpPr>
            <p:nvPr/>
          </p:nvSpPr>
          <p:spPr bwMode="auto">
            <a:xfrm>
              <a:off x="3452" y="1862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0" name="Freeform 280"/>
            <p:cNvSpPr>
              <a:spLocks/>
            </p:cNvSpPr>
            <p:nvPr/>
          </p:nvSpPr>
          <p:spPr bwMode="auto">
            <a:xfrm>
              <a:off x="3506" y="186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1" name="Line 281"/>
            <p:cNvSpPr>
              <a:spLocks noChangeShapeType="1"/>
            </p:cNvSpPr>
            <p:nvPr/>
          </p:nvSpPr>
          <p:spPr bwMode="auto">
            <a:xfrm>
              <a:off x="356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2" name="Line 282"/>
            <p:cNvSpPr>
              <a:spLocks noChangeShapeType="1"/>
            </p:cNvSpPr>
            <p:nvPr/>
          </p:nvSpPr>
          <p:spPr bwMode="auto">
            <a:xfrm>
              <a:off x="3614" y="1868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3" name="Line 283"/>
            <p:cNvSpPr>
              <a:spLocks noChangeShapeType="1"/>
            </p:cNvSpPr>
            <p:nvPr/>
          </p:nvSpPr>
          <p:spPr bwMode="auto">
            <a:xfrm>
              <a:off x="3662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4" name="Line 284"/>
            <p:cNvSpPr>
              <a:spLocks noChangeShapeType="1"/>
            </p:cNvSpPr>
            <p:nvPr/>
          </p:nvSpPr>
          <p:spPr bwMode="auto">
            <a:xfrm>
              <a:off x="3716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5" name="Line 285"/>
            <p:cNvSpPr>
              <a:spLocks noChangeShapeType="1"/>
            </p:cNvSpPr>
            <p:nvPr/>
          </p:nvSpPr>
          <p:spPr bwMode="auto">
            <a:xfrm>
              <a:off x="377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6" name="Line 286"/>
            <p:cNvSpPr>
              <a:spLocks noChangeShapeType="1"/>
            </p:cNvSpPr>
            <p:nvPr/>
          </p:nvSpPr>
          <p:spPr bwMode="auto">
            <a:xfrm>
              <a:off x="382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7" name="Line 287"/>
            <p:cNvSpPr>
              <a:spLocks noChangeShapeType="1"/>
            </p:cNvSpPr>
            <p:nvPr/>
          </p:nvSpPr>
          <p:spPr bwMode="auto">
            <a:xfrm>
              <a:off x="3878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8" name="Line 288"/>
            <p:cNvSpPr>
              <a:spLocks noChangeShapeType="1"/>
            </p:cNvSpPr>
            <p:nvPr/>
          </p:nvSpPr>
          <p:spPr bwMode="auto">
            <a:xfrm>
              <a:off x="3932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9" name="Line 289"/>
            <p:cNvSpPr>
              <a:spLocks noChangeShapeType="1"/>
            </p:cNvSpPr>
            <p:nvPr/>
          </p:nvSpPr>
          <p:spPr bwMode="auto">
            <a:xfrm>
              <a:off x="3986" y="1868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0" name="Line 290"/>
            <p:cNvSpPr>
              <a:spLocks noChangeShapeType="1"/>
            </p:cNvSpPr>
            <p:nvPr/>
          </p:nvSpPr>
          <p:spPr bwMode="auto">
            <a:xfrm>
              <a:off x="403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1" name="Line 291"/>
            <p:cNvSpPr>
              <a:spLocks noChangeShapeType="1"/>
            </p:cNvSpPr>
            <p:nvPr/>
          </p:nvSpPr>
          <p:spPr bwMode="auto">
            <a:xfrm>
              <a:off x="4088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2" name="Line 292"/>
            <p:cNvSpPr>
              <a:spLocks noChangeShapeType="1"/>
            </p:cNvSpPr>
            <p:nvPr/>
          </p:nvSpPr>
          <p:spPr bwMode="auto">
            <a:xfrm>
              <a:off x="4142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3" name="Line 293"/>
            <p:cNvSpPr>
              <a:spLocks noChangeShapeType="1"/>
            </p:cNvSpPr>
            <p:nvPr/>
          </p:nvSpPr>
          <p:spPr bwMode="auto">
            <a:xfrm>
              <a:off x="4196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4" name="Line 294"/>
            <p:cNvSpPr>
              <a:spLocks noChangeShapeType="1"/>
            </p:cNvSpPr>
            <p:nvPr/>
          </p:nvSpPr>
          <p:spPr bwMode="auto">
            <a:xfrm>
              <a:off x="425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5" name="Line 295"/>
            <p:cNvSpPr>
              <a:spLocks noChangeShapeType="1"/>
            </p:cNvSpPr>
            <p:nvPr/>
          </p:nvSpPr>
          <p:spPr bwMode="auto">
            <a:xfrm>
              <a:off x="430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6" name="Line 296"/>
            <p:cNvSpPr>
              <a:spLocks noChangeShapeType="1"/>
            </p:cNvSpPr>
            <p:nvPr/>
          </p:nvSpPr>
          <p:spPr bwMode="auto">
            <a:xfrm>
              <a:off x="4358" y="1868"/>
              <a:ext cx="48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7" name="Line 297"/>
            <p:cNvSpPr>
              <a:spLocks noChangeShapeType="1"/>
            </p:cNvSpPr>
            <p:nvPr/>
          </p:nvSpPr>
          <p:spPr bwMode="auto">
            <a:xfrm>
              <a:off x="4406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8" name="Line 298"/>
            <p:cNvSpPr>
              <a:spLocks noChangeShapeType="1"/>
            </p:cNvSpPr>
            <p:nvPr/>
          </p:nvSpPr>
          <p:spPr bwMode="auto">
            <a:xfrm>
              <a:off x="4460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9" name="Line 299"/>
            <p:cNvSpPr>
              <a:spLocks noChangeShapeType="1"/>
            </p:cNvSpPr>
            <p:nvPr/>
          </p:nvSpPr>
          <p:spPr bwMode="auto">
            <a:xfrm>
              <a:off x="4514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0" name="Line 300"/>
            <p:cNvSpPr>
              <a:spLocks noChangeShapeType="1"/>
            </p:cNvSpPr>
            <p:nvPr/>
          </p:nvSpPr>
          <p:spPr bwMode="auto">
            <a:xfrm>
              <a:off x="4568" y="1868"/>
              <a:ext cx="54" cy="1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1" name="Line 301"/>
            <p:cNvSpPr>
              <a:spLocks noChangeShapeType="1"/>
            </p:cNvSpPr>
            <p:nvPr/>
          </p:nvSpPr>
          <p:spPr bwMode="auto">
            <a:xfrm>
              <a:off x="1537" y="1778"/>
              <a:ext cx="54" cy="3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2" name="Line 302"/>
            <p:cNvSpPr>
              <a:spLocks noChangeShapeType="1"/>
            </p:cNvSpPr>
            <p:nvPr/>
          </p:nvSpPr>
          <p:spPr bwMode="auto">
            <a:xfrm>
              <a:off x="1591" y="1814"/>
              <a:ext cx="54" cy="3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3" name="Line 303"/>
            <p:cNvSpPr>
              <a:spLocks noChangeShapeType="1"/>
            </p:cNvSpPr>
            <p:nvPr/>
          </p:nvSpPr>
          <p:spPr bwMode="auto">
            <a:xfrm>
              <a:off x="1645" y="1844"/>
              <a:ext cx="54" cy="3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4" name="Line 304"/>
            <p:cNvSpPr>
              <a:spLocks noChangeShapeType="1"/>
            </p:cNvSpPr>
            <p:nvPr/>
          </p:nvSpPr>
          <p:spPr bwMode="auto">
            <a:xfrm>
              <a:off x="1699" y="1874"/>
              <a:ext cx="54" cy="24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5" name="Line 305"/>
            <p:cNvSpPr>
              <a:spLocks noChangeShapeType="1"/>
            </p:cNvSpPr>
            <p:nvPr/>
          </p:nvSpPr>
          <p:spPr bwMode="auto">
            <a:xfrm>
              <a:off x="1753" y="1898"/>
              <a:ext cx="54" cy="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6" name="Line 306"/>
            <p:cNvSpPr>
              <a:spLocks noChangeShapeType="1"/>
            </p:cNvSpPr>
            <p:nvPr/>
          </p:nvSpPr>
          <p:spPr bwMode="auto">
            <a:xfrm>
              <a:off x="1807" y="1916"/>
              <a:ext cx="48" cy="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7" name="Line 307"/>
            <p:cNvSpPr>
              <a:spLocks noChangeShapeType="1"/>
            </p:cNvSpPr>
            <p:nvPr/>
          </p:nvSpPr>
          <p:spPr bwMode="auto">
            <a:xfrm>
              <a:off x="1855" y="1934"/>
              <a:ext cx="54" cy="1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8" name="Line 308"/>
            <p:cNvSpPr>
              <a:spLocks noChangeShapeType="1"/>
            </p:cNvSpPr>
            <p:nvPr/>
          </p:nvSpPr>
          <p:spPr bwMode="auto">
            <a:xfrm>
              <a:off x="1909" y="1952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9" name="Line 309"/>
            <p:cNvSpPr>
              <a:spLocks noChangeShapeType="1"/>
            </p:cNvSpPr>
            <p:nvPr/>
          </p:nvSpPr>
          <p:spPr bwMode="auto">
            <a:xfrm>
              <a:off x="1963" y="1964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0" name="Line 310"/>
            <p:cNvSpPr>
              <a:spLocks noChangeShapeType="1"/>
            </p:cNvSpPr>
            <p:nvPr/>
          </p:nvSpPr>
          <p:spPr bwMode="auto">
            <a:xfrm>
              <a:off x="2017" y="1976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1" name="Line 311"/>
            <p:cNvSpPr>
              <a:spLocks noChangeShapeType="1"/>
            </p:cNvSpPr>
            <p:nvPr/>
          </p:nvSpPr>
          <p:spPr bwMode="auto">
            <a:xfrm>
              <a:off x="2071" y="1988"/>
              <a:ext cx="54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2" name="Line 312"/>
            <p:cNvSpPr>
              <a:spLocks noChangeShapeType="1"/>
            </p:cNvSpPr>
            <p:nvPr/>
          </p:nvSpPr>
          <p:spPr bwMode="auto">
            <a:xfrm>
              <a:off x="2125" y="1994"/>
              <a:ext cx="54" cy="1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3" name="Line 313"/>
            <p:cNvSpPr>
              <a:spLocks noChangeShapeType="1"/>
            </p:cNvSpPr>
            <p:nvPr/>
          </p:nvSpPr>
          <p:spPr bwMode="auto">
            <a:xfrm>
              <a:off x="2179" y="2006"/>
              <a:ext cx="48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4" name="Line 314"/>
            <p:cNvSpPr>
              <a:spLocks noChangeShapeType="1"/>
            </p:cNvSpPr>
            <p:nvPr/>
          </p:nvSpPr>
          <p:spPr bwMode="auto">
            <a:xfrm>
              <a:off x="2227" y="2012"/>
              <a:ext cx="54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5" name="Line 315"/>
            <p:cNvSpPr>
              <a:spLocks noChangeShapeType="1"/>
            </p:cNvSpPr>
            <p:nvPr/>
          </p:nvSpPr>
          <p:spPr bwMode="auto">
            <a:xfrm>
              <a:off x="2281" y="2018"/>
              <a:ext cx="54" cy="6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6" name="Line 316"/>
            <p:cNvSpPr>
              <a:spLocks noChangeShapeType="1"/>
            </p:cNvSpPr>
            <p:nvPr/>
          </p:nvSpPr>
          <p:spPr bwMode="auto">
            <a:xfrm>
              <a:off x="2335" y="2024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7" name="Freeform 317"/>
            <p:cNvSpPr>
              <a:spLocks/>
            </p:cNvSpPr>
            <p:nvPr/>
          </p:nvSpPr>
          <p:spPr bwMode="auto">
            <a:xfrm>
              <a:off x="2389" y="2024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8" name="Line 318"/>
            <p:cNvSpPr>
              <a:spLocks noChangeShapeType="1"/>
            </p:cNvSpPr>
            <p:nvPr/>
          </p:nvSpPr>
          <p:spPr bwMode="auto">
            <a:xfrm>
              <a:off x="2443" y="2030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79" name="Freeform 319"/>
            <p:cNvSpPr>
              <a:spLocks/>
            </p:cNvSpPr>
            <p:nvPr/>
          </p:nvSpPr>
          <p:spPr bwMode="auto">
            <a:xfrm>
              <a:off x="2497" y="203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0" name="Line 320"/>
            <p:cNvSpPr>
              <a:spLocks noChangeShapeType="1"/>
            </p:cNvSpPr>
            <p:nvPr/>
          </p:nvSpPr>
          <p:spPr bwMode="auto">
            <a:xfrm>
              <a:off x="2551" y="2036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1" name="Freeform 321"/>
            <p:cNvSpPr>
              <a:spLocks/>
            </p:cNvSpPr>
            <p:nvPr/>
          </p:nvSpPr>
          <p:spPr bwMode="auto">
            <a:xfrm>
              <a:off x="2599" y="203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2" name="Line 322"/>
            <p:cNvSpPr>
              <a:spLocks noChangeShapeType="1"/>
            </p:cNvSpPr>
            <p:nvPr/>
          </p:nvSpPr>
          <p:spPr bwMode="auto">
            <a:xfrm>
              <a:off x="2653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3" name="Line 323"/>
            <p:cNvSpPr>
              <a:spLocks noChangeShapeType="1"/>
            </p:cNvSpPr>
            <p:nvPr/>
          </p:nvSpPr>
          <p:spPr bwMode="auto">
            <a:xfrm>
              <a:off x="2707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4" name="Line 324"/>
            <p:cNvSpPr>
              <a:spLocks noChangeShapeType="1"/>
            </p:cNvSpPr>
            <p:nvPr/>
          </p:nvSpPr>
          <p:spPr bwMode="auto">
            <a:xfrm>
              <a:off x="2761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5" name="Line 325"/>
            <p:cNvSpPr>
              <a:spLocks noChangeShapeType="1"/>
            </p:cNvSpPr>
            <p:nvPr/>
          </p:nvSpPr>
          <p:spPr bwMode="auto">
            <a:xfrm>
              <a:off x="2815" y="2042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6" name="Freeform 326"/>
            <p:cNvSpPr>
              <a:spLocks/>
            </p:cNvSpPr>
            <p:nvPr/>
          </p:nvSpPr>
          <p:spPr bwMode="auto">
            <a:xfrm>
              <a:off x="2869" y="2042"/>
              <a:ext cx="5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5" y="6"/>
                </a:cxn>
              </a:cxnLst>
              <a:rect l="0" t="0" r="r" b="b"/>
              <a:pathLst>
                <a:path w="55" h="6">
                  <a:moveTo>
                    <a:pt x="0" y="0"/>
                  </a:moveTo>
                  <a:lnTo>
                    <a:pt x="30" y="0"/>
                  </a:lnTo>
                  <a:lnTo>
                    <a:pt x="55" y="6"/>
                  </a:lnTo>
                </a:path>
              </a:pathLst>
            </a:custGeom>
            <a:noFill/>
            <a:ln w="38100" cmpd="sng">
              <a:solidFill>
                <a:srgbClr val="800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7" name="Line 327"/>
            <p:cNvSpPr>
              <a:spLocks noChangeShapeType="1"/>
            </p:cNvSpPr>
            <p:nvPr/>
          </p:nvSpPr>
          <p:spPr bwMode="auto">
            <a:xfrm>
              <a:off x="2924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8" name="Line 328"/>
            <p:cNvSpPr>
              <a:spLocks noChangeShapeType="1"/>
            </p:cNvSpPr>
            <p:nvPr/>
          </p:nvSpPr>
          <p:spPr bwMode="auto">
            <a:xfrm>
              <a:off x="297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89" name="Line 329"/>
            <p:cNvSpPr>
              <a:spLocks noChangeShapeType="1"/>
            </p:cNvSpPr>
            <p:nvPr/>
          </p:nvSpPr>
          <p:spPr bwMode="auto">
            <a:xfrm>
              <a:off x="302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0" name="Line 330"/>
            <p:cNvSpPr>
              <a:spLocks noChangeShapeType="1"/>
            </p:cNvSpPr>
            <p:nvPr/>
          </p:nvSpPr>
          <p:spPr bwMode="auto">
            <a:xfrm>
              <a:off x="308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1" name="Line 331"/>
            <p:cNvSpPr>
              <a:spLocks noChangeShapeType="1"/>
            </p:cNvSpPr>
            <p:nvPr/>
          </p:nvSpPr>
          <p:spPr bwMode="auto">
            <a:xfrm>
              <a:off x="313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2" name="Line 332"/>
            <p:cNvSpPr>
              <a:spLocks noChangeShapeType="1"/>
            </p:cNvSpPr>
            <p:nvPr/>
          </p:nvSpPr>
          <p:spPr bwMode="auto">
            <a:xfrm>
              <a:off x="318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3" name="Line 333"/>
            <p:cNvSpPr>
              <a:spLocks noChangeShapeType="1"/>
            </p:cNvSpPr>
            <p:nvPr/>
          </p:nvSpPr>
          <p:spPr bwMode="auto">
            <a:xfrm>
              <a:off x="3242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4" name="Line 334"/>
            <p:cNvSpPr>
              <a:spLocks noChangeShapeType="1"/>
            </p:cNvSpPr>
            <p:nvPr/>
          </p:nvSpPr>
          <p:spPr bwMode="auto">
            <a:xfrm>
              <a:off x="329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5" name="Line 335"/>
            <p:cNvSpPr>
              <a:spLocks noChangeShapeType="1"/>
            </p:cNvSpPr>
            <p:nvPr/>
          </p:nvSpPr>
          <p:spPr bwMode="auto">
            <a:xfrm>
              <a:off x="334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6" name="Line 336"/>
            <p:cNvSpPr>
              <a:spLocks noChangeShapeType="1"/>
            </p:cNvSpPr>
            <p:nvPr/>
          </p:nvSpPr>
          <p:spPr bwMode="auto">
            <a:xfrm>
              <a:off x="339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7" name="Line 337"/>
            <p:cNvSpPr>
              <a:spLocks noChangeShapeType="1"/>
            </p:cNvSpPr>
            <p:nvPr/>
          </p:nvSpPr>
          <p:spPr bwMode="auto">
            <a:xfrm>
              <a:off x="345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8" name="Line 338"/>
            <p:cNvSpPr>
              <a:spLocks noChangeShapeType="1"/>
            </p:cNvSpPr>
            <p:nvPr/>
          </p:nvSpPr>
          <p:spPr bwMode="auto">
            <a:xfrm>
              <a:off x="350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9" name="Line 339"/>
            <p:cNvSpPr>
              <a:spLocks noChangeShapeType="1"/>
            </p:cNvSpPr>
            <p:nvPr/>
          </p:nvSpPr>
          <p:spPr bwMode="auto">
            <a:xfrm>
              <a:off x="356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0" name="Line 340"/>
            <p:cNvSpPr>
              <a:spLocks noChangeShapeType="1"/>
            </p:cNvSpPr>
            <p:nvPr/>
          </p:nvSpPr>
          <p:spPr bwMode="auto">
            <a:xfrm>
              <a:off x="3614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1" name="Line 341"/>
            <p:cNvSpPr>
              <a:spLocks noChangeShapeType="1"/>
            </p:cNvSpPr>
            <p:nvPr/>
          </p:nvSpPr>
          <p:spPr bwMode="auto">
            <a:xfrm>
              <a:off x="366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2" name="Line 342"/>
            <p:cNvSpPr>
              <a:spLocks noChangeShapeType="1"/>
            </p:cNvSpPr>
            <p:nvPr/>
          </p:nvSpPr>
          <p:spPr bwMode="auto">
            <a:xfrm>
              <a:off x="371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3" name="Line 343"/>
            <p:cNvSpPr>
              <a:spLocks noChangeShapeType="1"/>
            </p:cNvSpPr>
            <p:nvPr/>
          </p:nvSpPr>
          <p:spPr bwMode="auto">
            <a:xfrm>
              <a:off x="377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4" name="Line 344"/>
            <p:cNvSpPr>
              <a:spLocks noChangeShapeType="1"/>
            </p:cNvSpPr>
            <p:nvPr/>
          </p:nvSpPr>
          <p:spPr bwMode="auto">
            <a:xfrm>
              <a:off x="382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5" name="Line 345"/>
            <p:cNvSpPr>
              <a:spLocks noChangeShapeType="1"/>
            </p:cNvSpPr>
            <p:nvPr/>
          </p:nvSpPr>
          <p:spPr bwMode="auto">
            <a:xfrm>
              <a:off x="387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6" name="Line 346"/>
            <p:cNvSpPr>
              <a:spLocks noChangeShapeType="1"/>
            </p:cNvSpPr>
            <p:nvPr/>
          </p:nvSpPr>
          <p:spPr bwMode="auto">
            <a:xfrm>
              <a:off x="393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7" name="Line 347"/>
            <p:cNvSpPr>
              <a:spLocks noChangeShapeType="1"/>
            </p:cNvSpPr>
            <p:nvPr/>
          </p:nvSpPr>
          <p:spPr bwMode="auto">
            <a:xfrm>
              <a:off x="3986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8" name="Line 348"/>
            <p:cNvSpPr>
              <a:spLocks noChangeShapeType="1"/>
            </p:cNvSpPr>
            <p:nvPr/>
          </p:nvSpPr>
          <p:spPr bwMode="auto">
            <a:xfrm>
              <a:off x="403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9" name="Line 349"/>
            <p:cNvSpPr>
              <a:spLocks noChangeShapeType="1"/>
            </p:cNvSpPr>
            <p:nvPr/>
          </p:nvSpPr>
          <p:spPr bwMode="auto">
            <a:xfrm>
              <a:off x="408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0" name="Line 350"/>
            <p:cNvSpPr>
              <a:spLocks noChangeShapeType="1"/>
            </p:cNvSpPr>
            <p:nvPr/>
          </p:nvSpPr>
          <p:spPr bwMode="auto">
            <a:xfrm>
              <a:off x="4142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1" name="Line 351"/>
            <p:cNvSpPr>
              <a:spLocks noChangeShapeType="1"/>
            </p:cNvSpPr>
            <p:nvPr/>
          </p:nvSpPr>
          <p:spPr bwMode="auto">
            <a:xfrm>
              <a:off x="419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2" name="Line 352"/>
            <p:cNvSpPr>
              <a:spLocks noChangeShapeType="1"/>
            </p:cNvSpPr>
            <p:nvPr/>
          </p:nvSpPr>
          <p:spPr bwMode="auto">
            <a:xfrm>
              <a:off x="425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3" name="Line 353"/>
            <p:cNvSpPr>
              <a:spLocks noChangeShapeType="1"/>
            </p:cNvSpPr>
            <p:nvPr/>
          </p:nvSpPr>
          <p:spPr bwMode="auto">
            <a:xfrm>
              <a:off x="430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4" name="Line 354"/>
            <p:cNvSpPr>
              <a:spLocks noChangeShapeType="1"/>
            </p:cNvSpPr>
            <p:nvPr/>
          </p:nvSpPr>
          <p:spPr bwMode="auto">
            <a:xfrm>
              <a:off x="4358" y="2048"/>
              <a:ext cx="48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5" name="Line 355"/>
            <p:cNvSpPr>
              <a:spLocks noChangeShapeType="1"/>
            </p:cNvSpPr>
            <p:nvPr/>
          </p:nvSpPr>
          <p:spPr bwMode="auto">
            <a:xfrm>
              <a:off x="4406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6" name="Line 356"/>
            <p:cNvSpPr>
              <a:spLocks noChangeShapeType="1"/>
            </p:cNvSpPr>
            <p:nvPr/>
          </p:nvSpPr>
          <p:spPr bwMode="auto">
            <a:xfrm>
              <a:off x="4460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7" name="Line 357"/>
            <p:cNvSpPr>
              <a:spLocks noChangeShapeType="1"/>
            </p:cNvSpPr>
            <p:nvPr/>
          </p:nvSpPr>
          <p:spPr bwMode="auto">
            <a:xfrm>
              <a:off x="4514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8" name="Line 358"/>
            <p:cNvSpPr>
              <a:spLocks noChangeShapeType="1"/>
            </p:cNvSpPr>
            <p:nvPr/>
          </p:nvSpPr>
          <p:spPr bwMode="auto">
            <a:xfrm>
              <a:off x="4568" y="2048"/>
              <a:ext cx="54" cy="1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9" name="Line 359"/>
            <p:cNvSpPr>
              <a:spLocks noChangeShapeType="1"/>
            </p:cNvSpPr>
            <p:nvPr/>
          </p:nvSpPr>
          <p:spPr bwMode="auto">
            <a:xfrm>
              <a:off x="1537" y="1856"/>
              <a:ext cx="54" cy="3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0" name="Line 360"/>
            <p:cNvSpPr>
              <a:spLocks noChangeShapeType="1"/>
            </p:cNvSpPr>
            <p:nvPr/>
          </p:nvSpPr>
          <p:spPr bwMode="auto">
            <a:xfrm>
              <a:off x="1591" y="1892"/>
              <a:ext cx="54" cy="3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1" name="Line 361"/>
            <p:cNvSpPr>
              <a:spLocks noChangeShapeType="1"/>
            </p:cNvSpPr>
            <p:nvPr/>
          </p:nvSpPr>
          <p:spPr bwMode="auto">
            <a:xfrm>
              <a:off x="1645" y="1928"/>
              <a:ext cx="54" cy="3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2" name="Line 362"/>
            <p:cNvSpPr>
              <a:spLocks noChangeShapeType="1"/>
            </p:cNvSpPr>
            <p:nvPr/>
          </p:nvSpPr>
          <p:spPr bwMode="auto">
            <a:xfrm>
              <a:off x="1699" y="1958"/>
              <a:ext cx="54" cy="2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3" name="Freeform 363"/>
            <p:cNvSpPr>
              <a:spLocks/>
            </p:cNvSpPr>
            <p:nvPr/>
          </p:nvSpPr>
          <p:spPr bwMode="auto">
            <a:xfrm>
              <a:off x="1753" y="1982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30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4" name="Freeform 364"/>
            <p:cNvSpPr>
              <a:spLocks/>
            </p:cNvSpPr>
            <p:nvPr/>
          </p:nvSpPr>
          <p:spPr bwMode="auto">
            <a:xfrm>
              <a:off x="1807" y="2012"/>
              <a:ext cx="48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48" y="18"/>
                </a:cxn>
              </a:cxnLst>
              <a:rect l="0" t="0" r="r" b="b"/>
              <a:pathLst>
                <a:path w="48" h="18">
                  <a:moveTo>
                    <a:pt x="0" y="0"/>
                  </a:moveTo>
                  <a:lnTo>
                    <a:pt x="24" y="12"/>
                  </a:lnTo>
                  <a:lnTo>
                    <a:pt x="48" y="18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5" name="Line 365"/>
            <p:cNvSpPr>
              <a:spLocks noChangeShapeType="1"/>
            </p:cNvSpPr>
            <p:nvPr/>
          </p:nvSpPr>
          <p:spPr bwMode="auto">
            <a:xfrm>
              <a:off x="1855" y="2030"/>
              <a:ext cx="54" cy="1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6" name="Line 366"/>
            <p:cNvSpPr>
              <a:spLocks noChangeShapeType="1"/>
            </p:cNvSpPr>
            <p:nvPr/>
          </p:nvSpPr>
          <p:spPr bwMode="auto">
            <a:xfrm>
              <a:off x="1909" y="2048"/>
              <a:ext cx="54" cy="1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7" name="Line 367"/>
            <p:cNvSpPr>
              <a:spLocks noChangeShapeType="1"/>
            </p:cNvSpPr>
            <p:nvPr/>
          </p:nvSpPr>
          <p:spPr bwMode="auto">
            <a:xfrm>
              <a:off x="1963" y="2066"/>
              <a:ext cx="54" cy="1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8" name="Line 368"/>
            <p:cNvSpPr>
              <a:spLocks noChangeShapeType="1"/>
            </p:cNvSpPr>
            <p:nvPr/>
          </p:nvSpPr>
          <p:spPr bwMode="auto">
            <a:xfrm>
              <a:off x="2017" y="2084"/>
              <a:ext cx="54" cy="1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9" name="Line 369"/>
            <p:cNvSpPr>
              <a:spLocks noChangeShapeType="1"/>
            </p:cNvSpPr>
            <p:nvPr/>
          </p:nvSpPr>
          <p:spPr bwMode="auto">
            <a:xfrm>
              <a:off x="2071" y="2096"/>
              <a:ext cx="54" cy="1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0" name="Line 370"/>
            <p:cNvSpPr>
              <a:spLocks noChangeShapeType="1"/>
            </p:cNvSpPr>
            <p:nvPr/>
          </p:nvSpPr>
          <p:spPr bwMode="auto">
            <a:xfrm>
              <a:off x="2125" y="2108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1" name="Line 371"/>
            <p:cNvSpPr>
              <a:spLocks noChangeShapeType="1"/>
            </p:cNvSpPr>
            <p:nvPr/>
          </p:nvSpPr>
          <p:spPr bwMode="auto">
            <a:xfrm>
              <a:off x="2179" y="2114"/>
              <a:ext cx="48" cy="1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2" name="Line 372"/>
            <p:cNvSpPr>
              <a:spLocks noChangeShapeType="1"/>
            </p:cNvSpPr>
            <p:nvPr/>
          </p:nvSpPr>
          <p:spPr bwMode="auto">
            <a:xfrm>
              <a:off x="2227" y="2126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3" name="Line 373"/>
            <p:cNvSpPr>
              <a:spLocks noChangeShapeType="1"/>
            </p:cNvSpPr>
            <p:nvPr/>
          </p:nvSpPr>
          <p:spPr bwMode="auto">
            <a:xfrm>
              <a:off x="2281" y="2132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4" name="Line 374"/>
            <p:cNvSpPr>
              <a:spLocks noChangeShapeType="1"/>
            </p:cNvSpPr>
            <p:nvPr/>
          </p:nvSpPr>
          <p:spPr bwMode="auto">
            <a:xfrm>
              <a:off x="2335" y="2138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5" name="Line 375"/>
            <p:cNvSpPr>
              <a:spLocks noChangeShapeType="1"/>
            </p:cNvSpPr>
            <p:nvPr/>
          </p:nvSpPr>
          <p:spPr bwMode="auto">
            <a:xfrm>
              <a:off x="2389" y="2144"/>
              <a:ext cx="54" cy="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6" name="Line 376"/>
            <p:cNvSpPr>
              <a:spLocks noChangeShapeType="1"/>
            </p:cNvSpPr>
            <p:nvPr/>
          </p:nvSpPr>
          <p:spPr bwMode="auto">
            <a:xfrm>
              <a:off x="2443" y="2150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7" name="Freeform 377"/>
            <p:cNvSpPr>
              <a:spLocks/>
            </p:cNvSpPr>
            <p:nvPr/>
          </p:nvSpPr>
          <p:spPr bwMode="auto">
            <a:xfrm>
              <a:off x="2497" y="215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8" name="Line 378"/>
            <p:cNvSpPr>
              <a:spLocks noChangeShapeType="1"/>
            </p:cNvSpPr>
            <p:nvPr/>
          </p:nvSpPr>
          <p:spPr bwMode="auto">
            <a:xfrm>
              <a:off x="2551" y="2156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9" name="Freeform 379"/>
            <p:cNvSpPr>
              <a:spLocks/>
            </p:cNvSpPr>
            <p:nvPr/>
          </p:nvSpPr>
          <p:spPr bwMode="auto">
            <a:xfrm>
              <a:off x="2599" y="215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0" name="Line 380"/>
            <p:cNvSpPr>
              <a:spLocks noChangeShapeType="1"/>
            </p:cNvSpPr>
            <p:nvPr/>
          </p:nvSpPr>
          <p:spPr bwMode="auto">
            <a:xfrm>
              <a:off x="2653" y="2162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1" name="Line 381"/>
            <p:cNvSpPr>
              <a:spLocks noChangeShapeType="1"/>
            </p:cNvSpPr>
            <p:nvPr/>
          </p:nvSpPr>
          <p:spPr bwMode="auto">
            <a:xfrm>
              <a:off x="2707" y="2162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2" name="Line 382"/>
            <p:cNvSpPr>
              <a:spLocks noChangeShapeType="1"/>
            </p:cNvSpPr>
            <p:nvPr/>
          </p:nvSpPr>
          <p:spPr bwMode="auto">
            <a:xfrm>
              <a:off x="2761" y="2162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3" name="Freeform 383"/>
            <p:cNvSpPr>
              <a:spLocks/>
            </p:cNvSpPr>
            <p:nvPr/>
          </p:nvSpPr>
          <p:spPr bwMode="auto">
            <a:xfrm>
              <a:off x="2815" y="216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4" name="Line 384"/>
            <p:cNvSpPr>
              <a:spLocks noChangeShapeType="1"/>
            </p:cNvSpPr>
            <p:nvPr/>
          </p:nvSpPr>
          <p:spPr bwMode="auto">
            <a:xfrm>
              <a:off x="2869" y="2168"/>
              <a:ext cx="55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5" name="Line 385"/>
            <p:cNvSpPr>
              <a:spLocks noChangeShapeType="1"/>
            </p:cNvSpPr>
            <p:nvPr/>
          </p:nvSpPr>
          <p:spPr bwMode="auto">
            <a:xfrm>
              <a:off x="2924" y="2168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6" name="Line 386"/>
            <p:cNvSpPr>
              <a:spLocks noChangeShapeType="1"/>
            </p:cNvSpPr>
            <p:nvPr/>
          </p:nvSpPr>
          <p:spPr bwMode="auto">
            <a:xfrm>
              <a:off x="2972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7" name="Line 387"/>
            <p:cNvSpPr>
              <a:spLocks noChangeShapeType="1"/>
            </p:cNvSpPr>
            <p:nvPr/>
          </p:nvSpPr>
          <p:spPr bwMode="auto">
            <a:xfrm>
              <a:off x="3026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8" name="Line 388"/>
            <p:cNvSpPr>
              <a:spLocks noChangeShapeType="1"/>
            </p:cNvSpPr>
            <p:nvPr/>
          </p:nvSpPr>
          <p:spPr bwMode="auto">
            <a:xfrm>
              <a:off x="3080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49" name="Line 389"/>
            <p:cNvSpPr>
              <a:spLocks noChangeShapeType="1"/>
            </p:cNvSpPr>
            <p:nvPr/>
          </p:nvSpPr>
          <p:spPr bwMode="auto">
            <a:xfrm>
              <a:off x="3134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0" name="Line 390"/>
            <p:cNvSpPr>
              <a:spLocks noChangeShapeType="1"/>
            </p:cNvSpPr>
            <p:nvPr/>
          </p:nvSpPr>
          <p:spPr bwMode="auto">
            <a:xfrm>
              <a:off x="3188" y="2168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1" name="Freeform 391"/>
            <p:cNvSpPr>
              <a:spLocks/>
            </p:cNvSpPr>
            <p:nvPr/>
          </p:nvSpPr>
          <p:spPr bwMode="auto">
            <a:xfrm>
              <a:off x="3242" y="2168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8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2" name="Line 392"/>
            <p:cNvSpPr>
              <a:spLocks noChangeShapeType="1"/>
            </p:cNvSpPr>
            <p:nvPr/>
          </p:nvSpPr>
          <p:spPr bwMode="auto">
            <a:xfrm>
              <a:off x="329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3" name="Line 393"/>
            <p:cNvSpPr>
              <a:spLocks noChangeShapeType="1"/>
            </p:cNvSpPr>
            <p:nvPr/>
          </p:nvSpPr>
          <p:spPr bwMode="auto">
            <a:xfrm>
              <a:off x="334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4" name="Line 394"/>
            <p:cNvSpPr>
              <a:spLocks noChangeShapeType="1"/>
            </p:cNvSpPr>
            <p:nvPr/>
          </p:nvSpPr>
          <p:spPr bwMode="auto">
            <a:xfrm>
              <a:off x="339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5" name="Line 395"/>
            <p:cNvSpPr>
              <a:spLocks noChangeShapeType="1"/>
            </p:cNvSpPr>
            <p:nvPr/>
          </p:nvSpPr>
          <p:spPr bwMode="auto">
            <a:xfrm>
              <a:off x="345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6" name="Line 396"/>
            <p:cNvSpPr>
              <a:spLocks noChangeShapeType="1"/>
            </p:cNvSpPr>
            <p:nvPr/>
          </p:nvSpPr>
          <p:spPr bwMode="auto">
            <a:xfrm>
              <a:off x="350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7" name="Line 397"/>
            <p:cNvSpPr>
              <a:spLocks noChangeShapeType="1"/>
            </p:cNvSpPr>
            <p:nvPr/>
          </p:nvSpPr>
          <p:spPr bwMode="auto">
            <a:xfrm>
              <a:off x="356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8" name="Line 398"/>
            <p:cNvSpPr>
              <a:spLocks noChangeShapeType="1"/>
            </p:cNvSpPr>
            <p:nvPr/>
          </p:nvSpPr>
          <p:spPr bwMode="auto">
            <a:xfrm>
              <a:off x="3614" y="2174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9" name="Line 399"/>
            <p:cNvSpPr>
              <a:spLocks noChangeShapeType="1"/>
            </p:cNvSpPr>
            <p:nvPr/>
          </p:nvSpPr>
          <p:spPr bwMode="auto">
            <a:xfrm>
              <a:off x="366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0" name="Line 400"/>
            <p:cNvSpPr>
              <a:spLocks noChangeShapeType="1"/>
            </p:cNvSpPr>
            <p:nvPr/>
          </p:nvSpPr>
          <p:spPr bwMode="auto">
            <a:xfrm>
              <a:off x="371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1" name="Line 401"/>
            <p:cNvSpPr>
              <a:spLocks noChangeShapeType="1"/>
            </p:cNvSpPr>
            <p:nvPr/>
          </p:nvSpPr>
          <p:spPr bwMode="auto">
            <a:xfrm>
              <a:off x="377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2" name="Line 402"/>
            <p:cNvSpPr>
              <a:spLocks noChangeShapeType="1"/>
            </p:cNvSpPr>
            <p:nvPr/>
          </p:nvSpPr>
          <p:spPr bwMode="auto">
            <a:xfrm>
              <a:off x="382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3" name="Line 403"/>
            <p:cNvSpPr>
              <a:spLocks noChangeShapeType="1"/>
            </p:cNvSpPr>
            <p:nvPr/>
          </p:nvSpPr>
          <p:spPr bwMode="auto">
            <a:xfrm>
              <a:off x="387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4" name="Line 404"/>
            <p:cNvSpPr>
              <a:spLocks noChangeShapeType="1"/>
            </p:cNvSpPr>
            <p:nvPr/>
          </p:nvSpPr>
          <p:spPr bwMode="auto">
            <a:xfrm>
              <a:off x="393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5" name="Line 405"/>
            <p:cNvSpPr>
              <a:spLocks noChangeShapeType="1"/>
            </p:cNvSpPr>
            <p:nvPr/>
          </p:nvSpPr>
          <p:spPr bwMode="auto">
            <a:xfrm>
              <a:off x="3986" y="2174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6" name="Line 406"/>
            <p:cNvSpPr>
              <a:spLocks noChangeShapeType="1"/>
            </p:cNvSpPr>
            <p:nvPr/>
          </p:nvSpPr>
          <p:spPr bwMode="auto">
            <a:xfrm>
              <a:off x="403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7" name="Line 407"/>
            <p:cNvSpPr>
              <a:spLocks noChangeShapeType="1"/>
            </p:cNvSpPr>
            <p:nvPr/>
          </p:nvSpPr>
          <p:spPr bwMode="auto">
            <a:xfrm>
              <a:off x="408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8" name="Line 408"/>
            <p:cNvSpPr>
              <a:spLocks noChangeShapeType="1"/>
            </p:cNvSpPr>
            <p:nvPr/>
          </p:nvSpPr>
          <p:spPr bwMode="auto">
            <a:xfrm>
              <a:off x="4142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69" name="Line 409"/>
            <p:cNvSpPr>
              <a:spLocks noChangeShapeType="1"/>
            </p:cNvSpPr>
            <p:nvPr/>
          </p:nvSpPr>
          <p:spPr bwMode="auto">
            <a:xfrm>
              <a:off x="419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0" name="Line 410"/>
            <p:cNvSpPr>
              <a:spLocks noChangeShapeType="1"/>
            </p:cNvSpPr>
            <p:nvPr/>
          </p:nvSpPr>
          <p:spPr bwMode="auto">
            <a:xfrm>
              <a:off x="425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1" name="Line 411"/>
            <p:cNvSpPr>
              <a:spLocks noChangeShapeType="1"/>
            </p:cNvSpPr>
            <p:nvPr/>
          </p:nvSpPr>
          <p:spPr bwMode="auto">
            <a:xfrm>
              <a:off x="430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2" name="Line 412"/>
            <p:cNvSpPr>
              <a:spLocks noChangeShapeType="1"/>
            </p:cNvSpPr>
            <p:nvPr/>
          </p:nvSpPr>
          <p:spPr bwMode="auto">
            <a:xfrm>
              <a:off x="4358" y="2174"/>
              <a:ext cx="48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3" name="Line 413"/>
            <p:cNvSpPr>
              <a:spLocks noChangeShapeType="1"/>
            </p:cNvSpPr>
            <p:nvPr/>
          </p:nvSpPr>
          <p:spPr bwMode="auto">
            <a:xfrm>
              <a:off x="4406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4" name="Line 414"/>
            <p:cNvSpPr>
              <a:spLocks noChangeShapeType="1"/>
            </p:cNvSpPr>
            <p:nvPr/>
          </p:nvSpPr>
          <p:spPr bwMode="auto">
            <a:xfrm>
              <a:off x="4460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5" name="Line 415"/>
            <p:cNvSpPr>
              <a:spLocks noChangeShapeType="1"/>
            </p:cNvSpPr>
            <p:nvPr/>
          </p:nvSpPr>
          <p:spPr bwMode="auto">
            <a:xfrm>
              <a:off x="4514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6" name="Line 416"/>
            <p:cNvSpPr>
              <a:spLocks noChangeShapeType="1"/>
            </p:cNvSpPr>
            <p:nvPr/>
          </p:nvSpPr>
          <p:spPr bwMode="auto">
            <a:xfrm>
              <a:off x="4568" y="2174"/>
              <a:ext cx="54" cy="1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7" name="Line 417"/>
            <p:cNvSpPr>
              <a:spLocks noChangeShapeType="1"/>
            </p:cNvSpPr>
            <p:nvPr/>
          </p:nvSpPr>
          <p:spPr bwMode="auto">
            <a:xfrm>
              <a:off x="1537" y="1934"/>
              <a:ext cx="54" cy="48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8" name="Line 418"/>
            <p:cNvSpPr>
              <a:spLocks noChangeShapeType="1"/>
            </p:cNvSpPr>
            <p:nvPr/>
          </p:nvSpPr>
          <p:spPr bwMode="auto">
            <a:xfrm>
              <a:off x="1591" y="1982"/>
              <a:ext cx="54" cy="4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9" name="Line 419"/>
            <p:cNvSpPr>
              <a:spLocks noChangeShapeType="1"/>
            </p:cNvSpPr>
            <p:nvPr/>
          </p:nvSpPr>
          <p:spPr bwMode="auto">
            <a:xfrm>
              <a:off x="1645" y="2024"/>
              <a:ext cx="54" cy="3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0" name="Line 420"/>
            <p:cNvSpPr>
              <a:spLocks noChangeShapeType="1"/>
            </p:cNvSpPr>
            <p:nvPr/>
          </p:nvSpPr>
          <p:spPr bwMode="auto">
            <a:xfrm>
              <a:off x="1699" y="2060"/>
              <a:ext cx="54" cy="3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1" name="Line 421"/>
            <p:cNvSpPr>
              <a:spLocks noChangeShapeType="1"/>
            </p:cNvSpPr>
            <p:nvPr/>
          </p:nvSpPr>
          <p:spPr bwMode="auto">
            <a:xfrm>
              <a:off x="1753" y="2090"/>
              <a:ext cx="54" cy="3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2" name="Line 422"/>
            <p:cNvSpPr>
              <a:spLocks noChangeShapeType="1"/>
            </p:cNvSpPr>
            <p:nvPr/>
          </p:nvSpPr>
          <p:spPr bwMode="auto">
            <a:xfrm>
              <a:off x="1807" y="2120"/>
              <a:ext cx="48" cy="3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3" name="Line 423"/>
            <p:cNvSpPr>
              <a:spLocks noChangeShapeType="1"/>
            </p:cNvSpPr>
            <p:nvPr/>
          </p:nvSpPr>
          <p:spPr bwMode="auto">
            <a:xfrm>
              <a:off x="1855" y="2150"/>
              <a:ext cx="54" cy="24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4" name="Line 424"/>
            <p:cNvSpPr>
              <a:spLocks noChangeShapeType="1"/>
            </p:cNvSpPr>
            <p:nvPr/>
          </p:nvSpPr>
          <p:spPr bwMode="auto">
            <a:xfrm>
              <a:off x="1909" y="2174"/>
              <a:ext cx="54" cy="18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5" name="Freeform 425"/>
            <p:cNvSpPr>
              <a:spLocks/>
            </p:cNvSpPr>
            <p:nvPr/>
          </p:nvSpPr>
          <p:spPr bwMode="auto">
            <a:xfrm>
              <a:off x="1963" y="2192"/>
              <a:ext cx="5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24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24" y="12"/>
                  </a:lnTo>
                  <a:lnTo>
                    <a:pt x="54" y="24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6" name="Freeform 426"/>
            <p:cNvSpPr>
              <a:spLocks/>
            </p:cNvSpPr>
            <p:nvPr/>
          </p:nvSpPr>
          <p:spPr bwMode="auto">
            <a:xfrm>
              <a:off x="2017" y="2216"/>
              <a:ext cx="54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2"/>
                </a:cxn>
              </a:cxnLst>
              <a:rect l="0" t="0" r="r" b="b"/>
              <a:pathLst>
                <a:path w="54" h="12">
                  <a:moveTo>
                    <a:pt x="0" y="0"/>
                  </a:moveTo>
                  <a:lnTo>
                    <a:pt x="24" y="6"/>
                  </a:lnTo>
                  <a:lnTo>
                    <a:pt x="54" y="12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7" name="Freeform 427"/>
            <p:cNvSpPr>
              <a:spLocks/>
            </p:cNvSpPr>
            <p:nvPr/>
          </p:nvSpPr>
          <p:spPr bwMode="auto">
            <a:xfrm>
              <a:off x="2071" y="2228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6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8" name="Line 428"/>
            <p:cNvSpPr>
              <a:spLocks noChangeShapeType="1"/>
            </p:cNvSpPr>
            <p:nvPr/>
          </p:nvSpPr>
          <p:spPr bwMode="auto">
            <a:xfrm>
              <a:off x="2125" y="2246"/>
              <a:ext cx="54" cy="1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89" name="Line 429"/>
            <p:cNvSpPr>
              <a:spLocks noChangeShapeType="1"/>
            </p:cNvSpPr>
            <p:nvPr/>
          </p:nvSpPr>
          <p:spPr bwMode="auto">
            <a:xfrm>
              <a:off x="2179" y="2258"/>
              <a:ext cx="48" cy="1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0" name="Line 430"/>
            <p:cNvSpPr>
              <a:spLocks noChangeShapeType="1"/>
            </p:cNvSpPr>
            <p:nvPr/>
          </p:nvSpPr>
          <p:spPr bwMode="auto">
            <a:xfrm>
              <a:off x="2227" y="2270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1" name="Line 431"/>
            <p:cNvSpPr>
              <a:spLocks noChangeShapeType="1"/>
            </p:cNvSpPr>
            <p:nvPr/>
          </p:nvSpPr>
          <p:spPr bwMode="auto">
            <a:xfrm>
              <a:off x="2281" y="2276"/>
              <a:ext cx="54" cy="12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2" name="Line 432"/>
            <p:cNvSpPr>
              <a:spLocks noChangeShapeType="1"/>
            </p:cNvSpPr>
            <p:nvPr/>
          </p:nvSpPr>
          <p:spPr bwMode="auto">
            <a:xfrm>
              <a:off x="2335" y="2288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3" name="Line 433"/>
            <p:cNvSpPr>
              <a:spLocks noChangeShapeType="1"/>
            </p:cNvSpPr>
            <p:nvPr/>
          </p:nvSpPr>
          <p:spPr bwMode="auto">
            <a:xfrm>
              <a:off x="2389" y="2294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4" name="Line 434"/>
            <p:cNvSpPr>
              <a:spLocks noChangeShapeType="1"/>
            </p:cNvSpPr>
            <p:nvPr/>
          </p:nvSpPr>
          <p:spPr bwMode="auto">
            <a:xfrm>
              <a:off x="2443" y="2300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5" name="Line 435"/>
            <p:cNvSpPr>
              <a:spLocks noChangeShapeType="1"/>
            </p:cNvSpPr>
            <p:nvPr/>
          </p:nvSpPr>
          <p:spPr bwMode="auto">
            <a:xfrm>
              <a:off x="2497" y="2306"/>
              <a:ext cx="54" cy="6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6" name="Line 436"/>
            <p:cNvSpPr>
              <a:spLocks noChangeShapeType="1"/>
            </p:cNvSpPr>
            <p:nvPr/>
          </p:nvSpPr>
          <p:spPr bwMode="auto">
            <a:xfrm>
              <a:off x="2551" y="2312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7" name="Freeform 437"/>
            <p:cNvSpPr>
              <a:spLocks/>
            </p:cNvSpPr>
            <p:nvPr/>
          </p:nvSpPr>
          <p:spPr bwMode="auto">
            <a:xfrm>
              <a:off x="2599" y="231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8" name="Line 438"/>
            <p:cNvSpPr>
              <a:spLocks noChangeShapeType="1"/>
            </p:cNvSpPr>
            <p:nvPr/>
          </p:nvSpPr>
          <p:spPr bwMode="auto">
            <a:xfrm>
              <a:off x="2653" y="2318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99" name="Freeform 439"/>
            <p:cNvSpPr>
              <a:spLocks/>
            </p:cNvSpPr>
            <p:nvPr/>
          </p:nvSpPr>
          <p:spPr bwMode="auto">
            <a:xfrm>
              <a:off x="2707" y="2318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0" name="Line 440"/>
            <p:cNvSpPr>
              <a:spLocks noChangeShapeType="1"/>
            </p:cNvSpPr>
            <p:nvPr/>
          </p:nvSpPr>
          <p:spPr bwMode="auto">
            <a:xfrm>
              <a:off x="2761" y="2324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1" name="Line 441"/>
            <p:cNvSpPr>
              <a:spLocks noChangeShapeType="1"/>
            </p:cNvSpPr>
            <p:nvPr/>
          </p:nvSpPr>
          <p:spPr bwMode="auto">
            <a:xfrm>
              <a:off x="2815" y="2324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2" name="Freeform 442"/>
            <p:cNvSpPr>
              <a:spLocks/>
            </p:cNvSpPr>
            <p:nvPr/>
          </p:nvSpPr>
          <p:spPr bwMode="auto">
            <a:xfrm>
              <a:off x="2869" y="2324"/>
              <a:ext cx="5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5" y="6"/>
                </a:cxn>
              </a:cxnLst>
              <a:rect l="0" t="0" r="r" b="b"/>
              <a:pathLst>
                <a:path w="55" h="6">
                  <a:moveTo>
                    <a:pt x="0" y="0"/>
                  </a:moveTo>
                  <a:lnTo>
                    <a:pt x="30" y="0"/>
                  </a:lnTo>
                  <a:lnTo>
                    <a:pt x="55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3" name="Line 443"/>
            <p:cNvSpPr>
              <a:spLocks noChangeShapeType="1"/>
            </p:cNvSpPr>
            <p:nvPr/>
          </p:nvSpPr>
          <p:spPr bwMode="auto">
            <a:xfrm>
              <a:off x="2924" y="2330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4" name="Line 444"/>
            <p:cNvSpPr>
              <a:spLocks noChangeShapeType="1"/>
            </p:cNvSpPr>
            <p:nvPr/>
          </p:nvSpPr>
          <p:spPr bwMode="auto">
            <a:xfrm>
              <a:off x="2972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5" name="Line 445"/>
            <p:cNvSpPr>
              <a:spLocks noChangeShapeType="1"/>
            </p:cNvSpPr>
            <p:nvPr/>
          </p:nvSpPr>
          <p:spPr bwMode="auto">
            <a:xfrm>
              <a:off x="3026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6" name="Line 446"/>
            <p:cNvSpPr>
              <a:spLocks noChangeShapeType="1"/>
            </p:cNvSpPr>
            <p:nvPr/>
          </p:nvSpPr>
          <p:spPr bwMode="auto">
            <a:xfrm>
              <a:off x="3080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7" name="Line 447"/>
            <p:cNvSpPr>
              <a:spLocks noChangeShapeType="1"/>
            </p:cNvSpPr>
            <p:nvPr/>
          </p:nvSpPr>
          <p:spPr bwMode="auto">
            <a:xfrm>
              <a:off x="3134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8" name="Line 448"/>
            <p:cNvSpPr>
              <a:spLocks noChangeShapeType="1"/>
            </p:cNvSpPr>
            <p:nvPr/>
          </p:nvSpPr>
          <p:spPr bwMode="auto">
            <a:xfrm>
              <a:off x="3188" y="2330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09" name="Freeform 449"/>
            <p:cNvSpPr>
              <a:spLocks/>
            </p:cNvSpPr>
            <p:nvPr/>
          </p:nvSpPr>
          <p:spPr bwMode="auto">
            <a:xfrm>
              <a:off x="3242" y="2330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0" name="Line 450"/>
            <p:cNvSpPr>
              <a:spLocks noChangeShapeType="1"/>
            </p:cNvSpPr>
            <p:nvPr/>
          </p:nvSpPr>
          <p:spPr bwMode="auto">
            <a:xfrm>
              <a:off x="329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1" name="Line 451"/>
            <p:cNvSpPr>
              <a:spLocks noChangeShapeType="1"/>
            </p:cNvSpPr>
            <p:nvPr/>
          </p:nvSpPr>
          <p:spPr bwMode="auto">
            <a:xfrm>
              <a:off x="334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2" name="Line 452"/>
            <p:cNvSpPr>
              <a:spLocks noChangeShapeType="1"/>
            </p:cNvSpPr>
            <p:nvPr/>
          </p:nvSpPr>
          <p:spPr bwMode="auto">
            <a:xfrm>
              <a:off x="339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3" name="Line 453"/>
            <p:cNvSpPr>
              <a:spLocks noChangeShapeType="1"/>
            </p:cNvSpPr>
            <p:nvPr/>
          </p:nvSpPr>
          <p:spPr bwMode="auto">
            <a:xfrm>
              <a:off x="345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4" name="Line 454"/>
            <p:cNvSpPr>
              <a:spLocks noChangeShapeType="1"/>
            </p:cNvSpPr>
            <p:nvPr/>
          </p:nvSpPr>
          <p:spPr bwMode="auto">
            <a:xfrm>
              <a:off x="350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5" name="Line 455"/>
            <p:cNvSpPr>
              <a:spLocks noChangeShapeType="1"/>
            </p:cNvSpPr>
            <p:nvPr/>
          </p:nvSpPr>
          <p:spPr bwMode="auto">
            <a:xfrm>
              <a:off x="356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6" name="Line 456"/>
            <p:cNvSpPr>
              <a:spLocks noChangeShapeType="1"/>
            </p:cNvSpPr>
            <p:nvPr/>
          </p:nvSpPr>
          <p:spPr bwMode="auto">
            <a:xfrm>
              <a:off x="3614" y="2336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7" name="Line 457"/>
            <p:cNvSpPr>
              <a:spLocks noChangeShapeType="1"/>
            </p:cNvSpPr>
            <p:nvPr/>
          </p:nvSpPr>
          <p:spPr bwMode="auto">
            <a:xfrm>
              <a:off x="366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8" name="Line 458"/>
            <p:cNvSpPr>
              <a:spLocks noChangeShapeType="1"/>
            </p:cNvSpPr>
            <p:nvPr/>
          </p:nvSpPr>
          <p:spPr bwMode="auto">
            <a:xfrm>
              <a:off x="371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19" name="Line 459"/>
            <p:cNvSpPr>
              <a:spLocks noChangeShapeType="1"/>
            </p:cNvSpPr>
            <p:nvPr/>
          </p:nvSpPr>
          <p:spPr bwMode="auto">
            <a:xfrm>
              <a:off x="377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0" name="Line 460"/>
            <p:cNvSpPr>
              <a:spLocks noChangeShapeType="1"/>
            </p:cNvSpPr>
            <p:nvPr/>
          </p:nvSpPr>
          <p:spPr bwMode="auto">
            <a:xfrm>
              <a:off x="382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1" name="Line 461"/>
            <p:cNvSpPr>
              <a:spLocks noChangeShapeType="1"/>
            </p:cNvSpPr>
            <p:nvPr/>
          </p:nvSpPr>
          <p:spPr bwMode="auto">
            <a:xfrm>
              <a:off x="387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2" name="Line 462"/>
            <p:cNvSpPr>
              <a:spLocks noChangeShapeType="1"/>
            </p:cNvSpPr>
            <p:nvPr/>
          </p:nvSpPr>
          <p:spPr bwMode="auto">
            <a:xfrm>
              <a:off x="393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3" name="Line 463"/>
            <p:cNvSpPr>
              <a:spLocks noChangeShapeType="1"/>
            </p:cNvSpPr>
            <p:nvPr/>
          </p:nvSpPr>
          <p:spPr bwMode="auto">
            <a:xfrm>
              <a:off x="3986" y="2336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4" name="Line 464"/>
            <p:cNvSpPr>
              <a:spLocks noChangeShapeType="1"/>
            </p:cNvSpPr>
            <p:nvPr/>
          </p:nvSpPr>
          <p:spPr bwMode="auto">
            <a:xfrm>
              <a:off x="403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5" name="Line 465"/>
            <p:cNvSpPr>
              <a:spLocks noChangeShapeType="1"/>
            </p:cNvSpPr>
            <p:nvPr/>
          </p:nvSpPr>
          <p:spPr bwMode="auto">
            <a:xfrm>
              <a:off x="408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6" name="Line 466"/>
            <p:cNvSpPr>
              <a:spLocks noChangeShapeType="1"/>
            </p:cNvSpPr>
            <p:nvPr/>
          </p:nvSpPr>
          <p:spPr bwMode="auto">
            <a:xfrm>
              <a:off x="4142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7" name="Line 467"/>
            <p:cNvSpPr>
              <a:spLocks noChangeShapeType="1"/>
            </p:cNvSpPr>
            <p:nvPr/>
          </p:nvSpPr>
          <p:spPr bwMode="auto">
            <a:xfrm>
              <a:off x="419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8" name="Line 468"/>
            <p:cNvSpPr>
              <a:spLocks noChangeShapeType="1"/>
            </p:cNvSpPr>
            <p:nvPr/>
          </p:nvSpPr>
          <p:spPr bwMode="auto">
            <a:xfrm>
              <a:off x="425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29" name="Line 469"/>
            <p:cNvSpPr>
              <a:spLocks noChangeShapeType="1"/>
            </p:cNvSpPr>
            <p:nvPr/>
          </p:nvSpPr>
          <p:spPr bwMode="auto">
            <a:xfrm>
              <a:off x="430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0" name="Line 470"/>
            <p:cNvSpPr>
              <a:spLocks noChangeShapeType="1"/>
            </p:cNvSpPr>
            <p:nvPr/>
          </p:nvSpPr>
          <p:spPr bwMode="auto">
            <a:xfrm>
              <a:off x="4358" y="2336"/>
              <a:ext cx="48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1" name="Line 471"/>
            <p:cNvSpPr>
              <a:spLocks noChangeShapeType="1"/>
            </p:cNvSpPr>
            <p:nvPr/>
          </p:nvSpPr>
          <p:spPr bwMode="auto">
            <a:xfrm>
              <a:off x="4406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2" name="Line 472"/>
            <p:cNvSpPr>
              <a:spLocks noChangeShapeType="1"/>
            </p:cNvSpPr>
            <p:nvPr/>
          </p:nvSpPr>
          <p:spPr bwMode="auto">
            <a:xfrm>
              <a:off x="4460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3" name="Line 473"/>
            <p:cNvSpPr>
              <a:spLocks noChangeShapeType="1"/>
            </p:cNvSpPr>
            <p:nvPr/>
          </p:nvSpPr>
          <p:spPr bwMode="auto">
            <a:xfrm>
              <a:off x="4514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4" name="Line 474"/>
            <p:cNvSpPr>
              <a:spLocks noChangeShapeType="1"/>
            </p:cNvSpPr>
            <p:nvPr/>
          </p:nvSpPr>
          <p:spPr bwMode="auto">
            <a:xfrm>
              <a:off x="4568" y="2336"/>
              <a:ext cx="54" cy="1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5" name="Line 475"/>
            <p:cNvSpPr>
              <a:spLocks noChangeShapeType="1"/>
            </p:cNvSpPr>
            <p:nvPr/>
          </p:nvSpPr>
          <p:spPr bwMode="auto">
            <a:xfrm>
              <a:off x="1537" y="1976"/>
              <a:ext cx="54" cy="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6" name="Line 476"/>
            <p:cNvSpPr>
              <a:spLocks noChangeShapeType="1"/>
            </p:cNvSpPr>
            <p:nvPr/>
          </p:nvSpPr>
          <p:spPr bwMode="auto">
            <a:xfrm>
              <a:off x="1591" y="2024"/>
              <a:ext cx="54" cy="4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7" name="Line 477"/>
            <p:cNvSpPr>
              <a:spLocks noChangeShapeType="1"/>
            </p:cNvSpPr>
            <p:nvPr/>
          </p:nvSpPr>
          <p:spPr bwMode="auto">
            <a:xfrm>
              <a:off x="1645" y="2066"/>
              <a:ext cx="54" cy="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8" name="Freeform 478"/>
            <p:cNvSpPr>
              <a:spLocks/>
            </p:cNvSpPr>
            <p:nvPr/>
          </p:nvSpPr>
          <p:spPr bwMode="auto">
            <a:xfrm>
              <a:off x="1699" y="2102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24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39" name="Freeform 479"/>
            <p:cNvSpPr>
              <a:spLocks/>
            </p:cNvSpPr>
            <p:nvPr/>
          </p:nvSpPr>
          <p:spPr bwMode="auto">
            <a:xfrm>
              <a:off x="1753" y="2144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30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0" name="Line 480"/>
            <p:cNvSpPr>
              <a:spLocks noChangeShapeType="1"/>
            </p:cNvSpPr>
            <p:nvPr/>
          </p:nvSpPr>
          <p:spPr bwMode="auto">
            <a:xfrm>
              <a:off x="1807" y="2174"/>
              <a:ext cx="48" cy="3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1" name="Line 481"/>
            <p:cNvSpPr>
              <a:spLocks noChangeShapeType="1"/>
            </p:cNvSpPr>
            <p:nvPr/>
          </p:nvSpPr>
          <p:spPr bwMode="auto">
            <a:xfrm>
              <a:off x="1855" y="2204"/>
              <a:ext cx="54" cy="3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2" name="Line 482"/>
            <p:cNvSpPr>
              <a:spLocks noChangeShapeType="1"/>
            </p:cNvSpPr>
            <p:nvPr/>
          </p:nvSpPr>
          <p:spPr bwMode="auto">
            <a:xfrm>
              <a:off x="1909" y="2234"/>
              <a:ext cx="54" cy="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3" name="Line 483"/>
            <p:cNvSpPr>
              <a:spLocks noChangeShapeType="1"/>
            </p:cNvSpPr>
            <p:nvPr/>
          </p:nvSpPr>
          <p:spPr bwMode="auto">
            <a:xfrm>
              <a:off x="1963" y="2258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4" name="Line 484"/>
            <p:cNvSpPr>
              <a:spLocks noChangeShapeType="1"/>
            </p:cNvSpPr>
            <p:nvPr/>
          </p:nvSpPr>
          <p:spPr bwMode="auto">
            <a:xfrm>
              <a:off x="2017" y="2276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5" name="Line 485"/>
            <p:cNvSpPr>
              <a:spLocks noChangeShapeType="1"/>
            </p:cNvSpPr>
            <p:nvPr/>
          </p:nvSpPr>
          <p:spPr bwMode="auto">
            <a:xfrm>
              <a:off x="2071" y="2294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6" name="Line 486"/>
            <p:cNvSpPr>
              <a:spLocks noChangeShapeType="1"/>
            </p:cNvSpPr>
            <p:nvPr/>
          </p:nvSpPr>
          <p:spPr bwMode="auto">
            <a:xfrm>
              <a:off x="2125" y="2312"/>
              <a:ext cx="54" cy="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7" name="Line 487"/>
            <p:cNvSpPr>
              <a:spLocks noChangeShapeType="1"/>
            </p:cNvSpPr>
            <p:nvPr/>
          </p:nvSpPr>
          <p:spPr bwMode="auto">
            <a:xfrm>
              <a:off x="2179" y="2330"/>
              <a:ext cx="48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8" name="Line 488"/>
            <p:cNvSpPr>
              <a:spLocks noChangeShapeType="1"/>
            </p:cNvSpPr>
            <p:nvPr/>
          </p:nvSpPr>
          <p:spPr bwMode="auto">
            <a:xfrm>
              <a:off x="2227" y="2342"/>
              <a:ext cx="54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49" name="Line 489"/>
            <p:cNvSpPr>
              <a:spLocks noChangeShapeType="1"/>
            </p:cNvSpPr>
            <p:nvPr/>
          </p:nvSpPr>
          <p:spPr bwMode="auto">
            <a:xfrm>
              <a:off x="2281" y="2354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0" name="Line 490"/>
            <p:cNvSpPr>
              <a:spLocks noChangeShapeType="1"/>
            </p:cNvSpPr>
            <p:nvPr/>
          </p:nvSpPr>
          <p:spPr bwMode="auto">
            <a:xfrm>
              <a:off x="2335" y="2360"/>
              <a:ext cx="54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1" name="Line 491"/>
            <p:cNvSpPr>
              <a:spLocks noChangeShapeType="1"/>
            </p:cNvSpPr>
            <p:nvPr/>
          </p:nvSpPr>
          <p:spPr bwMode="auto">
            <a:xfrm>
              <a:off x="2389" y="2372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2" name="Line 492"/>
            <p:cNvSpPr>
              <a:spLocks noChangeShapeType="1"/>
            </p:cNvSpPr>
            <p:nvPr/>
          </p:nvSpPr>
          <p:spPr bwMode="auto">
            <a:xfrm>
              <a:off x="2443" y="2378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3" name="Line 493"/>
            <p:cNvSpPr>
              <a:spLocks noChangeShapeType="1"/>
            </p:cNvSpPr>
            <p:nvPr/>
          </p:nvSpPr>
          <p:spPr bwMode="auto">
            <a:xfrm>
              <a:off x="2497" y="2384"/>
              <a:ext cx="54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4" name="Line 494"/>
            <p:cNvSpPr>
              <a:spLocks noChangeShapeType="1"/>
            </p:cNvSpPr>
            <p:nvPr/>
          </p:nvSpPr>
          <p:spPr bwMode="auto">
            <a:xfrm>
              <a:off x="2551" y="2390"/>
              <a:ext cx="48" cy="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5" name="Line 495"/>
            <p:cNvSpPr>
              <a:spLocks noChangeShapeType="1"/>
            </p:cNvSpPr>
            <p:nvPr/>
          </p:nvSpPr>
          <p:spPr bwMode="auto">
            <a:xfrm>
              <a:off x="2599" y="2396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6" name="Freeform 496"/>
            <p:cNvSpPr>
              <a:spLocks/>
            </p:cNvSpPr>
            <p:nvPr/>
          </p:nvSpPr>
          <p:spPr bwMode="auto">
            <a:xfrm>
              <a:off x="2653" y="239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7" name="Line 497"/>
            <p:cNvSpPr>
              <a:spLocks noChangeShapeType="1"/>
            </p:cNvSpPr>
            <p:nvPr/>
          </p:nvSpPr>
          <p:spPr bwMode="auto">
            <a:xfrm>
              <a:off x="2707" y="2402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8" name="Freeform 498"/>
            <p:cNvSpPr>
              <a:spLocks/>
            </p:cNvSpPr>
            <p:nvPr/>
          </p:nvSpPr>
          <p:spPr bwMode="auto">
            <a:xfrm>
              <a:off x="2761" y="240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59" name="Line 499"/>
            <p:cNvSpPr>
              <a:spLocks noChangeShapeType="1"/>
            </p:cNvSpPr>
            <p:nvPr/>
          </p:nvSpPr>
          <p:spPr bwMode="auto">
            <a:xfrm>
              <a:off x="2815" y="2408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0" name="Line 500"/>
            <p:cNvSpPr>
              <a:spLocks noChangeShapeType="1"/>
            </p:cNvSpPr>
            <p:nvPr/>
          </p:nvSpPr>
          <p:spPr bwMode="auto">
            <a:xfrm>
              <a:off x="2869" y="2408"/>
              <a:ext cx="55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1" name="Freeform 501"/>
            <p:cNvSpPr>
              <a:spLocks/>
            </p:cNvSpPr>
            <p:nvPr/>
          </p:nvSpPr>
          <p:spPr bwMode="auto">
            <a:xfrm>
              <a:off x="2924" y="2408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2" name="Line 502"/>
            <p:cNvSpPr>
              <a:spLocks noChangeShapeType="1"/>
            </p:cNvSpPr>
            <p:nvPr/>
          </p:nvSpPr>
          <p:spPr bwMode="auto">
            <a:xfrm>
              <a:off x="2972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3" name="Line 503"/>
            <p:cNvSpPr>
              <a:spLocks noChangeShapeType="1"/>
            </p:cNvSpPr>
            <p:nvPr/>
          </p:nvSpPr>
          <p:spPr bwMode="auto">
            <a:xfrm>
              <a:off x="3026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4" name="Line 504"/>
            <p:cNvSpPr>
              <a:spLocks noChangeShapeType="1"/>
            </p:cNvSpPr>
            <p:nvPr/>
          </p:nvSpPr>
          <p:spPr bwMode="auto">
            <a:xfrm>
              <a:off x="3080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5" name="Line 505"/>
            <p:cNvSpPr>
              <a:spLocks noChangeShapeType="1"/>
            </p:cNvSpPr>
            <p:nvPr/>
          </p:nvSpPr>
          <p:spPr bwMode="auto">
            <a:xfrm>
              <a:off x="3134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6" name="Line 506"/>
            <p:cNvSpPr>
              <a:spLocks noChangeShapeType="1"/>
            </p:cNvSpPr>
            <p:nvPr/>
          </p:nvSpPr>
          <p:spPr bwMode="auto">
            <a:xfrm>
              <a:off x="3188" y="2414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7" name="Freeform 507"/>
            <p:cNvSpPr>
              <a:spLocks/>
            </p:cNvSpPr>
            <p:nvPr/>
          </p:nvSpPr>
          <p:spPr bwMode="auto">
            <a:xfrm>
              <a:off x="3242" y="2414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8" name="Line 508"/>
            <p:cNvSpPr>
              <a:spLocks noChangeShapeType="1"/>
            </p:cNvSpPr>
            <p:nvPr/>
          </p:nvSpPr>
          <p:spPr bwMode="auto">
            <a:xfrm>
              <a:off x="329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69" name="Line 509"/>
            <p:cNvSpPr>
              <a:spLocks noChangeShapeType="1"/>
            </p:cNvSpPr>
            <p:nvPr/>
          </p:nvSpPr>
          <p:spPr bwMode="auto">
            <a:xfrm>
              <a:off x="334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0" name="Line 510"/>
            <p:cNvSpPr>
              <a:spLocks noChangeShapeType="1"/>
            </p:cNvSpPr>
            <p:nvPr/>
          </p:nvSpPr>
          <p:spPr bwMode="auto">
            <a:xfrm>
              <a:off x="339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1" name="Line 511"/>
            <p:cNvSpPr>
              <a:spLocks noChangeShapeType="1"/>
            </p:cNvSpPr>
            <p:nvPr/>
          </p:nvSpPr>
          <p:spPr bwMode="auto">
            <a:xfrm>
              <a:off x="345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2" name="Line 512"/>
            <p:cNvSpPr>
              <a:spLocks noChangeShapeType="1"/>
            </p:cNvSpPr>
            <p:nvPr/>
          </p:nvSpPr>
          <p:spPr bwMode="auto">
            <a:xfrm>
              <a:off x="350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3" name="Line 513"/>
            <p:cNvSpPr>
              <a:spLocks noChangeShapeType="1"/>
            </p:cNvSpPr>
            <p:nvPr/>
          </p:nvSpPr>
          <p:spPr bwMode="auto">
            <a:xfrm>
              <a:off x="356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4" name="Line 514"/>
            <p:cNvSpPr>
              <a:spLocks noChangeShapeType="1"/>
            </p:cNvSpPr>
            <p:nvPr/>
          </p:nvSpPr>
          <p:spPr bwMode="auto">
            <a:xfrm>
              <a:off x="3614" y="2420"/>
              <a:ext cx="4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5" name="Line 515"/>
            <p:cNvSpPr>
              <a:spLocks noChangeShapeType="1"/>
            </p:cNvSpPr>
            <p:nvPr/>
          </p:nvSpPr>
          <p:spPr bwMode="auto">
            <a:xfrm>
              <a:off x="366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6" name="Line 516"/>
            <p:cNvSpPr>
              <a:spLocks noChangeShapeType="1"/>
            </p:cNvSpPr>
            <p:nvPr/>
          </p:nvSpPr>
          <p:spPr bwMode="auto">
            <a:xfrm>
              <a:off x="371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7" name="Line 517"/>
            <p:cNvSpPr>
              <a:spLocks noChangeShapeType="1"/>
            </p:cNvSpPr>
            <p:nvPr/>
          </p:nvSpPr>
          <p:spPr bwMode="auto">
            <a:xfrm>
              <a:off x="377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8" name="Line 518"/>
            <p:cNvSpPr>
              <a:spLocks noChangeShapeType="1"/>
            </p:cNvSpPr>
            <p:nvPr/>
          </p:nvSpPr>
          <p:spPr bwMode="auto">
            <a:xfrm>
              <a:off x="382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79" name="Line 519"/>
            <p:cNvSpPr>
              <a:spLocks noChangeShapeType="1"/>
            </p:cNvSpPr>
            <p:nvPr/>
          </p:nvSpPr>
          <p:spPr bwMode="auto">
            <a:xfrm>
              <a:off x="387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0" name="Line 520"/>
            <p:cNvSpPr>
              <a:spLocks noChangeShapeType="1"/>
            </p:cNvSpPr>
            <p:nvPr/>
          </p:nvSpPr>
          <p:spPr bwMode="auto">
            <a:xfrm>
              <a:off x="393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1" name="Line 521"/>
            <p:cNvSpPr>
              <a:spLocks noChangeShapeType="1"/>
            </p:cNvSpPr>
            <p:nvPr/>
          </p:nvSpPr>
          <p:spPr bwMode="auto">
            <a:xfrm>
              <a:off x="3986" y="2420"/>
              <a:ext cx="4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2" name="Line 522"/>
            <p:cNvSpPr>
              <a:spLocks noChangeShapeType="1"/>
            </p:cNvSpPr>
            <p:nvPr/>
          </p:nvSpPr>
          <p:spPr bwMode="auto">
            <a:xfrm>
              <a:off x="403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3" name="Line 523"/>
            <p:cNvSpPr>
              <a:spLocks noChangeShapeType="1"/>
            </p:cNvSpPr>
            <p:nvPr/>
          </p:nvSpPr>
          <p:spPr bwMode="auto">
            <a:xfrm>
              <a:off x="408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4" name="Line 524"/>
            <p:cNvSpPr>
              <a:spLocks noChangeShapeType="1"/>
            </p:cNvSpPr>
            <p:nvPr/>
          </p:nvSpPr>
          <p:spPr bwMode="auto">
            <a:xfrm>
              <a:off x="4142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5" name="Line 525"/>
            <p:cNvSpPr>
              <a:spLocks noChangeShapeType="1"/>
            </p:cNvSpPr>
            <p:nvPr/>
          </p:nvSpPr>
          <p:spPr bwMode="auto">
            <a:xfrm>
              <a:off x="419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6" name="Line 526"/>
            <p:cNvSpPr>
              <a:spLocks noChangeShapeType="1"/>
            </p:cNvSpPr>
            <p:nvPr/>
          </p:nvSpPr>
          <p:spPr bwMode="auto">
            <a:xfrm>
              <a:off x="425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7" name="Line 527"/>
            <p:cNvSpPr>
              <a:spLocks noChangeShapeType="1"/>
            </p:cNvSpPr>
            <p:nvPr/>
          </p:nvSpPr>
          <p:spPr bwMode="auto">
            <a:xfrm>
              <a:off x="430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8" name="Line 528"/>
            <p:cNvSpPr>
              <a:spLocks noChangeShapeType="1"/>
            </p:cNvSpPr>
            <p:nvPr/>
          </p:nvSpPr>
          <p:spPr bwMode="auto">
            <a:xfrm>
              <a:off x="4358" y="2420"/>
              <a:ext cx="48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89" name="Line 529"/>
            <p:cNvSpPr>
              <a:spLocks noChangeShapeType="1"/>
            </p:cNvSpPr>
            <p:nvPr/>
          </p:nvSpPr>
          <p:spPr bwMode="auto">
            <a:xfrm>
              <a:off x="4406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0" name="Line 530"/>
            <p:cNvSpPr>
              <a:spLocks noChangeShapeType="1"/>
            </p:cNvSpPr>
            <p:nvPr/>
          </p:nvSpPr>
          <p:spPr bwMode="auto">
            <a:xfrm>
              <a:off x="4460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1" name="Line 531"/>
            <p:cNvSpPr>
              <a:spLocks noChangeShapeType="1"/>
            </p:cNvSpPr>
            <p:nvPr/>
          </p:nvSpPr>
          <p:spPr bwMode="auto">
            <a:xfrm>
              <a:off x="4514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2" name="Line 532"/>
            <p:cNvSpPr>
              <a:spLocks noChangeShapeType="1"/>
            </p:cNvSpPr>
            <p:nvPr/>
          </p:nvSpPr>
          <p:spPr bwMode="auto">
            <a:xfrm>
              <a:off x="4568" y="2420"/>
              <a:ext cx="5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3" name="Line 533"/>
            <p:cNvSpPr>
              <a:spLocks noChangeShapeType="1"/>
            </p:cNvSpPr>
            <p:nvPr/>
          </p:nvSpPr>
          <p:spPr bwMode="auto">
            <a:xfrm>
              <a:off x="1537" y="2012"/>
              <a:ext cx="54" cy="54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4" name="Line 534"/>
            <p:cNvSpPr>
              <a:spLocks noChangeShapeType="1"/>
            </p:cNvSpPr>
            <p:nvPr/>
          </p:nvSpPr>
          <p:spPr bwMode="auto">
            <a:xfrm>
              <a:off x="1591" y="2066"/>
              <a:ext cx="54" cy="48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5" name="Line 535"/>
            <p:cNvSpPr>
              <a:spLocks noChangeShapeType="1"/>
            </p:cNvSpPr>
            <p:nvPr/>
          </p:nvSpPr>
          <p:spPr bwMode="auto">
            <a:xfrm>
              <a:off x="1645" y="2114"/>
              <a:ext cx="54" cy="4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6" name="Line 536"/>
            <p:cNvSpPr>
              <a:spLocks noChangeShapeType="1"/>
            </p:cNvSpPr>
            <p:nvPr/>
          </p:nvSpPr>
          <p:spPr bwMode="auto">
            <a:xfrm>
              <a:off x="1699" y="2156"/>
              <a:ext cx="54" cy="4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7" name="Line 537"/>
            <p:cNvSpPr>
              <a:spLocks noChangeShapeType="1"/>
            </p:cNvSpPr>
            <p:nvPr/>
          </p:nvSpPr>
          <p:spPr bwMode="auto">
            <a:xfrm>
              <a:off x="1753" y="2198"/>
              <a:ext cx="54" cy="3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8" name="Line 538"/>
            <p:cNvSpPr>
              <a:spLocks noChangeShapeType="1"/>
            </p:cNvSpPr>
            <p:nvPr/>
          </p:nvSpPr>
          <p:spPr bwMode="auto">
            <a:xfrm>
              <a:off x="1807" y="2234"/>
              <a:ext cx="48" cy="3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499" name="Line 539"/>
            <p:cNvSpPr>
              <a:spLocks noChangeShapeType="1"/>
            </p:cNvSpPr>
            <p:nvPr/>
          </p:nvSpPr>
          <p:spPr bwMode="auto">
            <a:xfrm>
              <a:off x="1855" y="2270"/>
              <a:ext cx="54" cy="30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0" name="Line 540"/>
            <p:cNvSpPr>
              <a:spLocks noChangeShapeType="1"/>
            </p:cNvSpPr>
            <p:nvPr/>
          </p:nvSpPr>
          <p:spPr bwMode="auto">
            <a:xfrm>
              <a:off x="1909" y="2300"/>
              <a:ext cx="54" cy="24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1" name="Freeform 541"/>
            <p:cNvSpPr>
              <a:spLocks/>
            </p:cNvSpPr>
            <p:nvPr/>
          </p:nvSpPr>
          <p:spPr bwMode="auto">
            <a:xfrm>
              <a:off x="1963" y="2324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24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2" name="Freeform 542"/>
            <p:cNvSpPr>
              <a:spLocks/>
            </p:cNvSpPr>
            <p:nvPr/>
          </p:nvSpPr>
          <p:spPr bwMode="auto">
            <a:xfrm>
              <a:off x="2017" y="2354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12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3" name="Freeform 543"/>
            <p:cNvSpPr>
              <a:spLocks/>
            </p:cNvSpPr>
            <p:nvPr/>
          </p:nvSpPr>
          <p:spPr bwMode="auto">
            <a:xfrm>
              <a:off x="2071" y="2372"/>
              <a:ext cx="5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24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24" y="12"/>
                  </a:lnTo>
                  <a:lnTo>
                    <a:pt x="54" y="24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4" name="Line 544"/>
            <p:cNvSpPr>
              <a:spLocks noChangeShapeType="1"/>
            </p:cNvSpPr>
            <p:nvPr/>
          </p:nvSpPr>
          <p:spPr bwMode="auto">
            <a:xfrm>
              <a:off x="2125" y="2396"/>
              <a:ext cx="54" cy="18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5" name="Line 545"/>
            <p:cNvSpPr>
              <a:spLocks noChangeShapeType="1"/>
            </p:cNvSpPr>
            <p:nvPr/>
          </p:nvSpPr>
          <p:spPr bwMode="auto">
            <a:xfrm>
              <a:off x="2179" y="2414"/>
              <a:ext cx="48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6" name="Line 546"/>
            <p:cNvSpPr>
              <a:spLocks noChangeShapeType="1"/>
            </p:cNvSpPr>
            <p:nvPr/>
          </p:nvSpPr>
          <p:spPr bwMode="auto">
            <a:xfrm>
              <a:off x="2227" y="2426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7" name="Line 547"/>
            <p:cNvSpPr>
              <a:spLocks noChangeShapeType="1"/>
            </p:cNvSpPr>
            <p:nvPr/>
          </p:nvSpPr>
          <p:spPr bwMode="auto">
            <a:xfrm>
              <a:off x="2281" y="2438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8" name="Line 548"/>
            <p:cNvSpPr>
              <a:spLocks noChangeShapeType="1"/>
            </p:cNvSpPr>
            <p:nvPr/>
          </p:nvSpPr>
          <p:spPr bwMode="auto">
            <a:xfrm>
              <a:off x="2335" y="2450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09" name="Line 549"/>
            <p:cNvSpPr>
              <a:spLocks noChangeShapeType="1"/>
            </p:cNvSpPr>
            <p:nvPr/>
          </p:nvSpPr>
          <p:spPr bwMode="auto">
            <a:xfrm>
              <a:off x="2389" y="2462"/>
              <a:ext cx="54" cy="1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0" name="Line 550"/>
            <p:cNvSpPr>
              <a:spLocks noChangeShapeType="1"/>
            </p:cNvSpPr>
            <p:nvPr/>
          </p:nvSpPr>
          <p:spPr bwMode="auto">
            <a:xfrm>
              <a:off x="2443" y="2474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1" name="Line 551"/>
            <p:cNvSpPr>
              <a:spLocks noChangeShapeType="1"/>
            </p:cNvSpPr>
            <p:nvPr/>
          </p:nvSpPr>
          <p:spPr bwMode="auto">
            <a:xfrm>
              <a:off x="2497" y="2480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2" name="Line 552"/>
            <p:cNvSpPr>
              <a:spLocks noChangeShapeType="1"/>
            </p:cNvSpPr>
            <p:nvPr/>
          </p:nvSpPr>
          <p:spPr bwMode="auto">
            <a:xfrm>
              <a:off x="2551" y="2486"/>
              <a:ext cx="48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3" name="Line 553"/>
            <p:cNvSpPr>
              <a:spLocks noChangeShapeType="1"/>
            </p:cNvSpPr>
            <p:nvPr/>
          </p:nvSpPr>
          <p:spPr bwMode="auto">
            <a:xfrm>
              <a:off x="2599" y="2492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4" name="Line 554"/>
            <p:cNvSpPr>
              <a:spLocks noChangeShapeType="1"/>
            </p:cNvSpPr>
            <p:nvPr/>
          </p:nvSpPr>
          <p:spPr bwMode="auto">
            <a:xfrm>
              <a:off x="2653" y="249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5" name="Line 555"/>
            <p:cNvSpPr>
              <a:spLocks noChangeShapeType="1"/>
            </p:cNvSpPr>
            <p:nvPr/>
          </p:nvSpPr>
          <p:spPr bwMode="auto">
            <a:xfrm>
              <a:off x="2707" y="2498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6" name="Line 556"/>
            <p:cNvSpPr>
              <a:spLocks noChangeShapeType="1"/>
            </p:cNvSpPr>
            <p:nvPr/>
          </p:nvSpPr>
          <p:spPr bwMode="auto">
            <a:xfrm>
              <a:off x="2761" y="2504"/>
              <a:ext cx="54" cy="6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7" name="Line 557"/>
            <p:cNvSpPr>
              <a:spLocks noChangeShapeType="1"/>
            </p:cNvSpPr>
            <p:nvPr/>
          </p:nvSpPr>
          <p:spPr bwMode="auto">
            <a:xfrm>
              <a:off x="2815" y="2510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8" name="Line 558"/>
            <p:cNvSpPr>
              <a:spLocks noChangeShapeType="1"/>
            </p:cNvSpPr>
            <p:nvPr/>
          </p:nvSpPr>
          <p:spPr bwMode="auto">
            <a:xfrm>
              <a:off x="2869" y="2510"/>
              <a:ext cx="55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19" name="Freeform 559"/>
            <p:cNvSpPr>
              <a:spLocks/>
            </p:cNvSpPr>
            <p:nvPr/>
          </p:nvSpPr>
          <p:spPr bwMode="auto">
            <a:xfrm>
              <a:off x="2924" y="2510"/>
              <a:ext cx="4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48" y="6"/>
                </a:cxn>
              </a:cxnLst>
              <a:rect l="0" t="0" r="r" b="b"/>
              <a:pathLst>
                <a:path w="48" h="6">
                  <a:moveTo>
                    <a:pt x="0" y="0"/>
                  </a:moveTo>
                  <a:lnTo>
                    <a:pt x="24" y="0"/>
                  </a:lnTo>
                  <a:lnTo>
                    <a:pt x="48" y="6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0" name="Line 560"/>
            <p:cNvSpPr>
              <a:spLocks noChangeShapeType="1"/>
            </p:cNvSpPr>
            <p:nvPr/>
          </p:nvSpPr>
          <p:spPr bwMode="auto">
            <a:xfrm>
              <a:off x="2972" y="2516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1" name="Line 561"/>
            <p:cNvSpPr>
              <a:spLocks noChangeShapeType="1"/>
            </p:cNvSpPr>
            <p:nvPr/>
          </p:nvSpPr>
          <p:spPr bwMode="auto">
            <a:xfrm>
              <a:off x="3026" y="2516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2" name="Line 562"/>
            <p:cNvSpPr>
              <a:spLocks noChangeShapeType="1"/>
            </p:cNvSpPr>
            <p:nvPr/>
          </p:nvSpPr>
          <p:spPr bwMode="auto">
            <a:xfrm>
              <a:off x="3080" y="2516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3" name="Freeform 563"/>
            <p:cNvSpPr>
              <a:spLocks/>
            </p:cNvSpPr>
            <p:nvPr/>
          </p:nvSpPr>
          <p:spPr bwMode="auto">
            <a:xfrm>
              <a:off x="3134" y="2516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4" name="Line 564"/>
            <p:cNvSpPr>
              <a:spLocks noChangeShapeType="1"/>
            </p:cNvSpPr>
            <p:nvPr/>
          </p:nvSpPr>
          <p:spPr bwMode="auto">
            <a:xfrm>
              <a:off x="3188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5" name="Line 565"/>
            <p:cNvSpPr>
              <a:spLocks noChangeShapeType="1"/>
            </p:cNvSpPr>
            <p:nvPr/>
          </p:nvSpPr>
          <p:spPr bwMode="auto">
            <a:xfrm>
              <a:off x="3242" y="2522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6" name="Line 566"/>
            <p:cNvSpPr>
              <a:spLocks noChangeShapeType="1"/>
            </p:cNvSpPr>
            <p:nvPr/>
          </p:nvSpPr>
          <p:spPr bwMode="auto">
            <a:xfrm>
              <a:off x="3290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7" name="Line 567"/>
            <p:cNvSpPr>
              <a:spLocks noChangeShapeType="1"/>
            </p:cNvSpPr>
            <p:nvPr/>
          </p:nvSpPr>
          <p:spPr bwMode="auto">
            <a:xfrm>
              <a:off x="3344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8" name="Line 568"/>
            <p:cNvSpPr>
              <a:spLocks noChangeShapeType="1"/>
            </p:cNvSpPr>
            <p:nvPr/>
          </p:nvSpPr>
          <p:spPr bwMode="auto">
            <a:xfrm>
              <a:off x="3398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29" name="Line 569"/>
            <p:cNvSpPr>
              <a:spLocks noChangeShapeType="1"/>
            </p:cNvSpPr>
            <p:nvPr/>
          </p:nvSpPr>
          <p:spPr bwMode="auto">
            <a:xfrm>
              <a:off x="3452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0" name="Line 570"/>
            <p:cNvSpPr>
              <a:spLocks noChangeShapeType="1"/>
            </p:cNvSpPr>
            <p:nvPr/>
          </p:nvSpPr>
          <p:spPr bwMode="auto">
            <a:xfrm>
              <a:off x="3506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1" name="Line 571"/>
            <p:cNvSpPr>
              <a:spLocks noChangeShapeType="1"/>
            </p:cNvSpPr>
            <p:nvPr/>
          </p:nvSpPr>
          <p:spPr bwMode="auto">
            <a:xfrm>
              <a:off x="3560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2" name="Line 572"/>
            <p:cNvSpPr>
              <a:spLocks noChangeShapeType="1"/>
            </p:cNvSpPr>
            <p:nvPr/>
          </p:nvSpPr>
          <p:spPr bwMode="auto">
            <a:xfrm>
              <a:off x="3614" y="2522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3" name="Line 573"/>
            <p:cNvSpPr>
              <a:spLocks noChangeShapeType="1"/>
            </p:cNvSpPr>
            <p:nvPr/>
          </p:nvSpPr>
          <p:spPr bwMode="auto">
            <a:xfrm>
              <a:off x="3662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4" name="Line 574"/>
            <p:cNvSpPr>
              <a:spLocks noChangeShapeType="1"/>
            </p:cNvSpPr>
            <p:nvPr/>
          </p:nvSpPr>
          <p:spPr bwMode="auto">
            <a:xfrm>
              <a:off x="3716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5" name="Line 575"/>
            <p:cNvSpPr>
              <a:spLocks noChangeShapeType="1"/>
            </p:cNvSpPr>
            <p:nvPr/>
          </p:nvSpPr>
          <p:spPr bwMode="auto">
            <a:xfrm>
              <a:off x="3770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6" name="Line 576"/>
            <p:cNvSpPr>
              <a:spLocks noChangeShapeType="1"/>
            </p:cNvSpPr>
            <p:nvPr/>
          </p:nvSpPr>
          <p:spPr bwMode="auto">
            <a:xfrm>
              <a:off x="3824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7" name="Line 577"/>
            <p:cNvSpPr>
              <a:spLocks noChangeShapeType="1"/>
            </p:cNvSpPr>
            <p:nvPr/>
          </p:nvSpPr>
          <p:spPr bwMode="auto">
            <a:xfrm>
              <a:off x="3878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8" name="Line 578"/>
            <p:cNvSpPr>
              <a:spLocks noChangeShapeType="1"/>
            </p:cNvSpPr>
            <p:nvPr/>
          </p:nvSpPr>
          <p:spPr bwMode="auto">
            <a:xfrm>
              <a:off x="3932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39" name="Line 579"/>
            <p:cNvSpPr>
              <a:spLocks noChangeShapeType="1"/>
            </p:cNvSpPr>
            <p:nvPr/>
          </p:nvSpPr>
          <p:spPr bwMode="auto">
            <a:xfrm>
              <a:off x="3986" y="2522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0" name="Line 580"/>
            <p:cNvSpPr>
              <a:spLocks noChangeShapeType="1"/>
            </p:cNvSpPr>
            <p:nvPr/>
          </p:nvSpPr>
          <p:spPr bwMode="auto">
            <a:xfrm>
              <a:off x="4034" y="2522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1" name="Freeform 581"/>
            <p:cNvSpPr>
              <a:spLocks/>
            </p:cNvSpPr>
            <p:nvPr/>
          </p:nvSpPr>
          <p:spPr bwMode="auto">
            <a:xfrm>
              <a:off x="4088" y="2522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00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2" name="Line 582"/>
            <p:cNvSpPr>
              <a:spLocks noChangeShapeType="1"/>
            </p:cNvSpPr>
            <p:nvPr/>
          </p:nvSpPr>
          <p:spPr bwMode="auto">
            <a:xfrm>
              <a:off x="4142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3" name="Line 583"/>
            <p:cNvSpPr>
              <a:spLocks noChangeShapeType="1"/>
            </p:cNvSpPr>
            <p:nvPr/>
          </p:nvSpPr>
          <p:spPr bwMode="auto">
            <a:xfrm>
              <a:off x="4196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4" name="Line 584"/>
            <p:cNvSpPr>
              <a:spLocks noChangeShapeType="1"/>
            </p:cNvSpPr>
            <p:nvPr/>
          </p:nvSpPr>
          <p:spPr bwMode="auto">
            <a:xfrm>
              <a:off x="4250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5" name="Line 585"/>
            <p:cNvSpPr>
              <a:spLocks noChangeShapeType="1"/>
            </p:cNvSpPr>
            <p:nvPr/>
          </p:nvSpPr>
          <p:spPr bwMode="auto">
            <a:xfrm>
              <a:off x="4304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6" name="Line 586"/>
            <p:cNvSpPr>
              <a:spLocks noChangeShapeType="1"/>
            </p:cNvSpPr>
            <p:nvPr/>
          </p:nvSpPr>
          <p:spPr bwMode="auto">
            <a:xfrm>
              <a:off x="4358" y="2528"/>
              <a:ext cx="48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7" name="Line 587"/>
            <p:cNvSpPr>
              <a:spLocks noChangeShapeType="1"/>
            </p:cNvSpPr>
            <p:nvPr/>
          </p:nvSpPr>
          <p:spPr bwMode="auto">
            <a:xfrm>
              <a:off x="4406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8" name="Line 588"/>
            <p:cNvSpPr>
              <a:spLocks noChangeShapeType="1"/>
            </p:cNvSpPr>
            <p:nvPr/>
          </p:nvSpPr>
          <p:spPr bwMode="auto">
            <a:xfrm>
              <a:off x="4460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49" name="Line 589"/>
            <p:cNvSpPr>
              <a:spLocks noChangeShapeType="1"/>
            </p:cNvSpPr>
            <p:nvPr/>
          </p:nvSpPr>
          <p:spPr bwMode="auto">
            <a:xfrm>
              <a:off x="4514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0" name="Line 590"/>
            <p:cNvSpPr>
              <a:spLocks noChangeShapeType="1"/>
            </p:cNvSpPr>
            <p:nvPr/>
          </p:nvSpPr>
          <p:spPr bwMode="auto">
            <a:xfrm>
              <a:off x="4568" y="2528"/>
              <a:ext cx="54" cy="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1" name="Freeform 591"/>
            <p:cNvSpPr>
              <a:spLocks/>
            </p:cNvSpPr>
            <p:nvPr/>
          </p:nvSpPr>
          <p:spPr bwMode="auto">
            <a:xfrm>
              <a:off x="1537" y="2054"/>
              <a:ext cx="5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54" y="6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24" y="30"/>
                  </a:lnTo>
                  <a:lnTo>
                    <a:pt x="54" y="60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2" name="Freeform 592"/>
            <p:cNvSpPr>
              <a:spLocks/>
            </p:cNvSpPr>
            <p:nvPr/>
          </p:nvSpPr>
          <p:spPr bwMode="auto">
            <a:xfrm>
              <a:off x="1591" y="2114"/>
              <a:ext cx="5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8"/>
                </a:cxn>
              </a:cxnLst>
              <a:rect l="0" t="0" r="r" b="b"/>
              <a:pathLst>
                <a:path w="54" h="48">
                  <a:moveTo>
                    <a:pt x="0" y="0"/>
                  </a:moveTo>
                  <a:lnTo>
                    <a:pt x="24" y="24"/>
                  </a:lnTo>
                  <a:lnTo>
                    <a:pt x="54" y="48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3" name="Line 593"/>
            <p:cNvSpPr>
              <a:spLocks noChangeShapeType="1"/>
            </p:cNvSpPr>
            <p:nvPr/>
          </p:nvSpPr>
          <p:spPr bwMode="auto">
            <a:xfrm>
              <a:off x="1645" y="2162"/>
              <a:ext cx="54" cy="4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4" name="Line 594"/>
            <p:cNvSpPr>
              <a:spLocks noChangeShapeType="1"/>
            </p:cNvSpPr>
            <p:nvPr/>
          </p:nvSpPr>
          <p:spPr bwMode="auto">
            <a:xfrm>
              <a:off x="1699" y="2210"/>
              <a:ext cx="54" cy="4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5" name="Line 595"/>
            <p:cNvSpPr>
              <a:spLocks noChangeShapeType="1"/>
            </p:cNvSpPr>
            <p:nvPr/>
          </p:nvSpPr>
          <p:spPr bwMode="auto">
            <a:xfrm>
              <a:off x="1753" y="2258"/>
              <a:ext cx="54" cy="4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6" name="Line 596"/>
            <p:cNvSpPr>
              <a:spLocks noChangeShapeType="1"/>
            </p:cNvSpPr>
            <p:nvPr/>
          </p:nvSpPr>
          <p:spPr bwMode="auto">
            <a:xfrm>
              <a:off x="1807" y="2300"/>
              <a:ext cx="48" cy="4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7" name="Line 597"/>
            <p:cNvSpPr>
              <a:spLocks noChangeShapeType="1"/>
            </p:cNvSpPr>
            <p:nvPr/>
          </p:nvSpPr>
          <p:spPr bwMode="auto">
            <a:xfrm>
              <a:off x="1855" y="2342"/>
              <a:ext cx="54" cy="3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8" name="Line 598"/>
            <p:cNvSpPr>
              <a:spLocks noChangeShapeType="1"/>
            </p:cNvSpPr>
            <p:nvPr/>
          </p:nvSpPr>
          <p:spPr bwMode="auto">
            <a:xfrm>
              <a:off x="1909" y="2378"/>
              <a:ext cx="54" cy="30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59" name="Line 599"/>
            <p:cNvSpPr>
              <a:spLocks noChangeShapeType="1"/>
            </p:cNvSpPr>
            <p:nvPr/>
          </p:nvSpPr>
          <p:spPr bwMode="auto">
            <a:xfrm>
              <a:off x="1963" y="2408"/>
              <a:ext cx="54" cy="30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0" name="Line 600"/>
            <p:cNvSpPr>
              <a:spLocks noChangeShapeType="1"/>
            </p:cNvSpPr>
            <p:nvPr/>
          </p:nvSpPr>
          <p:spPr bwMode="auto">
            <a:xfrm>
              <a:off x="2017" y="2438"/>
              <a:ext cx="54" cy="30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1" name="Line 601"/>
            <p:cNvSpPr>
              <a:spLocks noChangeShapeType="1"/>
            </p:cNvSpPr>
            <p:nvPr/>
          </p:nvSpPr>
          <p:spPr bwMode="auto">
            <a:xfrm>
              <a:off x="2071" y="2468"/>
              <a:ext cx="54" cy="24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2" name="Line 602"/>
            <p:cNvSpPr>
              <a:spLocks noChangeShapeType="1"/>
            </p:cNvSpPr>
            <p:nvPr/>
          </p:nvSpPr>
          <p:spPr bwMode="auto">
            <a:xfrm>
              <a:off x="2125" y="2492"/>
              <a:ext cx="54" cy="24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3" name="Line 603"/>
            <p:cNvSpPr>
              <a:spLocks noChangeShapeType="1"/>
            </p:cNvSpPr>
            <p:nvPr/>
          </p:nvSpPr>
          <p:spPr bwMode="auto">
            <a:xfrm>
              <a:off x="2179" y="2516"/>
              <a:ext cx="48" cy="1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4" name="Line 604"/>
            <p:cNvSpPr>
              <a:spLocks noChangeShapeType="1"/>
            </p:cNvSpPr>
            <p:nvPr/>
          </p:nvSpPr>
          <p:spPr bwMode="auto">
            <a:xfrm>
              <a:off x="2227" y="2534"/>
              <a:ext cx="54" cy="18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5" name="Line 605"/>
            <p:cNvSpPr>
              <a:spLocks noChangeShapeType="1"/>
            </p:cNvSpPr>
            <p:nvPr/>
          </p:nvSpPr>
          <p:spPr bwMode="auto">
            <a:xfrm>
              <a:off x="2281" y="2552"/>
              <a:ext cx="54" cy="1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6" name="Freeform 606"/>
            <p:cNvSpPr>
              <a:spLocks/>
            </p:cNvSpPr>
            <p:nvPr/>
          </p:nvSpPr>
          <p:spPr bwMode="auto">
            <a:xfrm>
              <a:off x="2335" y="2564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6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7" name="Line 607"/>
            <p:cNvSpPr>
              <a:spLocks noChangeShapeType="1"/>
            </p:cNvSpPr>
            <p:nvPr/>
          </p:nvSpPr>
          <p:spPr bwMode="auto">
            <a:xfrm>
              <a:off x="2389" y="2582"/>
              <a:ext cx="54" cy="1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8" name="Line 608"/>
            <p:cNvSpPr>
              <a:spLocks noChangeShapeType="1"/>
            </p:cNvSpPr>
            <p:nvPr/>
          </p:nvSpPr>
          <p:spPr bwMode="auto">
            <a:xfrm>
              <a:off x="2443" y="2594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69" name="Line 609"/>
            <p:cNvSpPr>
              <a:spLocks noChangeShapeType="1"/>
            </p:cNvSpPr>
            <p:nvPr/>
          </p:nvSpPr>
          <p:spPr bwMode="auto">
            <a:xfrm>
              <a:off x="2497" y="2600"/>
              <a:ext cx="54" cy="12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0" name="Line 610"/>
            <p:cNvSpPr>
              <a:spLocks noChangeShapeType="1"/>
            </p:cNvSpPr>
            <p:nvPr/>
          </p:nvSpPr>
          <p:spPr bwMode="auto">
            <a:xfrm>
              <a:off x="2551" y="2612"/>
              <a:ext cx="48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1" name="Line 611"/>
            <p:cNvSpPr>
              <a:spLocks noChangeShapeType="1"/>
            </p:cNvSpPr>
            <p:nvPr/>
          </p:nvSpPr>
          <p:spPr bwMode="auto">
            <a:xfrm>
              <a:off x="2599" y="2618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2" name="Line 612"/>
            <p:cNvSpPr>
              <a:spLocks noChangeShapeType="1"/>
            </p:cNvSpPr>
            <p:nvPr/>
          </p:nvSpPr>
          <p:spPr bwMode="auto">
            <a:xfrm>
              <a:off x="2653" y="2624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3" name="Line 613"/>
            <p:cNvSpPr>
              <a:spLocks noChangeShapeType="1"/>
            </p:cNvSpPr>
            <p:nvPr/>
          </p:nvSpPr>
          <p:spPr bwMode="auto">
            <a:xfrm>
              <a:off x="2707" y="2630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4" name="Line 614"/>
            <p:cNvSpPr>
              <a:spLocks noChangeShapeType="1"/>
            </p:cNvSpPr>
            <p:nvPr/>
          </p:nvSpPr>
          <p:spPr bwMode="auto">
            <a:xfrm>
              <a:off x="2761" y="2636"/>
              <a:ext cx="54" cy="6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5" name="Line 615"/>
            <p:cNvSpPr>
              <a:spLocks noChangeShapeType="1"/>
            </p:cNvSpPr>
            <p:nvPr/>
          </p:nvSpPr>
          <p:spPr bwMode="auto">
            <a:xfrm>
              <a:off x="2815" y="2642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6" name="Freeform 616"/>
            <p:cNvSpPr>
              <a:spLocks/>
            </p:cNvSpPr>
            <p:nvPr/>
          </p:nvSpPr>
          <p:spPr bwMode="auto">
            <a:xfrm>
              <a:off x="2869" y="2642"/>
              <a:ext cx="5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5" y="6"/>
                </a:cxn>
              </a:cxnLst>
              <a:rect l="0" t="0" r="r" b="b"/>
              <a:pathLst>
                <a:path w="55" h="6">
                  <a:moveTo>
                    <a:pt x="0" y="0"/>
                  </a:moveTo>
                  <a:lnTo>
                    <a:pt x="30" y="0"/>
                  </a:lnTo>
                  <a:lnTo>
                    <a:pt x="55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7" name="Line 617"/>
            <p:cNvSpPr>
              <a:spLocks noChangeShapeType="1"/>
            </p:cNvSpPr>
            <p:nvPr/>
          </p:nvSpPr>
          <p:spPr bwMode="auto">
            <a:xfrm>
              <a:off x="2924" y="2648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8" name="Freeform 618"/>
            <p:cNvSpPr>
              <a:spLocks/>
            </p:cNvSpPr>
            <p:nvPr/>
          </p:nvSpPr>
          <p:spPr bwMode="auto">
            <a:xfrm>
              <a:off x="2972" y="2648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79" name="Line 619"/>
            <p:cNvSpPr>
              <a:spLocks noChangeShapeType="1"/>
            </p:cNvSpPr>
            <p:nvPr/>
          </p:nvSpPr>
          <p:spPr bwMode="auto">
            <a:xfrm>
              <a:off x="3026" y="2654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0" name="Line 620"/>
            <p:cNvSpPr>
              <a:spLocks noChangeShapeType="1"/>
            </p:cNvSpPr>
            <p:nvPr/>
          </p:nvSpPr>
          <p:spPr bwMode="auto">
            <a:xfrm>
              <a:off x="3080" y="2654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1" name="Freeform 621"/>
            <p:cNvSpPr>
              <a:spLocks/>
            </p:cNvSpPr>
            <p:nvPr/>
          </p:nvSpPr>
          <p:spPr bwMode="auto">
            <a:xfrm>
              <a:off x="3134" y="2654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2" name="Line 622"/>
            <p:cNvSpPr>
              <a:spLocks noChangeShapeType="1"/>
            </p:cNvSpPr>
            <p:nvPr/>
          </p:nvSpPr>
          <p:spPr bwMode="auto">
            <a:xfrm>
              <a:off x="3188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3" name="Line 623"/>
            <p:cNvSpPr>
              <a:spLocks noChangeShapeType="1"/>
            </p:cNvSpPr>
            <p:nvPr/>
          </p:nvSpPr>
          <p:spPr bwMode="auto">
            <a:xfrm>
              <a:off x="3242" y="2660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4" name="Line 624"/>
            <p:cNvSpPr>
              <a:spLocks noChangeShapeType="1"/>
            </p:cNvSpPr>
            <p:nvPr/>
          </p:nvSpPr>
          <p:spPr bwMode="auto">
            <a:xfrm>
              <a:off x="3290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5" name="Line 625"/>
            <p:cNvSpPr>
              <a:spLocks noChangeShapeType="1"/>
            </p:cNvSpPr>
            <p:nvPr/>
          </p:nvSpPr>
          <p:spPr bwMode="auto">
            <a:xfrm>
              <a:off x="3344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6" name="Line 626"/>
            <p:cNvSpPr>
              <a:spLocks noChangeShapeType="1"/>
            </p:cNvSpPr>
            <p:nvPr/>
          </p:nvSpPr>
          <p:spPr bwMode="auto">
            <a:xfrm>
              <a:off x="3398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7" name="Line 627"/>
            <p:cNvSpPr>
              <a:spLocks noChangeShapeType="1"/>
            </p:cNvSpPr>
            <p:nvPr/>
          </p:nvSpPr>
          <p:spPr bwMode="auto">
            <a:xfrm>
              <a:off x="3452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8" name="Line 628"/>
            <p:cNvSpPr>
              <a:spLocks noChangeShapeType="1"/>
            </p:cNvSpPr>
            <p:nvPr/>
          </p:nvSpPr>
          <p:spPr bwMode="auto">
            <a:xfrm>
              <a:off x="3506" y="2660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89" name="Freeform 629"/>
            <p:cNvSpPr>
              <a:spLocks/>
            </p:cNvSpPr>
            <p:nvPr/>
          </p:nvSpPr>
          <p:spPr bwMode="auto">
            <a:xfrm>
              <a:off x="3560" y="2660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0" name="Line 630"/>
            <p:cNvSpPr>
              <a:spLocks noChangeShapeType="1"/>
            </p:cNvSpPr>
            <p:nvPr/>
          </p:nvSpPr>
          <p:spPr bwMode="auto">
            <a:xfrm>
              <a:off x="3614" y="2666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1" name="Line 631"/>
            <p:cNvSpPr>
              <a:spLocks noChangeShapeType="1"/>
            </p:cNvSpPr>
            <p:nvPr/>
          </p:nvSpPr>
          <p:spPr bwMode="auto">
            <a:xfrm>
              <a:off x="3662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2" name="Line 632"/>
            <p:cNvSpPr>
              <a:spLocks noChangeShapeType="1"/>
            </p:cNvSpPr>
            <p:nvPr/>
          </p:nvSpPr>
          <p:spPr bwMode="auto">
            <a:xfrm>
              <a:off x="3716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3" name="Line 633"/>
            <p:cNvSpPr>
              <a:spLocks noChangeShapeType="1"/>
            </p:cNvSpPr>
            <p:nvPr/>
          </p:nvSpPr>
          <p:spPr bwMode="auto">
            <a:xfrm>
              <a:off x="3770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4" name="Line 634"/>
            <p:cNvSpPr>
              <a:spLocks noChangeShapeType="1"/>
            </p:cNvSpPr>
            <p:nvPr/>
          </p:nvSpPr>
          <p:spPr bwMode="auto">
            <a:xfrm>
              <a:off x="382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5" name="Line 635"/>
            <p:cNvSpPr>
              <a:spLocks noChangeShapeType="1"/>
            </p:cNvSpPr>
            <p:nvPr/>
          </p:nvSpPr>
          <p:spPr bwMode="auto">
            <a:xfrm>
              <a:off x="3878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6" name="Line 636"/>
            <p:cNvSpPr>
              <a:spLocks noChangeShapeType="1"/>
            </p:cNvSpPr>
            <p:nvPr/>
          </p:nvSpPr>
          <p:spPr bwMode="auto">
            <a:xfrm>
              <a:off x="3932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7" name="Line 637"/>
            <p:cNvSpPr>
              <a:spLocks noChangeShapeType="1"/>
            </p:cNvSpPr>
            <p:nvPr/>
          </p:nvSpPr>
          <p:spPr bwMode="auto">
            <a:xfrm>
              <a:off x="3986" y="2666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8" name="Line 638"/>
            <p:cNvSpPr>
              <a:spLocks noChangeShapeType="1"/>
            </p:cNvSpPr>
            <p:nvPr/>
          </p:nvSpPr>
          <p:spPr bwMode="auto">
            <a:xfrm>
              <a:off x="403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599" name="Line 639"/>
            <p:cNvSpPr>
              <a:spLocks noChangeShapeType="1"/>
            </p:cNvSpPr>
            <p:nvPr/>
          </p:nvSpPr>
          <p:spPr bwMode="auto">
            <a:xfrm>
              <a:off x="4088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0" name="Line 640"/>
            <p:cNvSpPr>
              <a:spLocks noChangeShapeType="1"/>
            </p:cNvSpPr>
            <p:nvPr/>
          </p:nvSpPr>
          <p:spPr bwMode="auto">
            <a:xfrm>
              <a:off x="4142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1" name="Line 641"/>
            <p:cNvSpPr>
              <a:spLocks noChangeShapeType="1"/>
            </p:cNvSpPr>
            <p:nvPr/>
          </p:nvSpPr>
          <p:spPr bwMode="auto">
            <a:xfrm>
              <a:off x="4196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2" name="Line 642"/>
            <p:cNvSpPr>
              <a:spLocks noChangeShapeType="1"/>
            </p:cNvSpPr>
            <p:nvPr/>
          </p:nvSpPr>
          <p:spPr bwMode="auto">
            <a:xfrm>
              <a:off x="4250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3" name="Line 643"/>
            <p:cNvSpPr>
              <a:spLocks noChangeShapeType="1"/>
            </p:cNvSpPr>
            <p:nvPr/>
          </p:nvSpPr>
          <p:spPr bwMode="auto">
            <a:xfrm>
              <a:off x="430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4" name="Line 644"/>
            <p:cNvSpPr>
              <a:spLocks noChangeShapeType="1"/>
            </p:cNvSpPr>
            <p:nvPr/>
          </p:nvSpPr>
          <p:spPr bwMode="auto">
            <a:xfrm>
              <a:off x="4358" y="2666"/>
              <a:ext cx="48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5" name="Line 645"/>
            <p:cNvSpPr>
              <a:spLocks noChangeShapeType="1"/>
            </p:cNvSpPr>
            <p:nvPr/>
          </p:nvSpPr>
          <p:spPr bwMode="auto">
            <a:xfrm>
              <a:off x="4406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6" name="Line 646"/>
            <p:cNvSpPr>
              <a:spLocks noChangeShapeType="1"/>
            </p:cNvSpPr>
            <p:nvPr/>
          </p:nvSpPr>
          <p:spPr bwMode="auto">
            <a:xfrm>
              <a:off x="4460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7" name="Line 647"/>
            <p:cNvSpPr>
              <a:spLocks noChangeShapeType="1"/>
            </p:cNvSpPr>
            <p:nvPr/>
          </p:nvSpPr>
          <p:spPr bwMode="auto">
            <a:xfrm>
              <a:off x="4514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8" name="Line 648"/>
            <p:cNvSpPr>
              <a:spLocks noChangeShapeType="1"/>
            </p:cNvSpPr>
            <p:nvPr/>
          </p:nvSpPr>
          <p:spPr bwMode="auto">
            <a:xfrm>
              <a:off x="4568" y="2666"/>
              <a:ext cx="54" cy="1"/>
            </a:xfrm>
            <a:prstGeom prst="line">
              <a:avLst/>
            </a:prstGeom>
            <a:noFill/>
            <a:ln w="38100">
              <a:solidFill>
                <a:srgbClr val="CC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09" name="Line 649"/>
            <p:cNvSpPr>
              <a:spLocks noChangeShapeType="1"/>
            </p:cNvSpPr>
            <p:nvPr/>
          </p:nvSpPr>
          <p:spPr bwMode="auto">
            <a:xfrm>
              <a:off x="1537" y="2102"/>
              <a:ext cx="54" cy="6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0" name="Line 650"/>
            <p:cNvSpPr>
              <a:spLocks noChangeShapeType="1"/>
            </p:cNvSpPr>
            <p:nvPr/>
          </p:nvSpPr>
          <p:spPr bwMode="auto">
            <a:xfrm>
              <a:off x="1591" y="2162"/>
              <a:ext cx="54" cy="6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1" name="Line 651"/>
            <p:cNvSpPr>
              <a:spLocks noChangeShapeType="1"/>
            </p:cNvSpPr>
            <p:nvPr/>
          </p:nvSpPr>
          <p:spPr bwMode="auto">
            <a:xfrm>
              <a:off x="1645" y="2222"/>
              <a:ext cx="54" cy="54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2" name="Line 652"/>
            <p:cNvSpPr>
              <a:spLocks noChangeShapeType="1"/>
            </p:cNvSpPr>
            <p:nvPr/>
          </p:nvSpPr>
          <p:spPr bwMode="auto">
            <a:xfrm>
              <a:off x="1699" y="2276"/>
              <a:ext cx="54" cy="54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3" name="Line 653"/>
            <p:cNvSpPr>
              <a:spLocks noChangeShapeType="1"/>
            </p:cNvSpPr>
            <p:nvPr/>
          </p:nvSpPr>
          <p:spPr bwMode="auto">
            <a:xfrm>
              <a:off x="1753" y="2330"/>
              <a:ext cx="54" cy="4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4" name="Line 654"/>
            <p:cNvSpPr>
              <a:spLocks noChangeShapeType="1"/>
            </p:cNvSpPr>
            <p:nvPr/>
          </p:nvSpPr>
          <p:spPr bwMode="auto">
            <a:xfrm>
              <a:off x="1807" y="2378"/>
              <a:ext cx="48" cy="4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5" name="Line 655"/>
            <p:cNvSpPr>
              <a:spLocks noChangeShapeType="1"/>
            </p:cNvSpPr>
            <p:nvPr/>
          </p:nvSpPr>
          <p:spPr bwMode="auto">
            <a:xfrm>
              <a:off x="1855" y="2426"/>
              <a:ext cx="54" cy="4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6" name="Line 656"/>
            <p:cNvSpPr>
              <a:spLocks noChangeShapeType="1"/>
            </p:cNvSpPr>
            <p:nvPr/>
          </p:nvSpPr>
          <p:spPr bwMode="auto">
            <a:xfrm>
              <a:off x="1909" y="2468"/>
              <a:ext cx="54" cy="4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7" name="Line 657"/>
            <p:cNvSpPr>
              <a:spLocks noChangeShapeType="1"/>
            </p:cNvSpPr>
            <p:nvPr/>
          </p:nvSpPr>
          <p:spPr bwMode="auto">
            <a:xfrm>
              <a:off x="1963" y="2510"/>
              <a:ext cx="54" cy="4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8" name="Line 658"/>
            <p:cNvSpPr>
              <a:spLocks noChangeShapeType="1"/>
            </p:cNvSpPr>
            <p:nvPr/>
          </p:nvSpPr>
          <p:spPr bwMode="auto">
            <a:xfrm>
              <a:off x="2017" y="2552"/>
              <a:ext cx="54" cy="3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19" name="Line 659"/>
            <p:cNvSpPr>
              <a:spLocks noChangeShapeType="1"/>
            </p:cNvSpPr>
            <p:nvPr/>
          </p:nvSpPr>
          <p:spPr bwMode="auto">
            <a:xfrm>
              <a:off x="2071" y="2588"/>
              <a:ext cx="54" cy="3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0" name="Line 660"/>
            <p:cNvSpPr>
              <a:spLocks noChangeShapeType="1"/>
            </p:cNvSpPr>
            <p:nvPr/>
          </p:nvSpPr>
          <p:spPr bwMode="auto">
            <a:xfrm>
              <a:off x="2125" y="2618"/>
              <a:ext cx="54" cy="3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1" name="Line 661"/>
            <p:cNvSpPr>
              <a:spLocks noChangeShapeType="1"/>
            </p:cNvSpPr>
            <p:nvPr/>
          </p:nvSpPr>
          <p:spPr bwMode="auto">
            <a:xfrm>
              <a:off x="2179" y="2648"/>
              <a:ext cx="48" cy="30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2" name="Line 662"/>
            <p:cNvSpPr>
              <a:spLocks noChangeShapeType="1"/>
            </p:cNvSpPr>
            <p:nvPr/>
          </p:nvSpPr>
          <p:spPr bwMode="auto">
            <a:xfrm>
              <a:off x="2227" y="2678"/>
              <a:ext cx="54" cy="25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3" name="Line 663"/>
            <p:cNvSpPr>
              <a:spLocks noChangeShapeType="1"/>
            </p:cNvSpPr>
            <p:nvPr/>
          </p:nvSpPr>
          <p:spPr bwMode="auto">
            <a:xfrm>
              <a:off x="2281" y="2703"/>
              <a:ext cx="54" cy="24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4" name="Line 664"/>
            <p:cNvSpPr>
              <a:spLocks noChangeShapeType="1"/>
            </p:cNvSpPr>
            <p:nvPr/>
          </p:nvSpPr>
          <p:spPr bwMode="auto">
            <a:xfrm>
              <a:off x="2335" y="2727"/>
              <a:ext cx="54" cy="1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5" name="Line 665"/>
            <p:cNvSpPr>
              <a:spLocks noChangeShapeType="1"/>
            </p:cNvSpPr>
            <p:nvPr/>
          </p:nvSpPr>
          <p:spPr bwMode="auto">
            <a:xfrm>
              <a:off x="2389" y="2745"/>
              <a:ext cx="54" cy="1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6" name="Line 666"/>
            <p:cNvSpPr>
              <a:spLocks noChangeShapeType="1"/>
            </p:cNvSpPr>
            <p:nvPr/>
          </p:nvSpPr>
          <p:spPr bwMode="auto">
            <a:xfrm>
              <a:off x="2443" y="2763"/>
              <a:ext cx="54" cy="18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7" name="Line 667"/>
            <p:cNvSpPr>
              <a:spLocks noChangeShapeType="1"/>
            </p:cNvSpPr>
            <p:nvPr/>
          </p:nvSpPr>
          <p:spPr bwMode="auto">
            <a:xfrm>
              <a:off x="2497" y="2781"/>
              <a:ext cx="54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8" name="Line 668"/>
            <p:cNvSpPr>
              <a:spLocks noChangeShapeType="1"/>
            </p:cNvSpPr>
            <p:nvPr/>
          </p:nvSpPr>
          <p:spPr bwMode="auto">
            <a:xfrm>
              <a:off x="2551" y="2793"/>
              <a:ext cx="48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29" name="Line 669"/>
            <p:cNvSpPr>
              <a:spLocks noChangeShapeType="1"/>
            </p:cNvSpPr>
            <p:nvPr/>
          </p:nvSpPr>
          <p:spPr bwMode="auto">
            <a:xfrm>
              <a:off x="2599" y="2805"/>
              <a:ext cx="54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0" name="Line 670"/>
            <p:cNvSpPr>
              <a:spLocks noChangeShapeType="1"/>
            </p:cNvSpPr>
            <p:nvPr/>
          </p:nvSpPr>
          <p:spPr bwMode="auto">
            <a:xfrm>
              <a:off x="2653" y="2817"/>
              <a:ext cx="54" cy="12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1" name="Line 671"/>
            <p:cNvSpPr>
              <a:spLocks noChangeShapeType="1"/>
            </p:cNvSpPr>
            <p:nvPr/>
          </p:nvSpPr>
          <p:spPr bwMode="auto">
            <a:xfrm>
              <a:off x="2707" y="2829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2" name="Line 672"/>
            <p:cNvSpPr>
              <a:spLocks noChangeShapeType="1"/>
            </p:cNvSpPr>
            <p:nvPr/>
          </p:nvSpPr>
          <p:spPr bwMode="auto">
            <a:xfrm>
              <a:off x="2761" y="2835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3" name="Line 673"/>
            <p:cNvSpPr>
              <a:spLocks noChangeShapeType="1"/>
            </p:cNvSpPr>
            <p:nvPr/>
          </p:nvSpPr>
          <p:spPr bwMode="auto">
            <a:xfrm>
              <a:off x="2815" y="2841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4" name="Line 674"/>
            <p:cNvSpPr>
              <a:spLocks noChangeShapeType="1"/>
            </p:cNvSpPr>
            <p:nvPr/>
          </p:nvSpPr>
          <p:spPr bwMode="auto">
            <a:xfrm>
              <a:off x="2869" y="2847"/>
              <a:ext cx="55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5" name="Line 675"/>
            <p:cNvSpPr>
              <a:spLocks noChangeShapeType="1"/>
            </p:cNvSpPr>
            <p:nvPr/>
          </p:nvSpPr>
          <p:spPr bwMode="auto">
            <a:xfrm>
              <a:off x="2924" y="2853"/>
              <a:ext cx="48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6" name="Line 676"/>
            <p:cNvSpPr>
              <a:spLocks noChangeShapeType="1"/>
            </p:cNvSpPr>
            <p:nvPr/>
          </p:nvSpPr>
          <p:spPr bwMode="auto">
            <a:xfrm>
              <a:off x="2972" y="2859"/>
              <a:ext cx="54" cy="6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7" name="Line 677"/>
            <p:cNvSpPr>
              <a:spLocks noChangeShapeType="1"/>
            </p:cNvSpPr>
            <p:nvPr/>
          </p:nvSpPr>
          <p:spPr bwMode="auto">
            <a:xfrm>
              <a:off x="3026" y="2865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8" name="Freeform 678"/>
            <p:cNvSpPr>
              <a:spLocks/>
            </p:cNvSpPr>
            <p:nvPr/>
          </p:nvSpPr>
          <p:spPr bwMode="auto">
            <a:xfrm>
              <a:off x="3080" y="286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39" name="Line 679"/>
            <p:cNvSpPr>
              <a:spLocks noChangeShapeType="1"/>
            </p:cNvSpPr>
            <p:nvPr/>
          </p:nvSpPr>
          <p:spPr bwMode="auto">
            <a:xfrm>
              <a:off x="3134" y="2871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0" name="Freeform 680"/>
            <p:cNvSpPr>
              <a:spLocks/>
            </p:cNvSpPr>
            <p:nvPr/>
          </p:nvSpPr>
          <p:spPr bwMode="auto">
            <a:xfrm>
              <a:off x="3188" y="287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1" name="Line 681"/>
            <p:cNvSpPr>
              <a:spLocks noChangeShapeType="1"/>
            </p:cNvSpPr>
            <p:nvPr/>
          </p:nvSpPr>
          <p:spPr bwMode="auto">
            <a:xfrm>
              <a:off x="3242" y="2877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2" name="Line 682"/>
            <p:cNvSpPr>
              <a:spLocks noChangeShapeType="1"/>
            </p:cNvSpPr>
            <p:nvPr/>
          </p:nvSpPr>
          <p:spPr bwMode="auto">
            <a:xfrm>
              <a:off x="3290" y="2877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3" name="Line 683"/>
            <p:cNvSpPr>
              <a:spLocks noChangeShapeType="1"/>
            </p:cNvSpPr>
            <p:nvPr/>
          </p:nvSpPr>
          <p:spPr bwMode="auto">
            <a:xfrm>
              <a:off x="3344" y="2877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4" name="Freeform 684"/>
            <p:cNvSpPr>
              <a:spLocks/>
            </p:cNvSpPr>
            <p:nvPr/>
          </p:nvSpPr>
          <p:spPr bwMode="auto">
            <a:xfrm>
              <a:off x="3398" y="2877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5" name="Line 685"/>
            <p:cNvSpPr>
              <a:spLocks noChangeShapeType="1"/>
            </p:cNvSpPr>
            <p:nvPr/>
          </p:nvSpPr>
          <p:spPr bwMode="auto">
            <a:xfrm>
              <a:off x="3452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6" name="Line 686"/>
            <p:cNvSpPr>
              <a:spLocks noChangeShapeType="1"/>
            </p:cNvSpPr>
            <p:nvPr/>
          </p:nvSpPr>
          <p:spPr bwMode="auto">
            <a:xfrm>
              <a:off x="3506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7" name="Line 687"/>
            <p:cNvSpPr>
              <a:spLocks noChangeShapeType="1"/>
            </p:cNvSpPr>
            <p:nvPr/>
          </p:nvSpPr>
          <p:spPr bwMode="auto">
            <a:xfrm>
              <a:off x="3560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8" name="Line 688"/>
            <p:cNvSpPr>
              <a:spLocks noChangeShapeType="1"/>
            </p:cNvSpPr>
            <p:nvPr/>
          </p:nvSpPr>
          <p:spPr bwMode="auto">
            <a:xfrm>
              <a:off x="3614" y="2883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49" name="Line 689"/>
            <p:cNvSpPr>
              <a:spLocks noChangeShapeType="1"/>
            </p:cNvSpPr>
            <p:nvPr/>
          </p:nvSpPr>
          <p:spPr bwMode="auto">
            <a:xfrm>
              <a:off x="3662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0" name="Line 690"/>
            <p:cNvSpPr>
              <a:spLocks noChangeShapeType="1"/>
            </p:cNvSpPr>
            <p:nvPr/>
          </p:nvSpPr>
          <p:spPr bwMode="auto">
            <a:xfrm>
              <a:off x="3716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1" name="Line 691"/>
            <p:cNvSpPr>
              <a:spLocks noChangeShapeType="1"/>
            </p:cNvSpPr>
            <p:nvPr/>
          </p:nvSpPr>
          <p:spPr bwMode="auto">
            <a:xfrm>
              <a:off x="3770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2" name="Line 692"/>
            <p:cNvSpPr>
              <a:spLocks noChangeShapeType="1"/>
            </p:cNvSpPr>
            <p:nvPr/>
          </p:nvSpPr>
          <p:spPr bwMode="auto">
            <a:xfrm>
              <a:off x="3824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3" name="Line 693"/>
            <p:cNvSpPr>
              <a:spLocks noChangeShapeType="1"/>
            </p:cNvSpPr>
            <p:nvPr/>
          </p:nvSpPr>
          <p:spPr bwMode="auto">
            <a:xfrm>
              <a:off x="3878" y="2883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4" name="Freeform 694"/>
            <p:cNvSpPr>
              <a:spLocks/>
            </p:cNvSpPr>
            <p:nvPr/>
          </p:nvSpPr>
          <p:spPr bwMode="auto">
            <a:xfrm>
              <a:off x="3932" y="288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FF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5" name="Line 695"/>
            <p:cNvSpPr>
              <a:spLocks noChangeShapeType="1"/>
            </p:cNvSpPr>
            <p:nvPr/>
          </p:nvSpPr>
          <p:spPr bwMode="auto">
            <a:xfrm>
              <a:off x="3986" y="2889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6" name="Line 696"/>
            <p:cNvSpPr>
              <a:spLocks noChangeShapeType="1"/>
            </p:cNvSpPr>
            <p:nvPr/>
          </p:nvSpPr>
          <p:spPr bwMode="auto">
            <a:xfrm>
              <a:off x="4034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7" name="Line 697"/>
            <p:cNvSpPr>
              <a:spLocks noChangeShapeType="1"/>
            </p:cNvSpPr>
            <p:nvPr/>
          </p:nvSpPr>
          <p:spPr bwMode="auto">
            <a:xfrm>
              <a:off x="4088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8" name="Line 698"/>
            <p:cNvSpPr>
              <a:spLocks noChangeShapeType="1"/>
            </p:cNvSpPr>
            <p:nvPr/>
          </p:nvSpPr>
          <p:spPr bwMode="auto">
            <a:xfrm>
              <a:off x="4142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59" name="Line 699"/>
            <p:cNvSpPr>
              <a:spLocks noChangeShapeType="1"/>
            </p:cNvSpPr>
            <p:nvPr/>
          </p:nvSpPr>
          <p:spPr bwMode="auto">
            <a:xfrm>
              <a:off x="4196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0" name="Line 700"/>
            <p:cNvSpPr>
              <a:spLocks noChangeShapeType="1"/>
            </p:cNvSpPr>
            <p:nvPr/>
          </p:nvSpPr>
          <p:spPr bwMode="auto">
            <a:xfrm>
              <a:off x="4250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1" name="Line 701"/>
            <p:cNvSpPr>
              <a:spLocks noChangeShapeType="1"/>
            </p:cNvSpPr>
            <p:nvPr/>
          </p:nvSpPr>
          <p:spPr bwMode="auto">
            <a:xfrm>
              <a:off x="4304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2" name="Line 702"/>
            <p:cNvSpPr>
              <a:spLocks noChangeShapeType="1"/>
            </p:cNvSpPr>
            <p:nvPr/>
          </p:nvSpPr>
          <p:spPr bwMode="auto">
            <a:xfrm>
              <a:off x="4358" y="2889"/>
              <a:ext cx="48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3" name="Line 703"/>
            <p:cNvSpPr>
              <a:spLocks noChangeShapeType="1"/>
            </p:cNvSpPr>
            <p:nvPr/>
          </p:nvSpPr>
          <p:spPr bwMode="auto">
            <a:xfrm>
              <a:off x="4406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4" name="Line 704"/>
            <p:cNvSpPr>
              <a:spLocks noChangeShapeType="1"/>
            </p:cNvSpPr>
            <p:nvPr/>
          </p:nvSpPr>
          <p:spPr bwMode="auto">
            <a:xfrm>
              <a:off x="4460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5" name="Line 705"/>
            <p:cNvSpPr>
              <a:spLocks noChangeShapeType="1"/>
            </p:cNvSpPr>
            <p:nvPr/>
          </p:nvSpPr>
          <p:spPr bwMode="auto">
            <a:xfrm>
              <a:off x="4514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6" name="Line 706"/>
            <p:cNvSpPr>
              <a:spLocks noChangeShapeType="1"/>
            </p:cNvSpPr>
            <p:nvPr/>
          </p:nvSpPr>
          <p:spPr bwMode="auto">
            <a:xfrm>
              <a:off x="4568" y="2889"/>
              <a:ext cx="54" cy="1"/>
            </a:xfrm>
            <a:prstGeom prst="line">
              <a:avLst/>
            </a:prstGeom>
            <a:noFill/>
            <a:ln w="38100">
              <a:solidFill>
                <a:srgbClr val="CCFF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7" name="Line 707"/>
            <p:cNvSpPr>
              <a:spLocks noChangeShapeType="1"/>
            </p:cNvSpPr>
            <p:nvPr/>
          </p:nvSpPr>
          <p:spPr bwMode="auto">
            <a:xfrm>
              <a:off x="1537" y="2126"/>
              <a:ext cx="54" cy="6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8" name="Line 708"/>
            <p:cNvSpPr>
              <a:spLocks noChangeShapeType="1"/>
            </p:cNvSpPr>
            <p:nvPr/>
          </p:nvSpPr>
          <p:spPr bwMode="auto">
            <a:xfrm>
              <a:off x="1591" y="2192"/>
              <a:ext cx="54" cy="6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69" name="Line 709"/>
            <p:cNvSpPr>
              <a:spLocks noChangeShapeType="1"/>
            </p:cNvSpPr>
            <p:nvPr/>
          </p:nvSpPr>
          <p:spPr bwMode="auto">
            <a:xfrm>
              <a:off x="1645" y="2252"/>
              <a:ext cx="54" cy="6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0" name="Line 710"/>
            <p:cNvSpPr>
              <a:spLocks noChangeShapeType="1"/>
            </p:cNvSpPr>
            <p:nvPr/>
          </p:nvSpPr>
          <p:spPr bwMode="auto">
            <a:xfrm>
              <a:off x="1699" y="2312"/>
              <a:ext cx="54" cy="54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1" name="Freeform 711"/>
            <p:cNvSpPr>
              <a:spLocks/>
            </p:cNvSpPr>
            <p:nvPr/>
          </p:nvSpPr>
          <p:spPr bwMode="auto">
            <a:xfrm>
              <a:off x="1753" y="2366"/>
              <a:ext cx="5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30"/>
                </a:cxn>
                <a:cxn ang="0">
                  <a:pos x="54" y="6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30" y="30"/>
                  </a:lnTo>
                  <a:lnTo>
                    <a:pt x="54" y="60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2" name="Freeform 712"/>
            <p:cNvSpPr>
              <a:spLocks/>
            </p:cNvSpPr>
            <p:nvPr/>
          </p:nvSpPr>
          <p:spPr bwMode="auto">
            <a:xfrm>
              <a:off x="1807" y="2426"/>
              <a:ext cx="48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48" y="48"/>
                </a:cxn>
              </a:cxnLst>
              <a:rect l="0" t="0" r="r" b="b"/>
              <a:pathLst>
                <a:path w="48" h="48">
                  <a:moveTo>
                    <a:pt x="0" y="0"/>
                  </a:moveTo>
                  <a:lnTo>
                    <a:pt x="24" y="24"/>
                  </a:lnTo>
                  <a:lnTo>
                    <a:pt x="48" y="48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3" name="Freeform 713"/>
            <p:cNvSpPr>
              <a:spLocks/>
            </p:cNvSpPr>
            <p:nvPr/>
          </p:nvSpPr>
          <p:spPr bwMode="auto">
            <a:xfrm>
              <a:off x="1855" y="2474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24" y="30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4" name="Freeform 714"/>
            <p:cNvSpPr>
              <a:spLocks/>
            </p:cNvSpPr>
            <p:nvPr/>
          </p:nvSpPr>
          <p:spPr bwMode="auto">
            <a:xfrm>
              <a:off x="1909" y="2528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24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5" name="Line 715"/>
            <p:cNvSpPr>
              <a:spLocks noChangeShapeType="1"/>
            </p:cNvSpPr>
            <p:nvPr/>
          </p:nvSpPr>
          <p:spPr bwMode="auto">
            <a:xfrm>
              <a:off x="1963" y="2570"/>
              <a:ext cx="54" cy="4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6" name="Line 716"/>
            <p:cNvSpPr>
              <a:spLocks noChangeShapeType="1"/>
            </p:cNvSpPr>
            <p:nvPr/>
          </p:nvSpPr>
          <p:spPr bwMode="auto">
            <a:xfrm>
              <a:off x="2017" y="2618"/>
              <a:ext cx="54" cy="4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7" name="Line 717"/>
            <p:cNvSpPr>
              <a:spLocks noChangeShapeType="1"/>
            </p:cNvSpPr>
            <p:nvPr/>
          </p:nvSpPr>
          <p:spPr bwMode="auto">
            <a:xfrm>
              <a:off x="2071" y="2660"/>
              <a:ext cx="54" cy="43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8" name="Line 718"/>
            <p:cNvSpPr>
              <a:spLocks noChangeShapeType="1"/>
            </p:cNvSpPr>
            <p:nvPr/>
          </p:nvSpPr>
          <p:spPr bwMode="auto">
            <a:xfrm>
              <a:off x="2125" y="2703"/>
              <a:ext cx="54" cy="3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79" name="Line 719"/>
            <p:cNvSpPr>
              <a:spLocks noChangeShapeType="1"/>
            </p:cNvSpPr>
            <p:nvPr/>
          </p:nvSpPr>
          <p:spPr bwMode="auto">
            <a:xfrm>
              <a:off x="2179" y="2739"/>
              <a:ext cx="48" cy="3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0" name="Line 720"/>
            <p:cNvSpPr>
              <a:spLocks noChangeShapeType="1"/>
            </p:cNvSpPr>
            <p:nvPr/>
          </p:nvSpPr>
          <p:spPr bwMode="auto">
            <a:xfrm>
              <a:off x="2227" y="2775"/>
              <a:ext cx="54" cy="3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1" name="Line 721"/>
            <p:cNvSpPr>
              <a:spLocks noChangeShapeType="1"/>
            </p:cNvSpPr>
            <p:nvPr/>
          </p:nvSpPr>
          <p:spPr bwMode="auto">
            <a:xfrm>
              <a:off x="2281" y="2811"/>
              <a:ext cx="54" cy="3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2" name="Line 722"/>
            <p:cNvSpPr>
              <a:spLocks noChangeShapeType="1"/>
            </p:cNvSpPr>
            <p:nvPr/>
          </p:nvSpPr>
          <p:spPr bwMode="auto">
            <a:xfrm>
              <a:off x="2335" y="2841"/>
              <a:ext cx="54" cy="24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3" name="Freeform 723"/>
            <p:cNvSpPr>
              <a:spLocks/>
            </p:cNvSpPr>
            <p:nvPr/>
          </p:nvSpPr>
          <p:spPr bwMode="auto">
            <a:xfrm>
              <a:off x="2389" y="2865"/>
              <a:ext cx="54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0"/>
                </a:cxn>
              </a:cxnLst>
              <a:rect l="0" t="0" r="r" b="b"/>
              <a:pathLst>
                <a:path w="54" h="30">
                  <a:moveTo>
                    <a:pt x="0" y="0"/>
                  </a:moveTo>
                  <a:lnTo>
                    <a:pt x="24" y="18"/>
                  </a:lnTo>
                  <a:lnTo>
                    <a:pt x="54" y="30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4" name="Freeform 724"/>
            <p:cNvSpPr>
              <a:spLocks/>
            </p:cNvSpPr>
            <p:nvPr/>
          </p:nvSpPr>
          <p:spPr bwMode="auto">
            <a:xfrm>
              <a:off x="2443" y="2895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2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12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5" name="Freeform 725"/>
            <p:cNvSpPr>
              <a:spLocks/>
            </p:cNvSpPr>
            <p:nvPr/>
          </p:nvSpPr>
          <p:spPr bwMode="auto">
            <a:xfrm>
              <a:off x="2497" y="2913"/>
              <a:ext cx="54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2"/>
                </a:cxn>
                <a:cxn ang="0">
                  <a:pos x="54" y="24"/>
                </a:cxn>
              </a:cxnLst>
              <a:rect l="0" t="0" r="r" b="b"/>
              <a:pathLst>
                <a:path w="54" h="24">
                  <a:moveTo>
                    <a:pt x="0" y="0"/>
                  </a:moveTo>
                  <a:lnTo>
                    <a:pt x="30" y="12"/>
                  </a:lnTo>
                  <a:lnTo>
                    <a:pt x="54" y="24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6" name="Line 726"/>
            <p:cNvSpPr>
              <a:spLocks noChangeShapeType="1"/>
            </p:cNvSpPr>
            <p:nvPr/>
          </p:nvSpPr>
          <p:spPr bwMode="auto">
            <a:xfrm>
              <a:off x="2551" y="2937"/>
              <a:ext cx="48" cy="1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7" name="Line 727"/>
            <p:cNvSpPr>
              <a:spLocks noChangeShapeType="1"/>
            </p:cNvSpPr>
            <p:nvPr/>
          </p:nvSpPr>
          <p:spPr bwMode="auto">
            <a:xfrm>
              <a:off x="2599" y="2955"/>
              <a:ext cx="54" cy="1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8" name="Line 728"/>
            <p:cNvSpPr>
              <a:spLocks noChangeShapeType="1"/>
            </p:cNvSpPr>
            <p:nvPr/>
          </p:nvSpPr>
          <p:spPr bwMode="auto">
            <a:xfrm>
              <a:off x="2653" y="2973"/>
              <a:ext cx="54" cy="1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89" name="Line 729"/>
            <p:cNvSpPr>
              <a:spLocks noChangeShapeType="1"/>
            </p:cNvSpPr>
            <p:nvPr/>
          </p:nvSpPr>
          <p:spPr bwMode="auto">
            <a:xfrm>
              <a:off x="2707" y="2991"/>
              <a:ext cx="54" cy="1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0" name="Line 730"/>
            <p:cNvSpPr>
              <a:spLocks noChangeShapeType="1"/>
            </p:cNvSpPr>
            <p:nvPr/>
          </p:nvSpPr>
          <p:spPr bwMode="auto">
            <a:xfrm>
              <a:off x="2761" y="3003"/>
              <a:ext cx="54" cy="1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1" name="Line 731"/>
            <p:cNvSpPr>
              <a:spLocks noChangeShapeType="1"/>
            </p:cNvSpPr>
            <p:nvPr/>
          </p:nvSpPr>
          <p:spPr bwMode="auto">
            <a:xfrm>
              <a:off x="2815" y="3015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2" name="Line 732"/>
            <p:cNvSpPr>
              <a:spLocks noChangeShapeType="1"/>
            </p:cNvSpPr>
            <p:nvPr/>
          </p:nvSpPr>
          <p:spPr bwMode="auto">
            <a:xfrm>
              <a:off x="2869" y="3021"/>
              <a:ext cx="55" cy="12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3" name="Line 733"/>
            <p:cNvSpPr>
              <a:spLocks noChangeShapeType="1"/>
            </p:cNvSpPr>
            <p:nvPr/>
          </p:nvSpPr>
          <p:spPr bwMode="auto">
            <a:xfrm>
              <a:off x="2924" y="3033"/>
              <a:ext cx="48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4" name="Line 734"/>
            <p:cNvSpPr>
              <a:spLocks noChangeShapeType="1"/>
            </p:cNvSpPr>
            <p:nvPr/>
          </p:nvSpPr>
          <p:spPr bwMode="auto">
            <a:xfrm>
              <a:off x="2972" y="3039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5" name="Line 735"/>
            <p:cNvSpPr>
              <a:spLocks noChangeShapeType="1"/>
            </p:cNvSpPr>
            <p:nvPr/>
          </p:nvSpPr>
          <p:spPr bwMode="auto">
            <a:xfrm>
              <a:off x="3026" y="3045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6" name="Line 736"/>
            <p:cNvSpPr>
              <a:spLocks noChangeShapeType="1"/>
            </p:cNvSpPr>
            <p:nvPr/>
          </p:nvSpPr>
          <p:spPr bwMode="auto">
            <a:xfrm>
              <a:off x="3080" y="3051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7" name="Line 737"/>
            <p:cNvSpPr>
              <a:spLocks noChangeShapeType="1"/>
            </p:cNvSpPr>
            <p:nvPr/>
          </p:nvSpPr>
          <p:spPr bwMode="auto">
            <a:xfrm>
              <a:off x="3134" y="3057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8" name="Line 738"/>
            <p:cNvSpPr>
              <a:spLocks noChangeShapeType="1"/>
            </p:cNvSpPr>
            <p:nvPr/>
          </p:nvSpPr>
          <p:spPr bwMode="auto">
            <a:xfrm>
              <a:off x="3188" y="3063"/>
              <a:ext cx="54" cy="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699" name="Line 739"/>
            <p:cNvSpPr>
              <a:spLocks noChangeShapeType="1"/>
            </p:cNvSpPr>
            <p:nvPr/>
          </p:nvSpPr>
          <p:spPr bwMode="auto">
            <a:xfrm>
              <a:off x="3242" y="3069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0" name="Freeform 740"/>
            <p:cNvSpPr>
              <a:spLocks/>
            </p:cNvSpPr>
            <p:nvPr/>
          </p:nvSpPr>
          <p:spPr bwMode="auto">
            <a:xfrm>
              <a:off x="3290" y="306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1" name="Line 741"/>
            <p:cNvSpPr>
              <a:spLocks noChangeShapeType="1"/>
            </p:cNvSpPr>
            <p:nvPr/>
          </p:nvSpPr>
          <p:spPr bwMode="auto">
            <a:xfrm>
              <a:off x="3344" y="3075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2" name="Line 742"/>
            <p:cNvSpPr>
              <a:spLocks noChangeShapeType="1"/>
            </p:cNvSpPr>
            <p:nvPr/>
          </p:nvSpPr>
          <p:spPr bwMode="auto">
            <a:xfrm>
              <a:off x="3398" y="3075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3" name="Freeform 743"/>
            <p:cNvSpPr>
              <a:spLocks/>
            </p:cNvSpPr>
            <p:nvPr/>
          </p:nvSpPr>
          <p:spPr bwMode="auto">
            <a:xfrm>
              <a:off x="3452" y="307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4" name="Line 744"/>
            <p:cNvSpPr>
              <a:spLocks noChangeShapeType="1"/>
            </p:cNvSpPr>
            <p:nvPr/>
          </p:nvSpPr>
          <p:spPr bwMode="auto">
            <a:xfrm>
              <a:off x="3506" y="3081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5" name="Line 745"/>
            <p:cNvSpPr>
              <a:spLocks noChangeShapeType="1"/>
            </p:cNvSpPr>
            <p:nvPr/>
          </p:nvSpPr>
          <p:spPr bwMode="auto">
            <a:xfrm>
              <a:off x="3560" y="3081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6" name="Line 746"/>
            <p:cNvSpPr>
              <a:spLocks noChangeShapeType="1"/>
            </p:cNvSpPr>
            <p:nvPr/>
          </p:nvSpPr>
          <p:spPr bwMode="auto">
            <a:xfrm>
              <a:off x="3614" y="3081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7" name="Line 747"/>
            <p:cNvSpPr>
              <a:spLocks noChangeShapeType="1"/>
            </p:cNvSpPr>
            <p:nvPr/>
          </p:nvSpPr>
          <p:spPr bwMode="auto">
            <a:xfrm>
              <a:off x="3662" y="3081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8" name="Freeform 748"/>
            <p:cNvSpPr>
              <a:spLocks/>
            </p:cNvSpPr>
            <p:nvPr/>
          </p:nvSpPr>
          <p:spPr bwMode="auto">
            <a:xfrm>
              <a:off x="3716" y="308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09" name="Line 749"/>
            <p:cNvSpPr>
              <a:spLocks noChangeShapeType="1"/>
            </p:cNvSpPr>
            <p:nvPr/>
          </p:nvSpPr>
          <p:spPr bwMode="auto">
            <a:xfrm>
              <a:off x="3770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0" name="Line 750"/>
            <p:cNvSpPr>
              <a:spLocks noChangeShapeType="1"/>
            </p:cNvSpPr>
            <p:nvPr/>
          </p:nvSpPr>
          <p:spPr bwMode="auto">
            <a:xfrm>
              <a:off x="382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1" name="Line 751"/>
            <p:cNvSpPr>
              <a:spLocks noChangeShapeType="1"/>
            </p:cNvSpPr>
            <p:nvPr/>
          </p:nvSpPr>
          <p:spPr bwMode="auto">
            <a:xfrm>
              <a:off x="3878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2" name="Line 752"/>
            <p:cNvSpPr>
              <a:spLocks noChangeShapeType="1"/>
            </p:cNvSpPr>
            <p:nvPr/>
          </p:nvSpPr>
          <p:spPr bwMode="auto">
            <a:xfrm>
              <a:off x="3932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3" name="Line 753"/>
            <p:cNvSpPr>
              <a:spLocks noChangeShapeType="1"/>
            </p:cNvSpPr>
            <p:nvPr/>
          </p:nvSpPr>
          <p:spPr bwMode="auto">
            <a:xfrm>
              <a:off x="3986" y="3087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4" name="Line 754"/>
            <p:cNvSpPr>
              <a:spLocks noChangeShapeType="1"/>
            </p:cNvSpPr>
            <p:nvPr/>
          </p:nvSpPr>
          <p:spPr bwMode="auto">
            <a:xfrm>
              <a:off x="403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5" name="Line 755"/>
            <p:cNvSpPr>
              <a:spLocks noChangeShapeType="1"/>
            </p:cNvSpPr>
            <p:nvPr/>
          </p:nvSpPr>
          <p:spPr bwMode="auto">
            <a:xfrm>
              <a:off x="4088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6" name="Line 756"/>
            <p:cNvSpPr>
              <a:spLocks noChangeShapeType="1"/>
            </p:cNvSpPr>
            <p:nvPr/>
          </p:nvSpPr>
          <p:spPr bwMode="auto">
            <a:xfrm>
              <a:off x="4142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7" name="Line 757"/>
            <p:cNvSpPr>
              <a:spLocks noChangeShapeType="1"/>
            </p:cNvSpPr>
            <p:nvPr/>
          </p:nvSpPr>
          <p:spPr bwMode="auto">
            <a:xfrm>
              <a:off x="4196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8" name="Line 758"/>
            <p:cNvSpPr>
              <a:spLocks noChangeShapeType="1"/>
            </p:cNvSpPr>
            <p:nvPr/>
          </p:nvSpPr>
          <p:spPr bwMode="auto">
            <a:xfrm>
              <a:off x="4250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19" name="Line 759"/>
            <p:cNvSpPr>
              <a:spLocks noChangeShapeType="1"/>
            </p:cNvSpPr>
            <p:nvPr/>
          </p:nvSpPr>
          <p:spPr bwMode="auto">
            <a:xfrm>
              <a:off x="430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0" name="Line 760"/>
            <p:cNvSpPr>
              <a:spLocks noChangeShapeType="1"/>
            </p:cNvSpPr>
            <p:nvPr/>
          </p:nvSpPr>
          <p:spPr bwMode="auto">
            <a:xfrm>
              <a:off x="4358" y="3087"/>
              <a:ext cx="48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1" name="Line 761"/>
            <p:cNvSpPr>
              <a:spLocks noChangeShapeType="1"/>
            </p:cNvSpPr>
            <p:nvPr/>
          </p:nvSpPr>
          <p:spPr bwMode="auto">
            <a:xfrm>
              <a:off x="4406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2" name="Line 762"/>
            <p:cNvSpPr>
              <a:spLocks noChangeShapeType="1"/>
            </p:cNvSpPr>
            <p:nvPr/>
          </p:nvSpPr>
          <p:spPr bwMode="auto">
            <a:xfrm>
              <a:off x="4460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3" name="Line 763"/>
            <p:cNvSpPr>
              <a:spLocks noChangeShapeType="1"/>
            </p:cNvSpPr>
            <p:nvPr/>
          </p:nvSpPr>
          <p:spPr bwMode="auto">
            <a:xfrm>
              <a:off x="4514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4" name="Line 764"/>
            <p:cNvSpPr>
              <a:spLocks noChangeShapeType="1"/>
            </p:cNvSpPr>
            <p:nvPr/>
          </p:nvSpPr>
          <p:spPr bwMode="auto">
            <a:xfrm>
              <a:off x="4568" y="3087"/>
              <a:ext cx="54" cy="1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5" name="Line 765"/>
            <p:cNvSpPr>
              <a:spLocks noChangeShapeType="1"/>
            </p:cNvSpPr>
            <p:nvPr/>
          </p:nvSpPr>
          <p:spPr bwMode="auto">
            <a:xfrm>
              <a:off x="1537" y="2132"/>
              <a:ext cx="54" cy="6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6" name="Line 766"/>
            <p:cNvSpPr>
              <a:spLocks noChangeShapeType="1"/>
            </p:cNvSpPr>
            <p:nvPr/>
          </p:nvSpPr>
          <p:spPr bwMode="auto">
            <a:xfrm>
              <a:off x="1591" y="2198"/>
              <a:ext cx="54" cy="6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7" name="Line 767"/>
            <p:cNvSpPr>
              <a:spLocks noChangeShapeType="1"/>
            </p:cNvSpPr>
            <p:nvPr/>
          </p:nvSpPr>
          <p:spPr bwMode="auto">
            <a:xfrm>
              <a:off x="1645" y="2258"/>
              <a:ext cx="54" cy="6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8" name="Line 768"/>
            <p:cNvSpPr>
              <a:spLocks noChangeShapeType="1"/>
            </p:cNvSpPr>
            <p:nvPr/>
          </p:nvSpPr>
          <p:spPr bwMode="auto">
            <a:xfrm>
              <a:off x="1699" y="2318"/>
              <a:ext cx="54" cy="6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29" name="Line 769"/>
            <p:cNvSpPr>
              <a:spLocks noChangeShapeType="1"/>
            </p:cNvSpPr>
            <p:nvPr/>
          </p:nvSpPr>
          <p:spPr bwMode="auto">
            <a:xfrm>
              <a:off x="1753" y="2378"/>
              <a:ext cx="54" cy="5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0" name="Line 770"/>
            <p:cNvSpPr>
              <a:spLocks noChangeShapeType="1"/>
            </p:cNvSpPr>
            <p:nvPr/>
          </p:nvSpPr>
          <p:spPr bwMode="auto">
            <a:xfrm>
              <a:off x="1807" y="2432"/>
              <a:ext cx="48" cy="5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1" name="Line 771"/>
            <p:cNvSpPr>
              <a:spLocks noChangeShapeType="1"/>
            </p:cNvSpPr>
            <p:nvPr/>
          </p:nvSpPr>
          <p:spPr bwMode="auto">
            <a:xfrm>
              <a:off x="1855" y="2486"/>
              <a:ext cx="54" cy="5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2" name="Line 772"/>
            <p:cNvSpPr>
              <a:spLocks noChangeShapeType="1"/>
            </p:cNvSpPr>
            <p:nvPr/>
          </p:nvSpPr>
          <p:spPr bwMode="auto">
            <a:xfrm>
              <a:off x="1909" y="2540"/>
              <a:ext cx="54" cy="4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3" name="Line 773"/>
            <p:cNvSpPr>
              <a:spLocks noChangeShapeType="1"/>
            </p:cNvSpPr>
            <p:nvPr/>
          </p:nvSpPr>
          <p:spPr bwMode="auto">
            <a:xfrm>
              <a:off x="1963" y="2588"/>
              <a:ext cx="54" cy="4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4" name="Line 774"/>
            <p:cNvSpPr>
              <a:spLocks noChangeShapeType="1"/>
            </p:cNvSpPr>
            <p:nvPr/>
          </p:nvSpPr>
          <p:spPr bwMode="auto">
            <a:xfrm>
              <a:off x="2017" y="2636"/>
              <a:ext cx="54" cy="4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5" name="Line 775"/>
            <p:cNvSpPr>
              <a:spLocks noChangeShapeType="1"/>
            </p:cNvSpPr>
            <p:nvPr/>
          </p:nvSpPr>
          <p:spPr bwMode="auto">
            <a:xfrm>
              <a:off x="2071" y="2678"/>
              <a:ext cx="54" cy="43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6" name="Line 776"/>
            <p:cNvSpPr>
              <a:spLocks noChangeShapeType="1"/>
            </p:cNvSpPr>
            <p:nvPr/>
          </p:nvSpPr>
          <p:spPr bwMode="auto">
            <a:xfrm>
              <a:off x="2125" y="2721"/>
              <a:ext cx="54" cy="4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7" name="Line 777"/>
            <p:cNvSpPr>
              <a:spLocks noChangeShapeType="1"/>
            </p:cNvSpPr>
            <p:nvPr/>
          </p:nvSpPr>
          <p:spPr bwMode="auto">
            <a:xfrm>
              <a:off x="2179" y="2763"/>
              <a:ext cx="48" cy="3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8" name="Line 778"/>
            <p:cNvSpPr>
              <a:spLocks noChangeShapeType="1"/>
            </p:cNvSpPr>
            <p:nvPr/>
          </p:nvSpPr>
          <p:spPr bwMode="auto">
            <a:xfrm>
              <a:off x="2227" y="2799"/>
              <a:ext cx="54" cy="3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39" name="Line 779"/>
            <p:cNvSpPr>
              <a:spLocks noChangeShapeType="1"/>
            </p:cNvSpPr>
            <p:nvPr/>
          </p:nvSpPr>
          <p:spPr bwMode="auto">
            <a:xfrm>
              <a:off x="2281" y="2835"/>
              <a:ext cx="54" cy="3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0" name="Line 780"/>
            <p:cNvSpPr>
              <a:spLocks noChangeShapeType="1"/>
            </p:cNvSpPr>
            <p:nvPr/>
          </p:nvSpPr>
          <p:spPr bwMode="auto">
            <a:xfrm>
              <a:off x="2335" y="2865"/>
              <a:ext cx="54" cy="3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1" name="Line 781"/>
            <p:cNvSpPr>
              <a:spLocks noChangeShapeType="1"/>
            </p:cNvSpPr>
            <p:nvPr/>
          </p:nvSpPr>
          <p:spPr bwMode="auto">
            <a:xfrm>
              <a:off x="2389" y="2895"/>
              <a:ext cx="54" cy="30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2" name="Line 782"/>
            <p:cNvSpPr>
              <a:spLocks noChangeShapeType="1"/>
            </p:cNvSpPr>
            <p:nvPr/>
          </p:nvSpPr>
          <p:spPr bwMode="auto">
            <a:xfrm>
              <a:off x="2443" y="2925"/>
              <a:ext cx="54" cy="2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3" name="Line 783"/>
            <p:cNvSpPr>
              <a:spLocks noChangeShapeType="1"/>
            </p:cNvSpPr>
            <p:nvPr/>
          </p:nvSpPr>
          <p:spPr bwMode="auto">
            <a:xfrm>
              <a:off x="2497" y="2949"/>
              <a:ext cx="54" cy="2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4" name="Line 784"/>
            <p:cNvSpPr>
              <a:spLocks noChangeShapeType="1"/>
            </p:cNvSpPr>
            <p:nvPr/>
          </p:nvSpPr>
          <p:spPr bwMode="auto">
            <a:xfrm>
              <a:off x="2551" y="2973"/>
              <a:ext cx="48" cy="24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5" name="Line 785"/>
            <p:cNvSpPr>
              <a:spLocks noChangeShapeType="1"/>
            </p:cNvSpPr>
            <p:nvPr/>
          </p:nvSpPr>
          <p:spPr bwMode="auto">
            <a:xfrm>
              <a:off x="2599" y="2997"/>
              <a:ext cx="54" cy="1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6" name="Line 786"/>
            <p:cNvSpPr>
              <a:spLocks noChangeShapeType="1"/>
            </p:cNvSpPr>
            <p:nvPr/>
          </p:nvSpPr>
          <p:spPr bwMode="auto">
            <a:xfrm>
              <a:off x="2653" y="3015"/>
              <a:ext cx="54" cy="18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7" name="Line 787"/>
            <p:cNvSpPr>
              <a:spLocks noChangeShapeType="1"/>
            </p:cNvSpPr>
            <p:nvPr/>
          </p:nvSpPr>
          <p:spPr bwMode="auto">
            <a:xfrm>
              <a:off x="2707" y="3033"/>
              <a:ext cx="54" cy="1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8" name="Freeform 788"/>
            <p:cNvSpPr>
              <a:spLocks/>
            </p:cNvSpPr>
            <p:nvPr/>
          </p:nvSpPr>
          <p:spPr bwMode="auto">
            <a:xfrm>
              <a:off x="2761" y="3045"/>
              <a:ext cx="54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"/>
                </a:cxn>
                <a:cxn ang="0">
                  <a:pos x="54" y="18"/>
                </a:cxn>
              </a:cxnLst>
              <a:rect l="0" t="0" r="r" b="b"/>
              <a:pathLst>
                <a:path w="54" h="18">
                  <a:moveTo>
                    <a:pt x="0" y="0"/>
                  </a:moveTo>
                  <a:lnTo>
                    <a:pt x="24" y="6"/>
                  </a:lnTo>
                  <a:lnTo>
                    <a:pt x="54" y="18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49" name="Line 789"/>
            <p:cNvSpPr>
              <a:spLocks noChangeShapeType="1"/>
            </p:cNvSpPr>
            <p:nvPr/>
          </p:nvSpPr>
          <p:spPr bwMode="auto">
            <a:xfrm>
              <a:off x="2815" y="3063"/>
              <a:ext cx="54" cy="1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0" name="Line 790"/>
            <p:cNvSpPr>
              <a:spLocks noChangeShapeType="1"/>
            </p:cNvSpPr>
            <p:nvPr/>
          </p:nvSpPr>
          <p:spPr bwMode="auto">
            <a:xfrm>
              <a:off x="2869" y="3075"/>
              <a:ext cx="55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1" name="Line 791"/>
            <p:cNvSpPr>
              <a:spLocks noChangeShapeType="1"/>
            </p:cNvSpPr>
            <p:nvPr/>
          </p:nvSpPr>
          <p:spPr bwMode="auto">
            <a:xfrm>
              <a:off x="2924" y="3081"/>
              <a:ext cx="48" cy="1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2" name="Line 792"/>
            <p:cNvSpPr>
              <a:spLocks noChangeShapeType="1"/>
            </p:cNvSpPr>
            <p:nvPr/>
          </p:nvSpPr>
          <p:spPr bwMode="auto">
            <a:xfrm>
              <a:off x="2972" y="3093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3" name="Line 793"/>
            <p:cNvSpPr>
              <a:spLocks noChangeShapeType="1"/>
            </p:cNvSpPr>
            <p:nvPr/>
          </p:nvSpPr>
          <p:spPr bwMode="auto">
            <a:xfrm>
              <a:off x="3026" y="3099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4" name="Line 794"/>
            <p:cNvSpPr>
              <a:spLocks noChangeShapeType="1"/>
            </p:cNvSpPr>
            <p:nvPr/>
          </p:nvSpPr>
          <p:spPr bwMode="auto">
            <a:xfrm>
              <a:off x="3080" y="3105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5" name="Line 795"/>
            <p:cNvSpPr>
              <a:spLocks noChangeShapeType="1"/>
            </p:cNvSpPr>
            <p:nvPr/>
          </p:nvSpPr>
          <p:spPr bwMode="auto">
            <a:xfrm>
              <a:off x="3134" y="3111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6" name="Line 796"/>
            <p:cNvSpPr>
              <a:spLocks noChangeShapeType="1"/>
            </p:cNvSpPr>
            <p:nvPr/>
          </p:nvSpPr>
          <p:spPr bwMode="auto">
            <a:xfrm>
              <a:off x="3188" y="3117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7" name="Line 797"/>
            <p:cNvSpPr>
              <a:spLocks noChangeShapeType="1"/>
            </p:cNvSpPr>
            <p:nvPr/>
          </p:nvSpPr>
          <p:spPr bwMode="auto">
            <a:xfrm>
              <a:off x="3242" y="3123"/>
              <a:ext cx="48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8" name="Line 798"/>
            <p:cNvSpPr>
              <a:spLocks noChangeShapeType="1"/>
            </p:cNvSpPr>
            <p:nvPr/>
          </p:nvSpPr>
          <p:spPr bwMode="auto">
            <a:xfrm>
              <a:off x="3290" y="3129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59" name="Freeform 799"/>
            <p:cNvSpPr>
              <a:spLocks/>
            </p:cNvSpPr>
            <p:nvPr/>
          </p:nvSpPr>
          <p:spPr bwMode="auto">
            <a:xfrm>
              <a:off x="3344" y="312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0" name="Line 800"/>
            <p:cNvSpPr>
              <a:spLocks noChangeShapeType="1"/>
            </p:cNvSpPr>
            <p:nvPr/>
          </p:nvSpPr>
          <p:spPr bwMode="auto">
            <a:xfrm>
              <a:off x="3398" y="3135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1" name="Freeform 801"/>
            <p:cNvSpPr>
              <a:spLocks/>
            </p:cNvSpPr>
            <p:nvPr/>
          </p:nvSpPr>
          <p:spPr bwMode="auto">
            <a:xfrm>
              <a:off x="3452" y="313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2" name="Line 802"/>
            <p:cNvSpPr>
              <a:spLocks noChangeShapeType="1"/>
            </p:cNvSpPr>
            <p:nvPr/>
          </p:nvSpPr>
          <p:spPr bwMode="auto">
            <a:xfrm>
              <a:off x="3506" y="3141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3" name="Line 803"/>
            <p:cNvSpPr>
              <a:spLocks noChangeShapeType="1"/>
            </p:cNvSpPr>
            <p:nvPr/>
          </p:nvSpPr>
          <p:spPr bwMode="auto">
            <a:xfrm>
              <a:off x="3560" y="3141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4" name="Line 804"/>
            <p:cNvSpPr>
              <a:spLocks noChangeShapeType="1"/>
            </p:cNvSpPr>
            <p:nvPr/>
          </p:nvSpPr>
          <p:spPr bwMode="auto">
            <a:xfrm>
              <a:off x="3614" y="3141"/>
              <a:ext cx="48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5" name="Freeform 805"/>
            <p:cNvSpPr>
              <a:spLocks/>
            </p:cNvSpPr>
            <p:nvPr/>
          </p:nvSpPr>
          <p:spPr bwMode="auto">
            <a:xfrm>
              <a:off x="3662" y="314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99CC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6" name="Line 806"/>
            <p:cNvSpPr>
              <a:spLocks noChangeShapeType="1"/>
            </p:cNvSpPr>
            <p:nvPr/>
          </p:nvSpPr>
          <p:spPr bwMode="auto">
            <a:xfrm>
              <a:off x="3716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7" name="Line 807"/>
            <p:cNvSpPr>
              <a:spLocks noChangeShapeType="1"/>
            </p:cNvSpPr>
            <p:nvPr/>
          </p:nvSpPr>
          <p:spPr bwMode="auto">
            <a:xfrm>
              <a:off x="3770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8" name="Line 808"/>
            <p:cNvSpPr>
              <a:spLocks noChangeShapeType="1"/>
            </p:cNvSpPr>
            <p:nvPr/>
          </p:nvSpPr>
          <p:spPr bwMode="auto">
            <a:xfrm>
              <a:off x="382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69" name="Line 809"/>
            <p:cNvSpPr>
              <a:spLocks noChangeShapeType="1"/>
            </p:cNvSpPr>
            <p:nvPr/>
          </p:nvSpPr>
          <p:spPr bwMode="auto">
            <a:xfrm>
              <a:off x="3878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0" name="Line 810"/>
            <p:cNvSpPr>
              <a:spLocks noChangeShapeType="1"/>
            </p:cNvSpPr>
            <p:nvPr/>
          </p:nvSpPr>
          <p:spPr bwMode="auto">
            <a:xfrm>
              <a:off x="3932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1" name="Line 811"/>
            <p:cNvSpPr>
              <a:spLocks noChangeShapeType="1"/>
            </p:cNvSpPr>
            <p:nvPr/>
          </p:nvSpPr>
          <p:spPr bwMode="auto">
            <a:xfrm>
              <a:off x="3986" y="3147"/>
              <a:ext cx="48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2" name="Line 812"/>
            <p:cNvSpPr>
              <a:spLocks noChangeShapeType="1"/>
            </p:cNvSpPr>
            <p:nvPr/>
          </p:nvSpPr>
          <p:spPr bwMode="auto">
            <a:xfrm>
              <a:off x="403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3" name="Line 813"/>
            <p:cNvSpPr>
              <a:spLocks noChangeShapeType="1"/>
            </p:cNvSpPr>
            <p:nvPr/>
          </p:nvSpPr>
          <p:spPr bwMode="auto">
            <a:xfrm>
              <a:off x="4088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4" name="Line 814"/>
            <p:cNvSpPr>
              <a:spLocks noChangeShapeType="1"/>
            </p:cNvSpPr>
            <p:nvPr/>
          </p:nvSpPr>
          <p:spPr bwMode="auto">
            <a:xfrm>
              <a:off x="4142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5" name="Line 815"/>
            <p:cNvSpPr>
              <a:spLocks noChangeShapeType="1"/>
            </p:cNvSpPr>
            <p:nvPr/>
          </p:nvSpPr>
          <p:spPr bwMode="auto">
            <a:xfrm>
              <a:off x="4196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6" name="Line 816"/>
            <p:cNvSpPr>
              <a:spLocks noChangeShapeType="1"/>
            </p:cNvSpPr>
            <p:nvPr/>
          </p:nvSpPr>
          <p:spPr bwMode="auto">
            <a:xfrm>
              <a:off x="4250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7" name="Line 817"/>
            <p:cNvSpPr>
              <a:spLocks noChangeShapeType="1"/>
            </p:cNvSpPr>
            <p:nvPr/>
          </p:nvSpPr>
          <p:spPr bwMode="auto">
            <a:xfrm>
              <a:off x="430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8" name="Line 818"/>
            <p:cNvSpPr>
              <a:spLocks noChangeShapeType="1"/>
            </p:cNvSpPr>
            <p:nvPr/>
          </p:nvSpPr>
          <p:spPr bwMode="auto">
            <a:xfrm>
              <a:off x="4358" y="3147"/>
              <a:ext cx="48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79" name="Line 819"/>
            <p:cNvSpPr>
              <a:spLocks noChangeShapeType="1"/>
            </p:cNvSpPr>
            <p:nvPr/>
          </p:nvSpPr>
          <p:spPr bwMode="auto">
            <a:xfrm>
              <a:off x="4406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0" name="Line 820"/>
            <p:cNvSpPr>
              <a:spLocks noChangeShapeType="1"/>
            </p:cNvSpPr>
            <p:nvPr/>
          </p:nvSpPr>
          <p:spPr bwMode="auto">
            <a:xfrm>
              <a:off x="4460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1" name="Line 821"/>
            <p:cNvSpPr>
              <a:spLocks noChangeShapeType="1"/>
            </p:cNvSpPr>
            <p:nvPr/>
          </p:nvSpPr>
          <p:spPr bwMode="auto">
            <a:xfrm>
              <a:off x="4514" y="3147"/>
              <a:ext cx="54" cy="1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2" name="Line 822"/>
            <p:cNvSpPr>
              <a:spLocks noChangeShapeType="1"/>
            </p:cNvSpPr>
            <p:nvPr/>
          </p:nvSpPr>
          <p:spPr bwMode="auto">
            <a:xfrm>
              <a:off x="4568" y="3147"/>
              <a:ext cx="54" cy="6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3" name="Line 823"/>
            <p:cNvSpPr>
              <a:spLocks noChangeShapeType="1"/>
            </p:cNvSpPr>
            <p:nvPr/>
          </p:nvSpPr>
          <p:spPr bwMode="auto">
            <a:xfrm>
              <a:off x="1537" y="2144"/>
              <a:ext cx="54" cy="6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4" name="Line 824"/>
            <p:cNvSpPr>
              <a:spLocks noChangeShapeType="1"/>
            </p:cNvSpPr>
            <p:nvPr/>
          </p:nvSpPr>
          <p:spPr bwMode="auto">
            <a:xfrm>
              <a:off x="1591" y="2210"/>
              <a:ext cx="54" cy="6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5" name="Line 825"/>
            <p:cNvSpPr>
              <a:spLocks noChangeShapeType="1"/>
            </p:cNvSpPr>
            <p:nvPr/>
          </p:nvSpPr>
          <p:spPr bwMode="auto">
            <a:xfrm>
              <a:off x="1645" y="2270"/>
              <a:ext cx="54" cy="6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6" name="Line 826"/>
            <p:cNvSpPr>
              <a:spLocks noChangeShapeType="1"/>
            </p:cNvSpPr>
            <p:nvPr/>
          </p:nvSpPr>
          <p:spPr bwMode="auto">
            <a:xfrm>
              <a:off x="1699" y="2336"/>
              <a:ext cx="54" cy="6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7" name="Line 827"/>
            <p:cNvSpPr>
              <a:spLocks noChangeShapeType="1"/>
            </p:cNvSpPr>
            <p:nvPr/>
          </p:nvSpPr>
          <p:spPr bwMode="auto">
            <a:xfrm>
              <a:off x="1753" y="2396"/>
              <a:ext cx="54" cy="5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8" name="Freeform 828"/>
            <p:cNvSpPr>
              <a:spLocks/>
            </p:cNvSpPr>
            <p:nvPr/>
          </p:nvSpPr>
          <p:spPr bwMode="auto">
            <a:xfrm>
              <a:off x="1807" y="2450"/>
              <a:ext cx="48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48" y="60"/>
                </a:cxn>
              </a:cxnLst>
              <a:rect l="0" t="0" r="r" b="b"/>
              <a:pathLst>
                <a:path w="48" h="60">
                  <a:moveTo>
                    <a:pt x="0" y="0"/>
                  </a:moveTo>
                  <a:lnTo>
                    <a:pt x="24" y="30"/>
                  </a:lnTo>
                  <a:lnTo>
                    <a:pt x="48" y="60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89" name="Line 829"/>
            <p:cNvSpPr>
              <a:spLocks noChangeShapeType="1"/>
            </p:cNvSpPr>
            <p:nvPr/>
          </p:nvSpPr>
          <p:spPr bwMode="auto">
            <a:xfrm>
              <a:off x="1855" y="2510"/>
              <a:ext cx="54" cy="5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0" name="Line 830"/>
            <p:cNvSpPr>
              <a:spLocks noChangeShapeType="1"/>
            </p:cNvSpPr>
            <p:nvPr/>
          </p:nvSpPr>
          <p:spPr bwMode="auto">
            <a:xfrm>
              <a:off x="1909" y="2564"/>
              <a:ext cx="54" cy="4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1" name="Freeform 831"/>
            <p:cNvSpPr>
              <a:spLocks/>
            </p:cNvSpPr>
            <p:nvPr/>
          </p:nvSpPr>
          <p:spPr bwMode="auto">
            <a:xfrm>
              <a:off x="1963" y="2612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24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2" name="Line 832"/>
            <p:cNvSpPr>
              <a:spLocks noChangeShapeType="1"/>
            </p:cNvSpPr>
            <p:nvPr/>
          </p:nvSpPr>
          <p:spPr bwMode="auto">
            <a:xfrm>
              <a:off x="2017" y="2666"/>
              <a:ext cx="54" cy="49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3" name="Line 833"/>
            <p:cNvSpPr>
              <a:spLocks noChangeShapeType="1"/>
            </p:cNvSpPr>
            <p:nvPr/>
          </p:nvSpPr>
          <p:spPr bwMode="auto">
            <a:xfrm>
              <a:off x="2071" y="2715"/>
              <a:ext cx="54" cy="4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4" name="Line 834"/>
            <p:cNvSpPr>
              <a:spLocks noChangeShapeType="1"/>
            </p:cNvSpPr>
            <p:nvPr/>
          </p:nvSpPr>
          <p:spPr bwMode="auto">
            <a:xfrm>
              <a:off x="2125" y="2763"/>
              <a:ext cx="54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5" name="Line 835"/>
            <p:cNvSpPr>
              <a:spLocks noChangeShapeType="1"/>
            </p:cNvSpPr>
            <p:nvPr/>
          </p:nvSpPr>
          <p:spPr bwMode="auto">
            <a:xfrm>
              <a:off x="2179" y="2805"/>
              <a:ext cx="48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6" name="Line 836"/>
            <p:cNvSpPr>
              <a:spLocks noChangeShapeType="1"/>
            </p:cNvSpPr>
            <p:nvPr/>
          </p:nvSpPr>
          <p:spPr bwMode="auto">
            <a:xfrm>
              <a:off x="2227" y="2847"/>
              <a:ext cx="54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7" name="Line 837"/>
            <p:cNvSpPr>
              <a:spLocks noChangeShapeType="1"/>
            </p:cNvSpPr>
            <p:nvPr/>
          </p:nvSpPr>
          <p:spPr bwMode="auto">
            <a:xfrm>
              <a:off x="2281" y="2889"/>
              <a:ext cx="54" cy="4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8" name="Line 838"/>
            <p:cNvSpPr>
              <a:spLocks noChangeShapeType="1"/>
            </p:cNvSpPr>
            <p:nvPr/>
          </p:nvSpPr>
          <p:spPr bwMode="auto">
            <a:xfrm>
              <a:off x="2335" y="2931"/>
              <a:ext cx="54" cy="3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799" name="Line 839"/>
            <p:cNvSpPr>
              <a:spLocks noChangeShapeType="1"/>
            </p:cNvSpPr>
            <p:nvPr/>
          </p:nvSpPr>
          <p:spPr bwMode="auto">
            <a:xfrm>
              <a:off x="2389" y="2967"/>
              <a:ext cx="54" cy="3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0" name="Freeform 840"/>
            <p:cNvSpPr>
              <a:spLocks/>
            </p:cNvSpPr>
            <p:nvPr/>
          </p:nvSpPr>
          <p:spPr bwMode="auto">
            <a:xfrm>
              <a:off x="2443" y="2997"/>
              <a:ext cx="5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6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lnTo>
                    <a:pt x="24" y="18"/>
                  </a:lnTo>
                  <a:lnTo>
                    <a:pt x="54" y="3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1" name="Line 841"/>
            <p:cNvSpPr>
              <a:spLocks noChangeShapeType="1"/>
            </p:cNvSpPr>
            <p:nvPr/>
          </p:nvSpPr>
          <p:spPr bwMode="auto">
            <a:xfrm>
              <a:off x="2497" y="3033"/>
              <a:ext cx="54" cy="3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2" name="Line 842"/>
            <p:cNvSpPr>
              <a:spLocks noChangeShapeType="1"/>
            </p:cNvSpPr>
            <p:nvPr/>
          </p:nvSpPr>
          <p:spPr bwMode="auto">
            <a:xfrm>
              <a:off x="2551" y="3063"/>
              <a:ext cx="48" cy="30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3" name="Line 843"/>
            <p:cNvSpPr>
              <a:spLocks noChangeShapeType="1"/>
            </p:cNvSpPr>
            <p:nvPr/>
          </p:nvSpPr>
          <p:spPr bwMode="auto">
            <a:xfrm>
              <a:off x="2599" y="3093"/>
              <a:ext cx="54" cy="2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4" name="Line 844"/>
            <p:cNvSpPr>
              <a:spLocks noChangeShapeType="1"/>
            </p:cNvSpPr>
            <p:nvPr/>
          </p:nvSpPr>
          <p:spPr bwMode="auto">
            <a:xfrm>
              <a:off x="2653" y="3117"/>
              <a:ext cx="54" cy="2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5" name="Line 845"/>
            <p:cNvSpPr>
              <a:spLocks noChangeShapeType="1"/>
            </p:cNvSpPr>
            <p:nvPr/>
          </p:nvSpPr>
          <p:spPr bwMode="auto">
            <a:xfrm>
              <a:off x="2707" y="3141"/>
              <a:ext cx="54" cy="2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6" name="Line 846"/>
            <p:cNvSpPr>
              <a:spLocks noChangeShapeType="1"/>
            </p:cNvSpPr>
            <p:nvPr/>
          </p:nvSpPr>
          <p:spPr bwMode="auto">
            <a:xfrm>
              <a:off x="2761" y="3165"/>
              <a:ext cx="54" cy="1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7" name="Line 847"/>
            <p:cNvSpPr>
              <a:spLocks noChangeShapeType="1"/>
            </p:cNvSpPr>
            <p:nvPr/>
          </p:nvSpPr>
          <p:spPr bwMode="auto">
            <a:xfrm>
              <a:off x="2815" y="3183"/>
              <a:ext cx="54" cy="1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8" name="Line 848"/>
            <p:cNvSpPr>
              <a:spLocks noChangeShapeType="1"/>
            </p:cNvSpPr>
            <p:nvPr/>
          </p:nvSpPr>
          <p:spPr bwMode="auto">
            <a:xfrm>
              <a:off x="2869" y="3201"/>
              <a:ext cx="55" cy="18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09" name="Line 849"/>
            <p:cNvSpPr>
              <a:spLocks noChangeShapeType="1"/>
            </p:cNvSpPr>
            <p:nvPr/>
          </p:nvSpPr>
          <p:spPr bwMode="auto">
            <a:xfrm>
              <a:off x="2924" y="3219"/>
              <a:ext cx="48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0" name="Line 850"/>
            <p:cNvSpPr>
              <a:spLocks noChangeShapeType="1"/>
            </p:cNvSpPr>
            <p:nvPr/>
          </p:nvSpPr>
          <p:spPr bwMode="auto">
            <a:xfrm>
              <a:off x="2972" y="3231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1" name="Line 851"/>
            <p:cNvSpPr>
              <a:spLocks noChangeShapeType="1"/>
            </p:cNvSpPr>
            <p:nvPr/>
          </p:nvSpPr>
          <p:spPr bwMode="auto">
            <a:xfrm>
              <a:off x="3026" y="3243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2" name="Line 852"/>
            <p:cNvSpPr>
              <a:spLocks noChangeShapeType="1"/>
            </p:cNvSpPr>
            <p:nvPr/>
          </p:nvSpPr>
          <p:spPr bwMode="auto">
            <a:xfrm>
              <a:off x="3080" y="3255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3" name="Line 853"/>
            <p:cNvSpPr>
              <a:spLocks noChangeShapeType="1"/>
            </p:cNvSpPr>
            <p:nvPr/>
          </p:nvSpPr>
          <p:spPr bwMode="auto">
            <a:xfrm>
              <a:off x="3134" y="3267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4" name="Line 854"/>
            <p:cNvSpPr>
              <a:spLocks noChangeShapeType="1"/>
            </p:cNvSpPr>
            <p:nvPr/>
          </p:nvSpPr>
          <p:spPr bwMode="auto">
            <a:xfrm>
              <a:off x="3188" y="3273"/>
              <a:ext cx="54" cy="1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5" name="Line 855"/>
            <p:cNvSpPr>
              <a:spLocks noChangeShapeType="1"/>
            </p:cNvSpPr>
            <p:nvPr/>
          </p:nvSpPr>
          <p:spPr bwMode="auto">
            <a:xfrm>
              <a:off x="3242" y="3285"/>
              <a:ext cx="48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6" name="Line 856"/>
            <p:cNvSpPr>
              <a:spLocks noChangeShapeType="1"/>
            </p:cNvSpPr>
            <p:nvPr/>
          </p:nvSpPr>
          <p:spPr bwMode="auto">
            <a:xfrm>
              <a:off x="3290" y="3291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7" name="Line 857"/>
            <p:cNvSpPr>
              <a:spLocks noChangeShapeType="1"/>
            </p:cNvSpPr>
            <p:nvPr/>
          </p:nvSpPr>
          <p:spPr bwMode="auto">
            <a:xfrm>
              <a:off x="3344" y="3297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8" name="Line 858"/>
            <p:cNvSpPr>
              <a:spLocks noChangeShapeType="1"/>
            </p:cNvSpPr>
            <p:nvPr/>
          </p:nvSpPr>
          <p:spPr bwMode="auto">
            <a:xfrm>
              <a:off x="3398" y="3303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19" name="Line 859"/>
            <p:cNvSpPr>
              <a:spLocks noChangeShapeType="1"/>
            </p:cNvSpPr>
            <p:nvPr/>
          </p:nvSpPr>
          <p:spPr bwMode="auto">
            <a:xfrm>
              <a:off x="3452" y="3303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0" name="Line 860"/>
            <p:cNvSpPr>
              <a:spLocks noChangeShapeType="1"/>
            </p:cNvSpPr>
            <p:nvPr/>
          </p:nvSpPr>
          <p:spPr bwMode="auto">
            <a:xfrm>
              <a:off x="3506" y="3309"/>
              <a:ext cx="54" cy="6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1" name="Line 861"/>
            <p:cNvSpPr>
              <a:spLocks noChangeShapeType="1"/>
            </p:cNvSpPr>
            <p:nvPr/>
          </p:nvSpPr>
          <p:spPr bwMode="auto">
            <a:xfrm>
              <a:off x="3560" y="3315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2" name="Line 862"/>
            <p:cNvSpPr>
              <a:spLocks noChangeShapeType="1"/>
            </p:cNvSpPr>
            <p:nvPr/>
          </p:nvSpPr>
          <p:spPr bwMode="auto">
            <a:xfrm>
              <a:off x="3614" y="3315"/>
              <a:ext cx="48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3" name="Freeform 863"/>
            <p:cNvSpPr>
              <a:spLocks/>
            </p:cNvSpPr>
            <p:nvPr/>
          </p:nvSpPr>
          <p:spPr bwMode="auto">
            <a:xfrm>
              <a:off x="3662" y="331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4" name="Line 864"/>
            <p:cNvSpPr>
              <a:spLocks noChangeShapeType="1"/>
            </p:cNvSpPr>
            <p:nvPr/>
          </p:nvSpPr>
          <p:spPr bwMode="auto">
            <a:xfrm>
              <a:off x="3716" y="3321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5" name="Line 865"/>
            <p:cNvSpPr>
              <a:spLocks noChangeShapeType="1"/>
            </p:cNvSpPr>
            <p:nvPr/>
          </p:nvSpPr>
          <p:spPr bwMode="auto">
            <a:xfrm>
              <a:off x="3770" y="3321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6" name="Line 866"/>
            <p:cNvSpPr>
              <a:spLocks noChangeShapeType="1"/>
            </p:cNvSpPr>
            <p:nvPr/>
          </p:nvSpPr>
          <p:spPr bwMode="auto">
            <a:xfrm>
              <a:off x="3824" y="3321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7" name="Freeform 867"/>
            <p:cNvSpPr>
              <a:spLocks/>
            </p:cNvSpPr>
            <p:nvPr/>
          </p:nvSpPr>
          <p:spPr bwMode="auto">
            <a:xfrm>
              <a:off x="3878" y="3321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8" name="Line 868"/>
            <p:cNvSpPr>
              <a:spLocks noChangeShapeType="1"/>
            </p:cNvSpPr>
            <p:nvPr/>
          </p:nvSpPr>
          <p:spPr bwMode="auto">
            <a:xfrm>
              <a:off x="3932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29" name="Line 869"/>
            <p:cNvSpPr>
              <a:spLocks noChangeShapeType="1"/>
            </p:cNvSpPr>
            <p:nvPr/>
          </p:nvSpPr>
          <p:spPr bwMode="auto">
            <a:xfrm>
              <a:off x="3986" y="3327"/>
              <a:ext cx="48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0" name="Line 870"/>
            <p:cNvSpPr>
              <a:spLocks noChangeShapeType="1"/>
            </p:cNvSpPr>
            <p:nvPr/>
          </p:nvSpPr>
          <p:spPr bwMode="auto">
            <a:xfrm>
              <a:off x="4034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1" name="Line 871"/>
            <p:cNvSpPr>
              <a:spLocks noChangeShapeType="1"/>
            </p:cNvSpPr>
            <p:nvPr/>
          </p:nvSpPr>
          <p:spPr bwMode="auto">
            <a:xfrm>
              <a:off x="4088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2" name="Line 872"/>
            <p:cNvSpPr>
              <a:spLocks noChangeShapeType="1"/>
            </p:cNvSpPr>
            <p:nvPr/>
          </p:nvSpPr>
          <p:spPr bwMode="auto">
            <a:xfrm>
              <a:off x="4142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3" name="Line 873"/>
            <p:cNvSpPr>
              <a:spLocks noChangeShapeType="1"/>
            </p:cNvSpPr>
            <p:nvPr/>
          </p:nvSpPr>
          <p:spPr bwMode="auto">
            <a:xfrm>
              <a:off x="4196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4" name="Line 874"/>
            <p:cNvSpPr>
              <a:spLocks noChangeShapeType="1"/>
            </p:cNvSpPr>
            <p:nvPr/>
          </p:nvSpPr>
          <p:spPr bwMode="auto">
            <a:xfrm>
              <a:off x="4250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5" name="Line 875"/>
            <p:cNvSpPr>
              <a:spLocks noChangeShapeType="1"/>
            </p:cNvSpPr>
            <p:nvPr/>
          </p:nvSpPr>
          <p:spPr bwMode="auto">
            <a:xfrm>
              <a:off x="4304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6" name="Line 876"/>
            <p:cNvSpPr>
              <a:spLocks noChangeShapeType="1"/>
            </p:cNvSpPr>
            <p:nvPr/>
          </p:nvSpPr>
          <p:spPr bwMode="auto">
            <a:xfrm>
              <a:off x="4358" y="3327"/>
              <a:ext cx="48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7" name="Line 877"/>
            <p:cNvSpPr>
              <a:spLocks noChangeShapeType="1"/>
            </p:cNvSpPr>
            <p:nvPr/>
          </p:nvSpPr>
          <p:spPr bwMode="auto">
            <a:xfrm>
              <a:off x="4406" y="3327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8" name="Freeform 878"/>
            <p:cNvSpPr>
              <a:spLocks/>
            </p:cNvSpPr>
            <p:nvPr/>
          </p:nvSpPr>
          <p:spPr bwMode="auto">
            <a:xfrm>
              <a:off x="4460" y="3327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99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39" name="Line 879"/>
            <p:cNvSpPr>
              <a:spLocks noChangeShapeType="1"/>
            </p:cNvSpPr>
            <p:nvPr/>
          </p:nvSpPr>
          <p:spPr bwMode="auto">
            <a:xfrm>
              <a:off x="4514" y="3333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0" name="Line 880"/>
            <p:cNvSpPr>
              <a:spLocks noChangeShapeType="1"/>
            </p:cNvSpPr>
            <p:nvPr/>
          </p:nvSpPr>
          <p:spPr bwMode="auto">
            <a:xfrm>
              <a:off x="4568" y="3333"/>
              <a:ext cx="54" cy="1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1" name="Line 881"/>
            <p:cNvSpPr>
              <a:spLocks noChangeShapeType="1"/>
            </p:cNvSpPr>
            <p:nvPr/>
          </p:nvSpPr>
          <p:spPr bwMode="auto">
            <a:xfrm>
              <a:off x="1537" y="2150"/>
              <a:ext cx="54" cy="6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2" name="Line 882"/>
            <p:cNvSpPr>
              <a:spLocks noChangeShapeType="1"/>
            </p:cNvSpPr>
            <p:nvPr/>
          </p:nvSpPr>
          <p:spPr bwMode="auto">
            <a:xfrm>
              <a:off x="1591" y="2216"/>
              <a:ext cx="54" cy="6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3" name="Line 883"/>
            <p:cNvSpPr>
              <a:spLocks noChangeShapeType="1"/>
            </p:cNvSpPr>
            <p:nvPr/>
          </p:nvSpPr>
          <p:spPr bwMode="auto">
            <a:xfrm>
              <a:off x="1645" y="2282"/>
              <a:ext cx="54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4" name="Line 884"/>
            <p:cNvSpPr>
              <a:spLocks noChangeShapeType="1"/>
            </p:cNvSpPr>
            <p:nvPr/>
          </p:nvSpPr>
          <p:spPr bwMode="auto">
            <a:xfrm>
              <a:off x="1699" y="2342"/>
              <a:ext cx="54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5" name="Line 885"/>
            <p:cNvSpPr>
              <a:spLocks noChangeShapeType="1"/>
            </p:cNvSpPr>
            <p:nvPr/>
          </p:nvSpPr>
          <p:spPr bwMode="auto">
            <a:xfrm>
              <a:off x="1753" y="2402"/>
              <a:ext cx="54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6" name="Line 886"/>
            <p:cNvSpPr>
              <a:spLocks noChangeShapeType="1"/>
            </p:cNvSpPr>
            <p:nvPr/>
          </p:nvSpPr>
          <p:spPr bwMode="auto">
            <a:xfrm>
              <a:off x="1807" y="2462"/>
              <a:ext cx="48" cy="6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7" name="Line 887"/>
            <p:cNvSpPr>
              <a:spLocks noChangeShapeType="1"/>
            </p:cNvSpPr>
            <p:nvPr/>
          </p:nvSpPr>
          <p:spPr bwMode="auto">
            <a:xfrm>
              <a:off x="1855" y="2522"/>
              <a:ext cx="54" cy="5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8" name="Line 888"/>
            <p:cNvSpPr>
              <a:spLocks noChangeShapeType="1"/>
            </p:cNvSpPr>
            <p:nvPr/>
          </p:nvSpPr>
          <p:spPr bwMode="auto">
            <a:xfrm>
              <a:off x="1909" y="2576"/>
              <a:ext cx="54" cy="5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49" name="Line 889"/>
            <p:cNvSpPr>
              <a:spLocks noChangeShapeType="1"/>
            </p:cNvSpPr>
            <p:nvPr/>
          </p:nvSpPr>
          <p:spPr bwMode="auto">
            <a:xfrm>
              <a:off x="1963" y="2630"/>
              <a:ext cx="54" cy="55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0" name="Line 890"/>
            <p:cNvSpPr>
              <a:spLocks noChangeShapeType="1"/>
            </p:cNvSpPr>
            <p:nvPr/>
          </p:nvSpPr>
          <p:spPr bwMode="auto">
            <a:xfrm>
              <a:off x="2017" y="2685"/>
              <a:ext cx="54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1" name="Line 891"/>
            <p:cNvSpPr>
              <a:spLocks noChangeShapeType="1"/>
            </p:cNvSpPr>
            <p:nvPr/>
          </p:nvSpPr>
          <p:spPr bwMode="auto">
            <a:xfrm>
              <a:off x="2071" y="2733"/>
              <a:ext cx="54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2" name="Line 892"/>
            <p:cNvSpPr>
              <a:spLocks noChangeShapeType="1"/>
            </p:cNvSpPr>
            <p:nvPr/>
          </p:nvSpPr>
          <p:spPr bwMode="auto">
            <a:xfrm>
              <a:off x="2125" y="2781"/>
              <a:ext cx="54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3" name="Line 893"/>
            <p:cNvSpPr>
              <a:spLocks noChangeShapeType="1"/>
            </p:cNvSpPr>
            <p:nvPr/>
          </p:nvSpPr>
          <p:spPr bwMode="auto">
            <a:xfrm>
              <a:off x="2179" y="2829"/>
              <a:ext cx="48" cy="4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4" name="Line 894"/>
            <p:cNvSpPr>
              <a:spLocks noChangeShapeType="1"/>
            </p:cNvSpPr>
            <p:nvPr/>
          </p:nvSpPr>
          <p:spPr bwMode="auto">
            <a:xfrm>
              <a:off x="2227" y="2877"/>
              <a:ext cx="54" cy="4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5" name="Freeform 895"/>
            <p:cNvSpPr>
              <a:spLocks/>
            </p:cNvSpPr>
            <p:nvPr/>
          </p:nvSpPr>
          <p:spPr bwMode="auto">
            <a:xfrm>
              <a:off x="2281" y="2919"/>
              <a:ext cx="5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24"/>
                </a:cxn>
                <a:cxn ang="0">
                  <a:pos x="54" y="48"/>
                </a:cxn>
              </a:cxnLst>
              <a:rect l="0" t="0" r="r" b="b"/>
              <a:pathLst>
                <a:path w="54" h="48">
                  <a:moveTo>
                    <a:pt x="0" y="0"/>
                  </a:moveTo>
                  <a:lnTo>
                    <a:pt x="24" y="24"/>
                  </a:lnTo>
                  <a:lnTo>
                    <a:pt x="54" y="48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6" name="Freeform 896"/>
            <p:cNvSpPr>
              <a:spLocks/>
            </p:cNvSpPr>
            <p:nvPr/>
          </p:nvSpPr>
          <p:spPr bwMode="auto">
            <a:xfrm>
              <a:off x="2335" y="2967"/>
              <a:ext cx="5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6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lnTo>
                    <a:pt x="24" y="18"/>
                  </a:lnTo>
                  <a:lnTo>
                    <a:pt x="54" y="36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7" name="Freeform 897"/>
            <p:cNvSpPr>
              <a:spLocks/>
            </p:cNvSpPr>
            <p:nvPr/>
          </p:nvSpPr>
          <p:spPr bwMode="auto">
            <a:xfrm>
              <a:off x="2389" y="3003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8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8" name="Line 898"/>
            <p:cNvSpPr>
              <a:spLocks noChangeShapeType="1"/>
            </p:cNvSpPr>
            <p:nvPr/>
          </p:nvSpPr>
          <p:spPr bwMode="auto">
            <a:xfrm>
              <a:off x="2443" y="3045"/>
              <a:ext cx="54" cy="3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59" name="Line 899"/>
            <p:cNvSpPr>
              <a:spLocks noChangeShapeType="1"/>
            </p:cNvSpPr>
            <p:nvPr/>
          </p:nvSpPr>
          <p:spPr bwMode="auto">
            <a:xfrm>
              <a:off x="2497" y="3081"/>
              <a:ext cx="54" cy="3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0" name="Line 900"/>
            <p:cNvSpPr>
              <a:spLocks noChangeShapeType="1"/>
            </p:cNvSpPr>
            <p:nvPr/>
          </p:nvSpPr>
          <p:spPr bwMode="auto">
            <a:xfrm>
              <a:off x="2551" y="3117"/>
              <a:ext cx="48" cy="3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1" name="Line 901"/>
            <p:cNvSpPr>
              <a:spLocks noChangeShapeType="1"/>
            </p:cNvSpPr>
            <p:nvPr/>
          </p:nvSpPr>
          <p:spPr bwMode="auto">
            <a:xfrm>
              <a:off x="2599" y="315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2" name="Line 902"/>
            <p:cNvSpPr>
              <a:spLocks noChangeShapeType="1"/>
            </p:cNvSpPr>
            <p:nvPr/>
          </p:nvSpPr>
          <p:spPr bwMode="auto">
            <a:xfrm>
              <a:off x="2653" y="318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3" name="Line 903"/>
            <p:cNvSpPr>
              <a:spLocks noChangeShapeType="1"/>
            </p:cNvSpPr>
            <p:nvPr/>
          </p:nvSpPr>
          <p:spPr bwMode="auto">
            <a:xfrm>
              <a:off x="2707" y="321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4" name="Line 904"/>
            <p:cNvSpPr>
              <a:spLocks noChangeShapeType="1"/>
            </p:cNvSpPr>
            <p:nvPr/>
          </p:nvSpPr>
          <p:spPr bwMode="auto">
            <a:xfrm>
              <a:off x="2761" y="3243"/>
              <a:ext cx="54" cy="30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5" name="Line 905"/>
            <p:cNvSpPr>
              <a:spLocks noChangeShapeType="1"/>
            </p:cNvSpPr>
            <p:nvPr/>
          </p:nvSpPr>
          <p:spPr bwMode="auto">
            <a:xfrm>
              <a:off x="2815" y="3273"/>
              <a:ext cx="54" cy="2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6" name="Line 906"/>
            <p:cNvSpPr>
              <a:spLocks noChangeShapeType="1"/>
            </p:cNvSpPr>
            <p:nvPr/>
          </p:nvSpPr>
          <p:spPr bwMode="auto">
            <a:xfrm>
              <a:off x="2869" y="3297"/>
              <a:ext cx="55" cy="24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7" name="Line 907"/>
            <p:cNvSpPr>
              <a:spLocks noChangeShapeType="1"/>
            </p:cNvSpPr>
            <p:nvPr/>
          </p:nvSpPr>
          <p:spPr bwMode="auto">
            <a:xfrm>
              <a:off x="2924" y="3321"/>
              <a:ext cx="48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8" name="Line 908"/>
            <p:cNvSpPr>
              <a:spLocks noChangeShapeType="1"/>
            </p:cNvSpPr>
            <p:nvPr/>
          </p:nvSpPr>
          <p:spPr bwMode="auto">
            <a:xfrm>
              <a:off x="2972" y="3339"/>
              <a:ext cx="54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69" name="Line 909"/>
            <p:cNvSpPr>
              <a:spLocks noChangeShapeType="1"/>
            </p:cNvSpPr>
            <p:nvPr/>
          </p:nvSpPr>
          <p:spPr bwMode="auto">
            <a:xfrm>
              <a:off x="3026" y="3357"/>
              <a:ext cx="54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0" name="Line 910"/>
            <p:cNvSpPr>
              <a:spLocks noChangeShapeType="1"/>
            </p:cNvSpPr>
            <p:nvPr/>
          </p:nvSpPr>
          <p:spPr bwMode="auto">
            <a:xfrm>
              <a:off x="3080" y="3375"/>
              <a:ext cx="54" cy="1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1" name="Line 911"/>
            <p:cNvSpPr>
              <a:spLocks noChangeShapeType="1"/>
            </p:cNvSpPr>
            <p:nvPr/>
          </p:nvSpPr>
          <p:spPr bwMode="auto">
            <a:xfrm>
              <a:off x="3134" y="3393"/>
              <a:ext cx="54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2" name="Line 912"/>
            <p:cNvSpPr>
              <a:spLocks noChangeShapeType="1"/>
            </p:cNvSpPr>
            <p:nvPr/>
          </p:nvSpPr>
          <p:spPr bwMode="auto">
            <a:xfrm>
              <a:off x="3188" y="3405"/>
              <a:ext cx="54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3" name="Line 913"/>
            <p:cNvSpPr>
              <a:spLocks noChangeShapeType="1"/>
            </p:cNvSpPr>
            <p:nvPr/>
          </p:nvSpPr>
          <p:spPr bwMode="auto">
            <a:xfrm>
              <a:off x="3242" y="3417"/>
              <a:ext cx="48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4" name="Line 914"/>
            <p:cNvSpPr>
              <a:spLocks noChangeShapeType="1"/>
            </p:cNvSpPr>
            <p:nvPr/>
          </p:nvSpPr>
          <p:spPr bwMode="auto">
            <a:xfrm>
              <a:off x="3290" y="3429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5" name="Line 915"/>
            <p:cNvSpPr>
              <a:spLocks noChangeShapeType="1"/>
            </p:cNvSpPr>
            <p:nvPr/>
          </p:nvSpPr>
          <p:spPr bwMode="auto">
            <a:xfrm>
              <a:off x="3344" y="3435"/>
              <a:ext cx="54" cy="12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6" name="Line 916"/>
            <p:cNvSpPr>
              <a:spLocks noChangeShapeType="1"/>
            </p:cNvSpPr>
            <p:nvPr/>
          </p:nvSpPr>
          <p:spPr bwMode="auto">
            <a:xfrm>
              <a:off x="3398" y="3447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7" name="Line 917"/>
            <p:cNvSpPr>
              <a:spLocks noChangeShapeType="1"/>
            </p:cNvSpPr>
            <p:nvPr/>
          </p:nvSpPr>
          <p:spPr bwMode="auto">
            <a:xfrm>
              <a:off x="3452" y="3453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8" name="Line 918"/>
            <p:cNvSpPr>
              <a:spLocks noChangeShapeType="1"/>
            </p:cNvSpPr>
            <p:nvPr/>
          </p:nvSpPr>
          <p:spPr bwMode="auto">
            <a:xfrm>
              <a:off x="3506" y="3459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79" name="Line 919"/>
            <p:cNvSpPr>
              <a:spLocks noChangeShapeType="1"/>
            </p:cNvSpPr>
            <p:nvPr/>
          </p:nvSpPr>
          <p:spPr bwMode="auto">
            <a:xfrm>
              <a:off x="3560" y="3465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0" name="Line 920"/>
            <p:cNvSpPr>
              <a:spLocks noChangeShapeType="1"/>
            </p:cNvSpPr>
            <p:nvPr/>
          </p:nvSpPr>
          <p:spPr bwMode="auto">
            <a:xfrm>
              <a:off x="3614" y="3471"/>
              <a:ext cx="48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1" name="Line 921"/>
            <p:cNvSpPr>
              <a:spLocks noChangeShapeType="1"/>
            </p:cNvSpPr>
            <p:nvPr/>
          </p:nvSpPr>
          <p:spPr bwMode="auto">
            <a:xfrm>
              <a:off x="3662" y="3471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2" name="Line 922"/>
            <p:cNvSpPr>
              <a:spLocks noChangeShapeType="1"/>
            </p:cNvSpPr>
            <p:nvPr/>
          </p:nvSpPr>
          <p:spPr bwMode="auto">
            <a:xfrm>
              <a:off x="3716" y="3477"/>
              <a:ext cx="54" cy="6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3" name="Line 923"/>
            <p:cNvSpPr>
              <a:spLocks noChangeShapeType="1"/>
            </p:cNvSpPr>
            <p:nvPr/>
          </p:nvSpPr>
          <p:spPr bwMode="auto">
            <a:xfrm>
              <a:off x="3770" y="3483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4" name="Line 924"/>
            <p:cNvSpPr>
              <a:spLocks noChangeShapeType="1"/>
            </p:cNvSpPr>
            <p:nvPr/>
          </p:nvSpPr>
          <p:spPr bwMode="auto">
            <a:xfrm>
              <a:off x="3824" y="3483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5" name="Freeform 925"/>
            <p:cNvSpPr>
              <a:spLocks/>
            </p:cNvSpPr>
            <p:nvPr/>
          </p:nvSpPr>
          <p:spPr bwMode="auto">
            <a:xfrm>
              <a:off x="3878" y="348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6" name="Line 926"/>
            <p:cNvSpPr>
              <a:spLocks noChangeShapeType="1"/>
            </p:cNvSpPr>
            <p:nvPr/>
          </p:nvSpPr>
          <p:spPr bwMode="auto">
            <a:xfrm>
              <a:off x="3932" y="3489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7" name="Line 927"/>
            <p:cNvSpPr>
              <a:spLocks noChangeShapeType="1"/>
            </p:cNvSpPr>
            <p:nvPr/>
          </p:nvSpPr>
          <p:spPr bwMode="auto">
            <a:xfrm>
              <a:off x="3986" y="3489"/>
              <a:ext cx="48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8" name="Line 928"/>
            <p:cNvSpPr>
              <a:spLocks noChangeShapeType="1"/>
            </p:cNvSpPr>
            <p:nvPr/>
          </p:nvSpPr>
          <p:spPr bwMode="auto">
            <a:xfrm>
              <a:off x="4034" y="3489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89" name="Freeform 929"/>
            <p:cNvSpPr>
              <a:spLocks/>
            </p:cNvSpPr>
            <p:nvPr/>
          </p:nvSpPr>
          <p:spPr bwMode="auto">
            <a:xfrm>
              <a:off x="4088" y="348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CC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0" name="Line 930"/>
            <p:cNvSpPr>
              <a:spLocks noChangeShapeType="1"/>
            </p:cNvSpPr>
            <p:nvPr/>
          </p:nvSpPr>
          <p:spPr bwMode="auto">
            <a:xfrm>
              <a:off x="4142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1" name="Line 931"/>
            <p:cNvSpPr>
              <a:spLocks noChangeShapeType="1"/>
            </p:cNvSpPr>
            <p:nvPr/>
          </p:nvSpPr>
          <p:spPr bwMode="auto">
            <a:xfrm>
              <a:off x="4196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2" name="Line 932"/>
            <p:cNvSpPr>
              <a:spLocks noChangeShapeType="1"/>
            </p:cNvSpPr>
            <p:nvPr/>
          </p:nvSpPr>
          <p:spPr bwMode="auto">
            <a:xfrm>
              <a:off x="4250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3" name="Line 933"/>
            <p:cNvSpPr>
              <a:spLocks noChangeShapeType="1"/>
            </p:cNvSpPr>
            <p:nvPr/>
          </p:nvSpPr>
          <p:spPr bwMode="auto">
            <a:xfrm>
              <a:off x="4304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4" name="Line 934"/>
            <p:cNvSpPr>
              <a:spLocks noChangeShapeType="1"/>
            </p:cNvSpPr>
            <p:nvPr/>
          </p:nvSpPr>
          <p:spPr bwMode="auto">
            <a:xfrm>
              <a:off x="4358" y="3495"/>
              <a:ext cx="48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5" name="Line 935"/>
            <p:cNvSpPr>
              <a:spLocks noChangeShapeType="1"/>
            </p:cNvSpPr>
            <p:nvPr/>
          </p:nvSpPr>
          <p:spPr bwMode="auto">
            <a:xfrm>
              <a:off x="4406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6" name="Line 936"/>
            <p:cNvSpPr>
              <a:spLocks noChangeShapeType="1"/>
            </p:cNvSpPr>
            <p:nvPr/>
          </p:nvSpPr>
          <p:spPr bwMode="auto">
            <a:xfrm>
              <a:off x="4460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7" name="Line 937"/>
            <p:cNvSpPr>
              <a:spLocks noChangeShapeType="1"/>
            </p:cNvSpPr>
            <p:nvPr/>
          </p:nvSpPr>
          <p:spPr bwMode="auto">
            <a:xfrm>
              <a:off x="4514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8" name="Line 938"/>
            <p:cNvSpPr>
              <a:spLocks noChangeShapeType="1"/>
            </p:cNvSpPr>
            <p:nvPr/>
          </p:nvSpPr>
          <p:spPr bwMode="auto">
            <a:xfrm>
              <a:off x="4568" y="3495"/>
              <a:ext cx="54" cy="1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899" name="Line 939"/>
            <p:cNvSpPr>
              <a:spLocks noChangeShapeType="1"/>
            </p:cNvSpPr>
            <p:nvPr/>
          </p:nvSpPr>
          <p:spPr bwMode="auto">
            <a:xfrm>
              <a:off x="1537" y="2150"/>
              <a:ext cx="54" cy="6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0" name="Line 940"/>
            <p:cNvSpPr>
              <a:spLocks noChangeShapeType="1"/>
            </p:cNvSpPr>
            <p:nvPr/>
          </p:nvSpPr>
          <p:spPr bwMode="auto">
            <a:xfrm>
              <a:off x="1591" y="2216"/>
              <a:ext cx="54" cy="6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1" name="Line 941"/>
            <p:cNvSpPr>
              <a:spLocks noChangeShapeType="1"/>
            </p:cNvSpPr>
            <p:nvPr/>
          </p:nvSpPr>
          <p:spPr bwMode="auto">
            <a:xfrm>
              <a:off x="1645" y="2282"/>
              <a:ext cx="54" cy="6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2" name="Line 942"/>
            <p:cNvSpPr>
              <a:spLocks noChangeShapeType="1"/>
            </p:cNvSpPr>
            <p:nvPr/>
          </p:nvSpPr>
          <p:spPr bwMode="auto">
            <a:xfrm>
              <a:off x="1699" y="2348"/>
              <a:ext cx="54" cy="6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3" name="Line 943"/>
            <p:cNvSpPr>
              <a:spLocks noChangeShapeType="1"/>
            </p:cNvSpPr>
            <p:nvPr/>
          </p:nvSpPr>
          <p:spPr bwMode="auto">
            <a:xfrm>
              <a:off x="1753" y="2408"/>
              <a:ext cx="54" cy="6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4" name="Line 944"/>
            <p:cNvSpPr>
              <a:spLocks noChangeShapeType="1"/>
            </p:cNvSpPr>
            <p:nvPr/>
          </p:nvSpPr>
          <p:spPr bwMode="auto">
            <a:xfrm>
              <a:off x="1807" y="2468"/>
              <a:ext cx="48" cy="6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5" name="Line 945"/>
            <p:cNvSpPr>
              <a:spLocks noChangeShapeType="1"/>
            </p:cNvSpPr>
            <p:nvPr/>
          </p:nvSpPr>
          <p:spPr bwMode="auto">
            <a:xfrm>
              <a:off x="1855" y="2528"/>
              <a:ext cx="54" cy="5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6" name="Line 946"/>
            <p:cNvSpPr>
              <a:spLocks noChangeShapeType="1"/>
            </p:cNvSpPr>
            <p:nvPr/>
          </p:nvSpPr>
          <p:spPr bwMode="auto">
            <a:xfrm>
              <a:off x="1909" y="2582"/>
              <a:ext cx="54" cy="5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7" name="Line 947"/>
            <p:cNvSpPr>
              <a:spLocks noChangeShapeType="1"/>
            </p:cNvSpPr>
            <p:nvPr/>
          </p:nvSpPr>
          <p:spPr bwMode="auto">
            <a:xfrm>
              <a:off x="1963" y="2636"/>
              <a:ext cx="54" cy="55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8" name="Line 948"/>
            <p:cNvSpPr>
              <a:spLocks noChangeShapeType="1"/>
            </p:cNvSpPr>
            <p:nvPr/>
          </p:nvSpPr>
          <p:spPr bwMode="auto">
            <a:xfrm>
              <a:off x="2017" y="2691"/>
              <a:ext cx="54" cy="5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09" name="Line 949"/>
            <p:cNvSpPr>
              <a:spLocks noChangeShapeType="1"/>
            </p:cNvSpPr>
            <p:nvPr/>
          </p:nvSpPr>
          <p:spPr bwMode="auto">
            <a:xfrm>
              <a:off x="2071" y="2745"/>
              <a:ext cx="54" cy="4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0" name="Freeform 950"/>
            <p:cNvSpPr>
              <a:spLocks/>
            </p:cNvSpPr>
            <p:nvPr/>
          </p:nvSpPr>
          <p:spPr bwMode="auto">
            <a:xfrm>
              <a:off x="2125" y="2793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30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1" name="Line 951"/>
            <p:cNvSpPr>
              <a:spLocks noChangeShapeType="1"/>
            </p:cNvSpPr>
            <p:nvPr/>
          </p:nvSpPr>
          <p:spPr bwMode="auto">
            <a:xfrm>
              <a:off x="2179" y="2847"/>
              <a:ext cx="48" cy="4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2" name="Line 952"/>
            <p:cNvSpPr>
              <a:spLocks noChangeShapeType="1"/>
            </p:cNvSpPr>
            <p:nvPr/>
          </p:nvSpPr>
          <p:spPr bwMode="auto">
            <a:xfrm>
              <a:off x="2227" y="2895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3" name="Line 953"/>
            <p:cNvSpPr>
              <a:spLocks noChangeShapeType="1"/>
            </p:cNvSpPr>
            <p:nvPr/>
          </p:nvSpPr>
          <p:spPr bwMode="auto">
            <a:xfrm>
              <a:off x="2281" y="2937"/>
              <a:ext cx="54" cy="4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4" name="Line 954"/>
            <p:cNvSpPr>
              <a:spLocks noChangeShapeType="1"/>
            </p:cNvSpPr>
            <p:nvPr/>
          </p:nvSpPr>
          <p:spPr bwMode="auto">
            <a:xfrm>
              <a:off x="2335" y="2985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5" name="Line 955"/>
            <p:cNvSpPr>
              <a:spLocks noChangeShapeType="1"/>
            </p:cNvSpPr>
            <p:nvPr/>
          </p:nvSpPr>
          <p:spPr bwMode="auto">
            <a:xfrm>
              <a:off x="2389" y="3027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6" name="Line 956"/>
            <p:cNvSpPr>
              <a:spLocks noChangeShapeType="1"/>
            </p:cNvSpPr>
            <p:nvPr/>
          </p:nvSpPr>
          <p:spPr bwMode="auto">
            <a:xfrm>
              <a:off x="2443" y="3069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7" name="Line 957"/>
            <p:cNvSpPr>
              <a:spLocks noChangeShapeType="1"/>
            </p:cNvSpPr>
            <p:nvPr/>
          </p:nvSpPr>
          <p:spPr bwMode="auto">
            <a:xfrm>
              <a:off x="2497" y="3111"/>
              <a:ext cx="54" cy="4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8" name="Line 958"/>
            <p:cNvSpPr>
              <a:spLocks noChangeShapeType="1"/>
            </p:cNvSpPr>
            <p:nvPr/>
          </p:nvSpPr>
          <p:spPr bwMode="auto">
            <a:xfrm>
              <a:off x="2551" y="3153"/>
              <a:ext cx="48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19" name="Line 959"/>
            <p:cNvSpPr>
              <a:spLocks noChangeShapeType="1"/>
            </p:cNvSpPr>
            <p:nvPr/>
          </p:nvSpPr>
          <p:spPr bwMode="auto">
            <a:xfrm>
              <a:off x="2599" y="3189"/>
              <a:ext cx="54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0" name="Line 960"/>
            <p:cNvSpPr>
              <a:spLocks noChangeShapeType="1"/>
            </p:cNvSpPr>
            <p:nvPr/>
          </p:nvSpPr>
          <p:spPr bwMode="auto">
            <a:xfrm>
              <a:off x="2653" y="3225"/>
              <a:ext cx="54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1" name="Line 961"/>
            <p:cNvSpPr>
              <a:spLocks noChangeShapeType="1"/>
            </p:cNvSpPr>
            <p:nvPr/>
          </p:nvSpPr>
          <p:spPr bwMode="auto">
            <a:xfrm>
              <a:off x="2707" y="3261"/>
              <a:ext cx="54" cy="3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2" name="Line 962"/>
            <p:cNvSpPr>
              <a:spLocks noChangeShapeType="1"/>
            </p:cNvSpPr>
            <p:nvPr/>
          </p:nvSpPr>
          <p:spPr bwMode="auto">
            <a:xfrm>
              <a:off x="2761" y="3297"/>
              <a:ext cx="54" cy="3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3" name="Line 963"/>
            <p:cNvSpPr>
              <a:spLocks noChangeShapeType="1"/>
            </p:cNvSpPr>
            <p:nvPr/>
          </p:nvSpPr>
          <p:spPr bwMode="auto">
            <a:xfrm>
              <a:off x="2815" y="3327"/>
              <a:ext cx="54" cy="3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4" name="Line 964"/>
            <p:cNvSpPr>
              <a:spLocks noChangeShapeType="1"/>
            </p:cNvSpPr>
            <p:nvPr/>
          </p:nvSpPr>
          <p:spPr bwMode="auto">
            <a:xfrm>
              <a:off x="2869" y="3357"/>
              <a:ext cx="55" cy="3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5" name="Line 965"/>
            <p:cNvSpPr>
              <a:spLocks noChangeShapeType="1"/>
            </p:cNvSpPr>
            <p:nvPr/>
          </p:nvSpPr>
          <p:spPr bwMode="auto">
            <a:xfrm>
              <a:off x="2924" y="3387"/>
              <a:ext cx="48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6" name="Line 966"/>
            <p:cNvSpPr>
              <a:spLocks noChangeShapeType="1"/>
            </p:cNvSpPr>
            <p:nvPr/>
          </p:nvSpPr>
          <p:spPr bwMode="auto">
            <a:xfrm>
              <a:off x="2972" y="3411"/>
              <a:ext cx="54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7" name="Line 967"/>
            <p:cNvSpPr>
              <a:spLocks noChangeShapeType="1"/>
            </p:cNvSpPr>
            <p:nvPr/>
          </p:nvSpPr>
          <p:spPr bwMode="auto">
            <a:xfrm>
              <a:off x="3026" y="3435"/>
              <a:ext cx="54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8" name="Line 968"/>
            <p:cNvSpPr>
              <a:spLocks noChangeShapeType="1"/>
            </p:cNvSpPr>
            <p:nvPr/>
          </p:nvSpPr>
          <p:spPr bwMode="auto">
            <a:xfrm>
              <a:off x="3080" y="3459"/>
              <a:ext cx="54" cy="2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29" name="Line 969"/>
            <p:cNvSpPr>
              <a:spLocks noChangeShapeType="1"/>
            </p:cNvSpPr>
            <p:nvPr/>
          </p:nvSpPr>
          <p:spPr bwMode="auto">
            <a:xfrm>
              <a:off x="3134" y="3483"/>
              <a:ext cx="54" cy="1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0" name="Line 970"/>
            <p:cNvSpPr>
              <a:spLocks noChangeShapeType="1"/>
            </p:cNvSpPr>
            <p:nvPr/>
          </p:nvSpPr>
          <p:spPr bwMode="auto">
            <a:xfrm>
              <a:off x="3188" y="3501"/>
              <a:ext cx="54" cy="1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1" name="Line 971"/>
            <p:cNvSpPr>
              <a:spLocks noChangeShapeType="1"/>
            </p:cNvSpPr>
            <p:nvPr/>
          </p:nvSpPr>
          <p:spPr bwMode="auto">
            <a:xfrm>
              <a:off x="3242" y="3519"/>
              <a:ext cx="48" cy="1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2" name="Line 972"/>
            <p:cNvSpPr>
              <a:spLocks noChangeShapeType="1"/>
            </p:cNvSpPr>
            <p:nvPr/>
          </p:nvSpPr>
          <p:spPr bwMode="auto">
            <a:xfrm>
              <a:off x="3290" y="3537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3" name="Line 973"/>
            <p:cNvSpPr>
              <a:spLocks noChangeShapeType="1"/>
            </p:cNvSpPr>
            <p:nvPr/>
          </p:nvSpPr>
          <p:spPr bwMode="auto">
            <a:xfrm>
              <a:off x="3344" y="3549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4" name="Line 974"/>
            <p:cNvSpPr>
              <a:spLocks noChangeShapeType="1"/>
            </p:cNvSpPr>
            <p:nvPr/>
          </p:nvSpPr>
          <p:spPr bwMode="auto">
            <a:xfrm>
              <a:off x="3398" y="3561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5" name="Line 975"/>
            <p:cNvSpPr>
              <a:spLocks noChangeShapeType="1"/>
            </p:cNvSpPr>
            <p:nvPr/>
          </p:nvSpPr>
          <p:spPr bwMode="auto">
            <a:xfrm>
              <a:off x="3452" y="3573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6" name="Line 976"/>
            <p:cNvSpPr>
              <a:spLocks noChangeShapeType="1"/>
            </p:cNvSpPr>
            <p:nvPr/>
          </p:nvSpPr>
          <p:spPr bwMode="auto">
            <a:xfrm>
              <a:off x="3506" y="3585"/>
              <a:ext cx="54" cy="12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7" name="Line 977"/>
            <p:cNvSpPr>
              <a:spLocks noChangeShapeType="1"/>
            </p:cNvSpPr>
            <p:nvPr/>
          </p:nvSpPr>
          <p:spPr bwMode="auto">
            <a:xfrm>
              <a:off x="3560" y="3597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8" name="Line 978"/>
            <p:cNvSpPr>
              <a:spLocks noChangeShapeType="1"/>
            </p:cNvSpPr>
            <p:nvPr/>
          </p:nvSpPr>
          <p:spPr bwMode="auto">
            <a:xfrm>
              <a:off x="3614" y="3603"/>
              <a:ext cx="48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39" name="Line 979"/>
            <p:cNvSpPr>
              <a:spLocks noChangeShapeType="1"/>
            </p:cNvSpPr>
            <p:nvPr/>
          </p:nvSpPr>
          <p:spPr bwMode="auto">
            <a:xfrm>
              <a:off x="3662" y="3609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0" name="Line 980"/>
            <p:cNvSpPr>
              <a:spLocks noChangeShapeType="1"/>
            </p:cNvSpPr>
            <p:nvPr/>
          </p:nvSpPr>
          <p:spPr bwMode="auto">
            <a:xfrm>
              <a:off x="3716" y="3615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1" name="Line 981"/>
            <p:cNvSpPr>
              <a:spLocks noChangeShapeType="1"/>
            </p:cNvSpPr>
            <p:nvPr/>
          </p:nvSpPr>
          <p:spPr bwMode="auto">
            <a:xfrm>
              <a:off x="3770" y="3621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2" name="Line 982"/>
            <p:cNvSpPr>
              <a:spLocks noChangeShapeType="1"/>
            </p:cNvSpPr>
            <p:nvPr/>
          </p:nvSpPr>
          <p:spPr bwMode="auto">
            <a:xfrm>
              <a:off x="3824" y="3627"/>
              <a:ext cx="54" cy="6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3" name="Line 983"/>
            <p:cNvSpPr>
              <a:spLocks noChangeShapeType="1"/>
            </p:cNvSpPr>
            <p:nvPr/>
          </p:nvSpPr>
          <p:spPr bwMode="auto">
            <a:xfrm>
              <a:off x="3878" y="3633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4" name="Freeform 984"/>
            <p:cNvSpPr>
              <a:spLocks/>
            </p:cNvSpPr>
            <p:nvPr/>
          </p:nvSpPr>
          <p:spPr bwMode="auto">
            <a:xfrm>
              <a:off x="3932" y="363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5" name="Line 985"/>
            <p:cNvSpPr>
              <a:spLocks noChangeShapeType="1"/>
            </p:cNvSpPr>
            <p:nvPr/>
          </p:nvSpPr>
          <p:spPr bwMode="auto">
            <a:xfrm>
              <a:off x="3986" y="3639"/>
              <a:ext cx="48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6" name="Line 986"/>
            <p:cNvSpPr>
              <a:spLocks noChangeShapeType="1"/>
            </p:cNvSpPr>
            <p:nvPr/>
          </p:nvSpPr>
          <p:spPr bwMode="auto">
            <a:xfrm>
              <a:off x="4034" y="3639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7" name="Freeform 987"/>
            <p:cNvSpPr>
              <a:spLocks/>
            </p:cNvSpPr>
            <p:nvPr/>
          </p:nvSpPr>
          <p:spPr bwMode="auto">
            <a:xfrm>
              <a:off x="4088" y="363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8" name="Line 988"/>
            <p:cNvSpPr>
              <a:spLocks noChangeShapeType="1"/>
            </p:cNvSpPr>
            <p:nvPr/>
          </p:nvSpPr>
          <p:spPr bwMode="auto">
            <a:xfrm>
              <a:off x="4142" y="3645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49" name="Line 989"/>
            <p:cNvSpPr>
              <a:spLocks noChangeShapeType="1"/>
            </p:cNvSpPr>
            <p:nvPr/>
          </p:nvSpPr>
          <p:spPr bwMode="auto">
            <a:xfrm>
              <a:off x="4196" y="3645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0" name="Line 990"/>
            <p:cNvSpPr>
              <a:spLocks noChangeShapeType="1"/>
            </p:cNvSpPr>
            <p:nvPr/>
          </p:nvSpPr>
          <p:spPr bwMode="auto">
            <a:xfrm>
              <a:off x="4250" y="3645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1" name="Freeform 991"/>
            <p:cNvSpPr>
              <a:spLocks/>
            </p:cNvSpPr>
            <p:nvPr/>
          </p:nvSpPr>
          <p:spPr bwMode="auto">
            <a:xfrm>
              <a:off x="4304" y="3645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30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FFCC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2" name="Line 992"/>
            <p:cNvSpPr>
              <a:spLocks noChangeShapeType="1"/>
            </p:cNvSpPr>
            <p:nvPr/>
          </p:nvSpPr>
          <p:spPr bwMode="auto">
            <a:xfrm>
              <a:off x="4358" y="3651"/>
              <a:ext cx="48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3" name="Line 993"/>
            <p:cNvSpPr>
              <a:spLocks noChangeShapeType="1"/>
            </p:cNvSpPr>
            <p:nvPr/>
          </p:nvSpPr>
          <p:spPr bwMode="auto">
            <a:xfrm>
              <a:off x="4406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4" name="Line 994"/>
            <p:cNvSpPr>
              <a:spLocks noChangeShapeType="1"/>
            </p:cNvSpPr>
            <p:nvPr/>
          </p:nvSpPr>
          <p:spPr bwMode="auto">
            <a:xfrm>
              <a:off x="4460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5" name="Line 995"/>
            <p:cNvSpPr>
              <a:spLocks noChangeShapeType="1"/>
            </p:cNvSpPr>
            <p:nvPr/>
          </p:nvSpPr>
          <p:spPr bwMode="auto">
            <a:xfrm>
              <a:off x="4514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6" name="Line 996"/>
            <p:cNvSpPr>
              <a:spLocks noChangeShapeType="1"/>
            </p:cNvSpPr>
            <p:nvPr/>
          </p:nvSpPr>
          <p:spPr bwMode="auto">
            <a:xfrm>
              <a:off x="4568" y="3651"/>
              <a:ext cx="54" cy="1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7" name="Line 997"/>
            <p:cNvSpPr>
              <a:spLocks noChangeShapeType="1"/>
            </p:cNvSpPr>
            <p:nvPr/>
          </p:nvSpPr>
          <p:spPr bwMode="auto">
            <a:xfrm>
              <a:off x="1537" y="2150"/>
              <a:ext cx="54" cy="6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8" name="Line 998"/>
            <p:cNvSpPr>
              <a:spLocks noChangeShapeType="1"/>
            </p:cNvSpPr>
            <p:nvPr/>
          </p:nvSpPr>
          <p:spPr bwMode="auto">
            <a:xfrm>
              <a:off x="1591" y="2216"/>
              <a:ext cx="54" cy="6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59" name="Line 999"/>
            <p:cNvSpPr>
              <a:spLocks noChangeShapeType="1"/>
            </p:cNvSpPr>
            <p:nvPr/>
          </p:nvSpPr>
          <p:spPr bwMode="auto">
            <a:xfrm>
              <a:off x="1645" y="2282"/>
              <a:ext cx="54" cy="6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0" name="Line 1000"/>
            <p:cNvSpPr>
              <a:spLocks noChangeShapeType="1"/>
            </p:cNvSpPr>
            <p:nvPr/>
          </p:nvSpPr>
          <p:spPr bwMode="auto">
            <a:xfrm>
              <a:off x="1699" y="2348"/>
              <a:ext cx="54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1" name="Line 1001"/>
            <p:cNvSpPr>
              <a:spLocks noChangeShapeType="1"/>
            </p:cNvSpPr>
            <p:nvPr/>
          </p:nvSpPr>
          <p:spPr bwMode="auto">
            <a:xfrm>
              <a:off x="1753" y="2408"/>
              <a:ext cx="54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2" name="Line 1002"/>
            <p:cNvSpPr>
              <a:spLocks noChangeShapeType="1"/>
            </p:cNvSpPr>
            <p:nvPr/>
          </p:nvSpPr>
          <p:spPr bwMode="auto">
            <a:xfrm>
              <a:off x="1807" y="2468"/>
              <a:ext cx="48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3" name="Line 1003"/>
            <p:cNvSpPr>
              <a:spLocks noChangeShapeType="1"/>
            </p:cNvSpPr>
            <p:nvPr/>
          </p:nvSpPr>
          <p:spPr bwMode="auto">
            <a:xfrm>
              <a:off x="1855" y="2528"/>
              <a:ext cx="54" cy="6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4" name="Line 1004"/>
            <p:cNvSpPr>
              <a:spLocks noChangeShapeType="1"/>
            </p:cNvSpPr>
            <p:nvPr/>
          </p:nvSpPr>
          <p:spPr bwMode="auto">
            <a:xfrm>
              <a:off x="1909" y="2588"/>
              <a:ext cx="54" cy="5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5" name="Line 1005"/>
            <p:cNvSpPr>
              <a:spLocks noChangeShapeType="1"/>
            </p:cNvSpPr>
            <p:nvPr/>
          </p:nvSpPr>
          <p:spPr bwMode="auto">
            <a:xfrm>
              <a:off x="1963" y="2642"/>
              <a:ext cx="54" cy="55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6" name="Line 1006"/>
            <p:cNvSpPr>
              <a:spLocks noChangeShapeType="1"/>
            </p:cNvSpPr>
            <p:nvPr/>
          </p:nvSpPr>
          <p:spPr bwMode="auto">
            <a:xfrm>
              <a:off x="2017" y="2697"/>
              <a:ext cx="54" cy="5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7" name="Line 1007"/>
            <p:cNvSpPr>
              <a:spLocks noChangeShapeType="1"/>
            </p:cNvSpPr>
            <p:nvPr/>
          </p:nvSpPr>
          <p:spPr bwMode="auto">
            <a:xfrm>
              <a:off x="2071" y="2751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8" name="Freeform 1008"/>
            <p:cNvSpPr>
              <a:spLocks/>
            </p:cNvSpPr>
            <p:nvPr/>
          </p:nvSpPr>
          <p:spPr bwMode="auto">
            <a:xfrm>
              <a:off x="2125" y="2799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30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69" name="Line 1009"/>
            <p:cNvSpPr>
              <a:spLocks noChangeShapeType="1"/>
            </p:cNvSpPr>
            <p:nvPr/>
          </p:nvSpPr>
          <p:spPr bwMode="auto">
            <a:xfrm>
              <a:off x="2179" y="2853"/>
              <a:ext cx="48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0" name="Line 1010"/>
            <p:cNvSpPr>
              <a:spLocks noChangeShapeType="1"/>
            </p:cNvSpPr>
            <p:nvPr/>
          </p:nvSpPr>
          <p:spPr bwMode="auto">
            <a:xfrm>
              <a:off x="2227" y="2901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1" name="Line 1011"/>
            <p:cNvSpPr>
              <a:spLocks noChangeShapeType="1"/>
            </p:cNvSpPr>
            <p:nvPr/>
          </p:nvSpPr>
          <p:spPr bwMode="auto">
            <a:xfrm>
              <a:off x="2281" y="2949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2" name="Line 1012"/>
            <p:cNvSpPr>
              <a:spLocks noChangeShapeType="1"/>
            </p:cNvSpPr>
            <p:nvPr/>
          </p:nvSpPr>
          <p:spPr bwMode="auto">
            <a:xfrm>
              <a:off x="2335" y="2997"/>
              <a:ext cx="54" cy="4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3" name="Line 1013"/>
            <p:cNvSpPr>
              <a:spLocks noChangeShapeType="1"/>
            </p:cNvSpPr>
            <p:nvPr/>
          </p:nvSpPr>
          <p:spPr bwMode="auto">
            <a:xfrm>
              <a:off x="2389" y="3039"/>
              <a:ext cx="54" cy="4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4" name="Line 1014"/>
            <p:cNvSpPr>
              <a:spLocks noChangeShapeType="1"/>
            </p:cNvSpPr>
            <p:nvPr/>
          </p:nvSpPr>
          <p:spPr bwMode="auto">
            <a:xfrm>
              <a:off x="2443" y="3081"/>
              <a:ext cx="54" cy="4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5" name="Line 1015"/>
            <p:cNvSpPr>
              <a:spLocks noChangeShapeType="1"/>
            </p:cNvSpPr>
            <p:nvPr/>
          </p:nvSpPr>
          <p:spPr bwMode="auto">
            <a:xfrm>
              <a:off x="2497" y="3129"/>
              <a:ext cx="54" cy="4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6" name="Line 1016"/>
            <p:cNvSpPr>
              <a:spLocks noChangeShapeType="1"/>
            </p:cNvSpPr>
            <p:nvPr/>
          </p:nvSpPr>
          <p:spPr bwMode="auto">
            <a:xfrm>
              <a:off x="2551" y="3171"/>
              <a:ext cx="48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7" name="Freeform 1017"/>
            <p:cNvSpPr>
              <a:spLocks/>
            </p:cNvSpPr>
            <p:nvPr/>
          </p:nvSpPr>
          <p:spPr bwMode="auto">
            <a:xfrm>
              <a:off x="2599" y="3207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8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8" name="Line 1018"/>
            <p:cNvSpPr>
              <a:spLocks noChangeShapeType="1"/>
            </p:cNvSpPr>
            <p:nvPr/>
          </p:nvSpPr>
          <p:spPr bwMode="auto">
            <a:xfrm>
              <a:off x="2653" y="3249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79" name="Line 1019"/>
            <p:cNvSpPr>
              <a:spLocks noChangeShapeType="1"/>
            </p:cNvSpPr>
            <p:nvPr/>
          </p:nvSpPr>
          <p:spPr bwMode="auto">
            <a:xfrm>
              <a:off x="2707" y="3285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0" name="Line 1020"/>
            <p:cNvSpPr>
              <a:spLocks noChangeShapeType="1"/>
            </p:cNvSpPr>
            <p:nvPr/>
          </p:nvSpPr>
          <p:spPr bwMode="auto">
            <a:xfrm>
              <a:off x="2761" y="3321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1" name="Line 1021"/>
            <p:cNvSpPr>
              <a:spLocks noChangeShapeType="1"/>
            </p:cNvSpPr>
            <p:nvPr/>
          </p:nvSpPr>
          <p:spPr bwMode="auto">
            <a:xfrm>
              <a:off x="2815" y="3357"/>
              <a:ext cx="54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2" name="Line 1022"/>
            <p:cNvSpPr>
              <a:spLocks noChangeShapeType="1"/>
            </p:cNvSpPr>
            <p:nvPr/>
          </p:nvSpPr>
          <p:spPr bwMode="auto">
            <a:xfrm>
              <a:off x="2869" y="3393"/>
              <a:ext cx="55" cy="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3" name="Line 1023"/>
            <p:cNvSpPr>
              <a:spLocks noChangeShapeType="1"/>
            </p:cNvSpPr>
            <p:nvPr/>
          </p:nvSpPr>
          <p:spPr bwMode="auto">
            <a:xfrm>
              <a:off x="2924" y="3429"/>
              <a:ext cx="48" cy="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4" name="Line 1024"/>
            <p:cNvSpPr>
              <a:spLocks noChangeShapeType="1"/>
            </p:cNvSpPr>
            <p:nvPr/>
          </p:nvSpPr>
          <p:spPr bwMode="auto">
            <a:xfrm>
              <a:off x="2972" y="3459"/>
              <a:ext cx="54" cy="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5" name="Line 1025"/>
            <p:cNvSpPr>
              <a:spLocks noChangeShapeType="1"/>
            </p:cNvSpPr>
            <p:nvPr/>
          </p:nvSpPr>
          <p:spPr bwMode="auto">
            <a:xfrm>
              <a:off x="3026" y="3489"/>
              <a:ext cx="54" cy="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6" name="Line 1026"/>
            <p:cNvSpPr>
              <a:spLocks noChangeShapeType="1"/>
            </p:cNvSpPr>
            <p:nvPr/>
          </p:nvSpPr>
          <p:spPr bwMode="auto">
            <a:xfrm>
              <a:off x="3080" y="3519"/>
              <a:ext cx="54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7" name="Line 1027"/>
            <p:cNvSpPr>
              <a:spLocks noChangeShapeType="1"/>
            </p:cNvSpPr>
            <p:nvPr/>
          </p:nvSpPr>
          <p:spPr bwMode="auto">
            <a:xfrm>
              <a:off x="3134" y="3543"/>
              <a:ext cx="54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8" name="Line 1028"/>
            <p:cNvSpPr>
              <a:spLocks noChangeShapeType="1"/>
            </p:cNvSpPr>
            <p:nvPr/>
          </p:nvSpPr>
          <p:spPr bwMode="auto">
            <a:xfrm>
              <a:off x="3188" y="3567"/>
              <a:ext cx="54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89" name="Line 1029"/>
            <p:cNvSpPr>
              <a:spLocks noChangeShapeType="1"/>
            </p:cNvSpPr>
            <p:nvPr/>
          </p:nvSpPr>
          <p:spPr bwMode="auto">
            <a:xfrm>
              <a:off x="3242" y="3591"/>
              <a:ext cx="48" cy="24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0" name="Line 1030"/>
            <p:cNvSpPr>
              <a:spLocks noChangeShapeType="1"/>
            </p:cNvSpPr>
            <p:nvPr/>
          </p:nvSpPr>
          <p:spPr bwMode="auto">
            <a:xfrm>
              <a:off x="3290" y="3615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1" name="Line 1031"/>
            <p:cNvSpPr>
              <a:spLocks noChangeShapeType="1"/>
            </p:cNvSpPr>
            <p:nvPr/>
          </p:nvSpPr>
          <p:spPr bwMode="auto">
            <a:xfrm>
              <a:off x="3344" y="3633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2" name="Line 1032"/>
            <p:cNvSpPr>
              <a:spLocks noChangeShapeType="1"/>
            </p:cNvSpPr>
            <p:nvPr/>
          </p:nvSpPr>
          <p:spPr bwMode="auto">
            <a:xfrm>
              <a:off x="3398" y="3651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3" name="Line 1033"/>
            <p:cNvSpPr>
              <a:spLocks noChangeShapeType="1"/>
            </p:cNvSpPr>
            <p:nvPr/>
          </p:nvSpPr>
          <p:spPr bwMode="auto">
            <a:xfrm>
              <a:off x="3452" y="3669"/>
              <a:ext cx="54" cy="1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4" name="Line 1034"/>
            <p:cNvSpPr>
              <a:spLocks noChangeShapeType="1"/>
            </p:cNvSpPr>
            <p:nvPr/>
          </p:nvSpPr>
          <p:spPr bwMode="auto">
            <a:xfrm>
              <a:off x="3506" y="3687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5" name="Line 1035"/>
            <p:cNvSpPr>
              <a:spLocks noChangeShapeType="1"/>
            </p:cNvSpPr>
            <p:nvPr/>
          </p:nvSpPr>
          <p:spPr bwMode="auto">
            <a:xfrm>
              <a:off x="3560" y="3699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6" name="Line 1036"/>
            <p:cNvSpPr>
              <a:spLocks noChangeShapeType="1"/>
            </p:cNvSpPr>
            <p:nvPr/>
          </p:nvSpPr>
          <p:spPr bwMode="auto">
            <a:xfrm>
              <a:off x="3614" y="3711"/>
              <a:ext cx="48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7" name="Line 1037"/>
            <p:cNvSpPr>
              <a:spLocks noChangeShapeType="1"/>
            </p:cNvSpPr>
            <p:nvPr/>
          </p:nvSpPr>
          <p:spPr bwMode="auto">
            <a:xfrm>
              <a:off x="3662" y="3723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8" name="Line 1038"/>
            <p:cNvSpPr>
              <a:spLocks noChangeShapeType="1"/>
            </p:cNvSpPr>
            <p:nvPr/>
          </p:nvSpPr>
          <p:spPr bwMode="auto">
            <a:xfrm>
              <a:off x="3716" y="3735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999" name="Line 1039"/>
            <p:cNvSpPr>
              <a:spLocks noChangeShapeType="1"/>
            </p:cNvSpPr>
            <p:nvPr/>
          </p:nvSpPr>
          <p:spPr bwMode="auto">
            <a:xfrm>
              <a:off x="3770" y="3741"/>
              <a:ext cx="54" cy="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0" name="Line 1040"/>
            <p:cNvSpPr>
              <a:spLocks noChangeShapeType="1"/>
            </p:cNvSpPr>
            <p:nvPr/>
          </p:nvSpPr>
          <p:spPr bwMode="auto">
            <a:xfrm>
              <a:off x="3824" y="3753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1" name="Line 1041"/>
            <p:cNvSpPr>
              <a:spLocks noChangeShapeType="1"/>
            </p:cNvSpPr>
            <p:nvPr/>
          </p:nvSpPr>
          <p:spPr bwMode="auto">
            <a:xfrm>
              <a:off x="3878" y="3759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2" name="Line 1042"/>
            <p:cNvSpPr>
              <a:spLocks noChangeShapeType="1"/>
            </p:cNvSpPr>
            <p:nvPr/>
          </p:nvSpPr>
          <p:spPr bwMode="auto">
            <a:xfrm>
              <a:off x="3932" y="3765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3" name="Line 1043"/>
            <p:cNvSpPr>
              <a:spLocks noChangeShapeType="1"/>
            </p:cNvSpPr>
            <p:nvPr/>
          </p:nvSpPr>
          <p:spPr bwMode="auto">
            <a:xfrm>
              <a:off x="3986" y="3771"/>
              <a:ext cx="48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4" name="Line 1044"/>
            <p:cNvSpPr>
              <a:spLocks noChangeShapeType="1"/>
            </p:cNvSpPr>
            <p:nvPr/>
          </p:nvSpPr>
          <p:spPr bwMode="auto">
            <a:xfrm>
              <a:off x="4034" y="3771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5" name="Line 1045"/>
            <p:cNvSpPr>
              <a:spLocks noChangeShapeType="1"/>
            </p:cNvSpPr>
            <p:nvPr/>
          </p:nvSpPr>
          <p:spPr bwMode="auto">
            <a:xfrm>
              <a:off x="4088" y="3777"/>
              <a:ext cx="54" cy="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6" name="Line 1046"/>
            <p:cNvSpPr>
              <a:spLocks noChangeShapeType="1"/>
            </p:cNvSpPr>
            <p:nvPr/>
          </p:nvSpPr>
          <p:spPr bwMode="auto">
            <a:xfrm>
              <a:off x="4142" y="3783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7" name="Line 1047"/>
            <p:cNvSpPr>
              <a:spLocks noChangeShapeType="1"/>
            </p:cNvSpPr>
            <p:nvPr/>
          </p:nvSpPr>
          <p:spPr bwMode="auto">
            <a:xfrm>
              <a:off x="4196" y="3783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8" name="Freeform 1048"/>
            <p:cNvSpPr>
              <a:spLocks/>
            </p:cNvSpPr>
            <p:nvPr/>
          </p:nvSpPr>
          <p:spPr bwMode="auto">
            <a:xfrm>
              <a:off x="4250" y="3783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09" name="Line 1049"/>
            <p:cNvSpPr>
              <a:spLocks noChangeShapeType="1"/>
            </p:cNvSpPr>
            <p:nvPr/>
          </p:nvSpPr>
          <p:spPr bwMode="auto">
            <a:xfrm>
              <a:off x="4304" y="3789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0" name="Line 1050"/>
            <p:cNvSpPr>
              <a:spLocks noChangeShapeType="1"/>
            </p:cNvSpPr>
            <p:nvPr/>
          </p:nvSpPr>
          <p:spPr bwMode="auto">
            <a:xfrm>
              <a:off x="4358" y="3789"/>
              <a:ext cx="48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1" name="Freeform 1051"/>
            <p:cNvSpPr>
              <a:spLocks/>
            </p:cNvSpPr>
            <p:nvPr/>
          </p:nvSpPr>
          <p:spPr bwMode="auto">
            <a:xfrm>
              <a:off x="4406" y="3789"/>
              <a:ext cx="54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  <a:cxn ang="0">
                  <a:pos x="54" y="6"/>
                </a:cxn>
              </a:cxnLst>
              <a:rect l="0" t="0" r="r" b="b"/>
              <a:pathLst>
                <a:path w="54" h="6">
                  <a:moveTo>
                    <a:pt x="0" y="0"/>
                  </a:moveTo>
                  <a:lnTo>
                    <a:pt x="24" y="0"/>
                  </a:lnTo>
                  <a:lnTo>
                    <a:pt x="54" y="6"/>
                  </a:lnTo>
                </a:path>
              </a:pathLst>
            </a:custGeom>
            <a:noFill/>
            <a:ln w="38100" cmpd="sng">
              <a:solidFill>
                <a:srgbClr val="3366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2" name="Line 1052"/>
            <p:cNvSpPr>
              <a:spLocks noChangeShapeType="1"/>
            </p:cNvSpPr>
            <p:nvPr/>
          </p:nvSpPr>
          <p:spPr bwMode="auto">
            <a:xfrm>
              <a:off x="4460" y="3795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3" name="Line 1053"/>
            <p:cNvSpPr>
              <a:spLocks noChangeShapeType="1"/>
            </p:cNvSpPr>
            <p:nvPr/>
          </p:nvSpPr>
          <p:spPr bwMode="auto">
            <a:xfrm>
              <a:off x="4514" y="3795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4" name="Line 1054"/>
            <p:cNvSpPr>
              <a:spLocks noChangeShapeType="1"/>
            </p:cNvSpPr>
            <p:nvPr/>
          </p:nvSpPr>
          <p:spPr bwMode="auto">
            <a:xfrm>
              <a:off x="4568" y="3795"/>
              <a:ext cx="54" cy="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5" name="Line 1055"/>
            <p:cNvSpPr>
              <a:spLocks noChangeShapeType="1"/>
            </p:cNvSpPr>
            <p:nvPr/>
          </p:nvSpPr>
          <p:spPr bwMode="auto">
            <a:xfrm>
              <a:off x="1537" y="2150"/>
              <a:ext cx="54" cy="7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6" name="Line 1056"/>
            <p:cNvSpPr>
              <a:spLocks noChangeShapeType="1"/>
            </p:cNvSpPr>
            <p:nvPr/>
          </p:nvSpPr>
          <p:spPr bwMode="auto">
            <a:xfrm>
              <a:off x="1591" y="2222"/>
              <a:ext cx="54" cy="6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7" name="Line 1057"/>
            <p:cNvSpPr>
              <a:spLocks noChangeShapeType="1"/>
            </p:cNvSpPr>
            <p:nvPr/>
          </p:nvSpPr>
          <p:spPr bwMode="auto">
            <a:xfrm>
              <a:off x="1645" y="2288"/>
              <a:ext cx="54" cy="6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8" name="Line 1058"/>
            <p:cNvSpPr>
              <a:spLocks noChangeShapeType="1"/>
            </p:cNvSpPr>
            <p:nvPr/>
          </p:nvSpPr>
          <p:spPr bwMode="auto">
            <a:xfrm>
              <a:off x="1699" y="2348"/>
              <a:ext cx="54" cy="6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19" name="Line 1059"/>
            <p:cNvSpPr>
              <a:spLocks noChangeShapeType="1"/>
            </p:cNvSpPr>
            <p:nvPr/>
          </p:nvSpPr>
          <p:spPr bwMode="auto">
            <a:xfrm>
              <a:off x="1753" y="2414"/>
              <a:ext cx="54" cy="6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0" name="Line 1060"/>
            <p:cNvSpPr>
              <a:spLocks noChangeShapeType="1"/>
            </p:cNvSpPr>
            <p:nvPr/>
          </p:nvSpPr>
          <p:spPr bwMode="auto">
            <a:xfrm>
              <a:off x="1807" y="2474"/>
              <a:ext cx="48" cy="6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1" name="Line 1061"/>
            <p:cNvSpPr>
              <a:spLocks noChangeShapeType="1"/>
            </p:cNvSpPr>
            <p:nvPr/>
          </p:nvSpPr>
          <p:spPr bwMode="auto">
            <a:xfrm>
              <a:off x="1855" y="2534"/>
              <a:ext cx="54" cy="5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2" name="Freeform 1062"/>
            <p:cNvSpPr>
              <a:spLocks/>
            </p:cNvSpPr>
            <p:nvPr/>
          </p:nvSpPr>
          <p:spPr bwMode="auto">
            <a:xfrm>
              <a:off x="1909" y="2588"/>
              <a:ext cx="54" cy="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30"/>
                </a:cxn>
                <a:cxn ang="0">
                  <a:pos x="54" y="60"/>
                </a:cxn>
              </a:cxnLst>
              <a:rect l="0" t="0" r="r" b="b"/>
              <a:pathLst>
                <a:path w="54" h="60">
                  <a:moveTo>
                    <a:pt x="0" y="0"/>
                  </a:moveTo>
                  <a:lnTo>
                    <a:pt x="24" y="30"/>
                  </a:lnTo>
                  <a:lnTo>
                    <a:pt x="54" y="60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3" name="Line 1063"/>
            <p:cNvSpPr>
              <a:spLocks noChangeShapeType="1"/>
            </p:cNvSpPr>
            <p:nvPr/>
          </p:nvSpPr>
          <p:spPr bwMode="auto">
            <a:xfrm>
              <a:off x="1963" y="2648"/>
              <a:ext cx="54" cy="55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4" name="Line 1064"/>
            <p:cNvSpPr>
              <a:spLocks noChangeShapeType="1"/>
            </p:cNvSpPr>
            <p:nvPr/>
          </p:nvSpPr>
          <p:spPr bwMode="auto">
            <a:xfrm>
              <a:off x="2017" y="2703"/>
              <a:ext cx="54" cy="5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5" name="Line 1065"/>
            <p:cNvSpPr>
              <a:spLocks noChangeShapeType="1"/>
            </p:cNvSpPr>
            <p:nvPr/>
          </p:nvSpPr>
          <p:spPr bwMode="auto">
            <a:xfrm>
              <a:off x="2071" y="2757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6" name="Freeform 1066"/>
            <p:cNvSpPr>
              <a:spLocks/>
            </p:cNvSpPr>
            <p:nvPr/>
          </p:nvSpPr>
          <p:spPr bwMode="auto">
            <a:xfrm>
              <a:off x="2125" y="2805"/>
              <a:ext cx="54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24"/>
                </a:cxn>
                <a:cxn ang="0">
                  <a:pos x="54" y="54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30" y="24"/>
                  </a:lnTo>
                  <a:lnTo>
                    <a:pt x="54" y="54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7" name="Line 1067"/>
            <p:cNvSpPr>
              <a:spLocks noChangeShapeType="1"/>
            </p:cNvSpPr>
            <p:nvPr/>
          </p:nvSpPr>
          <p:spPr bwMode="auto">
            <a:xfrm>
              <a:off x="2179" y="2859"/>
              <a:ext cx="48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8" name="Line 1068"/>
            <p:cNvSpPr>
              <a:spLocks noChangeShapeType="1"/>
            </p:cNvSpPr>
            <p:nvPr/>
          </p:nvSpPr>
          <p:spPr bwMode="auto">
            <a:xfrm>
              <a:off x="2227" y="2907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29" name="Line 1069"/>
            <p:cNvSpPr>
              <a:spLocks noChangeShapeType="1"/>
            </p:cNvSpPr>
            <p:nvPr/>
          </p:nvSpPr>
          <p:spPr bwMode="auto">
            <a:xfrm>
              <a:off x="2281" y="2955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0" name="Line 1070"/>
            <p:cNvSpPr>
              <a:spLocks noChangeShapeType="1"/>
            </p:cNvSpPr>
            <p:nvPr/>
          </p:nvSpPr>
          <p:spPr bwMode="auto">
            <a:xfrm>
              <a:off x="2335" y="3003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1" name="Line 1071"/>
            <p:cNvSpPr>
              <a:spLocks noChangeShapeType="1"/>
            </p:cNvSpPr>
            <p:nvPr/>
          </p:nvSpPr>
          <p:spPr bwMode="auto">
            <a:xfrm>
              <a:off x="2389" y="3051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2" name="Line 1072"/>
            <p:cNvSpPr>
              <a:spLocks noChangeShapeType="1"/>
            </p:cNvSpPr>
            <p:nvPr/>
          </p:nvSpPr>
          <p:spPr bwMode="auto">
            <a:xfrm>
              <a:off x="2443" y="3099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3" name="Line 1073"/>
            <p:cNvSpPr>
              <a:spLocks noChangeShapeType="1"/>
            </p:cNvSpPr>
            <p:nvPr/>
          </p:nvSpPr>
          <p:spPr bwMode="auto">
            <a:xfrm>
              <a:off x="2497" y="3141"/>
              <a:ext cx="54" cy="48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4" name="Line 1074"/>
            <p:cNvSpPr>
              <a:spLocks noChangeShapeType="1"/>
            </p:cNvSpPr>
            <p:nvPr/>
          </p:nvSpPr>
          <p:spPr bwMode="auto">
            <a:xfrm>
              <a:off x="2551" y="3189"/>
              <a:ext cx="48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5" name="Line 1075"/>
            <p:cNvSpPr>
              <a:spLocks noChangeShapeType="1"/>
            </p:cNvSpPr>
            <p:nvPr/>
          </p:nvSpPr>
          <p:spPr bwMode="auto">
            <a:xfrm>
              <a:off x="2599" y="3231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6" name="Line 1076"/>
            <p:cNvSpPr>
              <a:spLocks noChangeShapeType="1"/>
            </p:cNvSpPr>
            <p:nvPr/>
          </p:nvSpPr>
          <p:spPr bwMode="auto">
            <a:xfrm>
              <a:off x="2653" y="3273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7" name="Line 1077"/>
            <p:cNvSpPr>
              <a:spLocks noChangeShapeType="1"/>
            </p:cNvSpPr>
            <p:nvPr/>
          </p:nvSpPr>
          <p:spPr bwMode="auto">
            <a:xfrm>
              <a:off x="2707" y="3315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8" name="Line 1078"/>
            <p:cNvSpPr>
              <a:spLocks noChangeShapeType="1"/>
            </p:cNvSpPr>
            <p:nvPr/>
          </p:nvSpPr>
          <p:spPr bwMode="auto">
            <a:xfrm>
              <a:off x="2761" y="3357"/>
              <a:ext cx="54" cy="4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39" name="Line 1079"/>
            <p:cNvSpPr>
              <a:spLocks noChangeShapeType="1"/>
            </p:cNvSpPr>
            <p:nvPr/>
          </p:nvSpPr>
          <p:spPr bwMode="auto">
            <a:xfrm>
              <a:off x="2815" y="3399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0" name="Freeform 1080"/>
            <p:cNvSpPr>
              <a:spLocks/>
            </p:cNvSpPr>
            <p:nvPr/>
          </p:nvSpPr>
          <p:spPr bwMode="auto">
            <a:xfrm>
              <a:off x="2869" y="3435"/>
              <a:ext cx="55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18"/>
                </a:cxn>
                <a:cxn ang="0">
                  <a:pos x="55" y="42"/>
                </a:cxn>
              </a:cxnLst>
              <a:rect l="0" t="0" r="r" b="b"/>
              <a:pathLst>
                <a:path w="55" h="42">
                  <a:moveTo>
                    <a:pt x="0" y="0"/>
                  </a:moveTo>
                  <a:lnTo>
                    <a:pt x="30" y="18"/>
                  </a:lnTo>
                  <a:lnTo>
                    <a:pt x="55" y="42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1" name="Line 1081"/>
            <p:cNvSpPr>
              <a:spLocks noChangeShapeType="1"/>
            </p:cNvSpPr>
            <p:nvPr/>
          </p:nvSpPr>
          <p:spPr bwMode="auto">
            <a:xfrm>
              <a:off x="2924" y="3477"/>
              <a:ext cx="48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2" name="Line 1082"/>
            <p:cNvSpPr>
              <a:spLocks noChangeShapeType="1"/>
            </p:cNvSpPr>
            <p:nvPr/>
          </p:nvSpPr>
          <p:spPr bwMode="auto">
            <a:xfrm>
              <a:off x="2972" y="3513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3" name="Line 1083"/>
            <p:cNvSpPr>
              <a:spLocks noChangeShapeType="1"/>
            </p:cNvSpPr>
            <p:nvPr/>
          </p:nvSpPr>
          <p:spPr bwMode="auto">
            <a:xfrm>
              <a:off x="3026" y="3549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4" name="Freeform 1084"/>
            <p:cNvSpPr>
              <a:spLocks/>
            </p:cNvSpPr>
            <p:nvPr/>
          </p:nvSpPr>
          <p:spPr bwMode="auto">
            <a:xfrm>
              <a:off x="3080" y="3585"/>
              <a:ext cx="54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42"/>
                </a:cxn>
              </a:cxnLst>
              <a:rect l="0" t="0" r="r" b="b"/>
              <a:pathLst>
                <a:path w="54" h="42">
                  <a:moveTo>
                    <a:pt x="0" y="0"/>
                  </a:moveTo>
                  <a:lnTo>
                    <a:pt x="24" y="18"/>
                  </a:lnTo>
                  <a:lnTo>
                    <a:pt x="54" y="42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5" name="Line 1085"/>
            <p:cNvSpPr>
              <a:spLocks noChangeShapeType="1"/>
            </p:cNvSpPr>
            <p:nvPr/>
          </p:nvSpPr>
          <p:spPr bwMode="auto">
            <a:xfrm>
              <a:off x="3134" y="3627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6" name="Line 1086"/>
            <p:cNvSpPr>
              <a:spLocks noChangeShapeType="1"/>
            </p:cNvSpPr>
            <p:nvPr/>
          </p:nvSpPr>
          <p:spPr bwMode="auto">
            <a:xfrm>
              <a:off x="3188" y="3663"/>
              <a:ext cx="54" cy="3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7" name="Line 1087"/>
            <p:cNvSpPr>
              <a:spLocks noChangeShapeType="1"/>
            </p:cNvSpPr>
            <p:nvPr/>
          </p:nvSpPr>
          <p:spPr bwMode="auto">
            <a:xfrm>
              <a:off x="3242" y="3693"/>
              <a:ext cx="48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8" name="Line 1088"/>
            <p:cNvSpPr>
              <a:spLocks noChangeShapeType="1"/>
            </p:cNvSpPr>
            <p:nvPr/>
          </p:nvSpPr>
          <p:spPr bwMode="auto">
            <a:xfrm>
              <a:off x="3290" y="3729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49" name="Line 1089"/>
            <p:cNvSpPr>
              <a:spLocks noChangeShapeType="1"/>
            </p:cNvSpPr>
            <p:nvPr/>
          </p:nvSpPr>
          <p:spPr bwMode="auto">
            <a:xfrm>
              <a:off x="3344" y="3765"/>
              <a:ext cx="54" cy="36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50" name="Line 1090"/>
            <p:cNvSpPr>
              <a:spLocks noChangeShapeType="1"/>
            </p:cNvSpPr>
            <p:nvPr/>
          </p:nvSpPr>
          <p:spPr bwMode="auto">
            <a:xfrm>
              <a:off x="3398" y="3801"/>
              <a:ext cx="54" cy="3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51" name="Freeform 1091"/>
            <p:cNvSpPr>
              <a:spLocks/>
            </p:cNvSpPr>
            <p:nvPr/>
          </p:nvSpPr>
          <p:spPr bwMode="auto">
            <a:xfrm>
              <a:off x="3452" y="3831"/>
              <a:ext cx="5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18"/>
                </a:cxn>
                <a:cxn ang="0">
                  <a:pos x="54" y="36"/>
                </a:cxn>
              </a:cxnLst>
              <a:rect l="0" t="0" r="r" b="b"/>
              <a:pathLst>
                <a:path w="54" h="36">
                  <a:moveTo>
                    <a:pt x="0" y="0"/>
                  </a:moveTo>
                  <a:lnTo>
                    <a:pt x="24" y="18"/>
                  </a:lnTo>
                  <a:lnTo>
                    <a:pt x="54" y="36"/>
                  </a:lnTo>
                </a:path>
              </a:pathLst>
            </a:custGeom>
            <a:noFill/>
            <a:ln w="38100" cmpd="sng">
              <a:solidFill>
                <a:srgbClr val="33CCCC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8052" name="Line 1092"/>
            <p:cNvSpPr>
              <a:spLocks noChangeShapeType="1"/>
            </p:cNvSpPr>
            <p:nvPr/>
          </p:nvSpPr>
          <p:spPr bwMode="auto">
            <a:xfrm>
              <a:off x="3506" y="3867"/>
              <a:ext cx="54" cy="30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8064" name="Rectangle 1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Frictional Losses in Straight Pipes:</a:t>
            </a:r>
            <a:br>
              <a:rPr lang="en-US" dirty="0"/>
            </a:br>
            <a:r>
              <a:rPr lang="en-US" dirty="0"/>
              <a:t>Moody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21F8C-D40B-4DB8-B64A-32D71354B4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82" y="2237514"/>
            <a:ext cx="1537202" cy="42055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EB87F68-190F-4F80-8B73-F80CDA923986}"/>
              </a:ext>
            </a:extLst>
          </p:cNvPr>
          <p:cNvGrpSpPr/>
          <p:nvPr/>
        </p:nvGrpSpPr>
        <p:grpSpPr>
          <a:xfrm>
            <a:off x="3400937" y="4283503"/>
            <a:ext cx="1009650" cy="785810"/>
            <a:chOff x="2249488" y="4479133"/>
            <a:chExt cx="1009650" cy="7858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3D08E2-FBD3-4AA8-9B16-92A0428521C2}"/>
                </a:ext>
              </a:extLst>
            </p:cNvPr>
            <p:cNvSpPr/>
            <p:nvPr/>
          </p:nvSpPr>
          <p:spPr>
            <a:xfrm>
              <a:off x="2249488" y="4479133"/>
              <a:ext cx="1009650" cy="78581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8FA529-3025-4C9D-94E9-A549FBC91A0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299" y="4584476"/>
              <a:ext cx="842720" cy="60019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751CA2B-F940-4ADA-9E8C-2D65401B824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758" y="3427095"/>
            <a:ext cx="304800" cy="4693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67E2C5-1348-4BDE-8D9E-7D5DD508E79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26" y="6167103"/>
            <a:ext cx="977462" cy="46229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CBD3DB1-0E64-403A-B70B-DC5B4D707F16}"/>
              </a:ext>
            </a:extLst>
          </p:cNvPr>
          <p:cNvGrpSpPr/>
          <p:nvPr/>
        </p:nvGrpSpPr>
        <p:grpSpPr>
          <a:xfrm>
            <a:off x="7116075" y="1516402"/>
            <a:ext cx="2292792" cy="883652"/>
            <a:chOff x="5762404" y="1694448"/>
            <a:chExt cx="2292792" cy="883652"/>
          </a:xfrm>
        </p:grpSpPr>
        <p:sp>
          <p:nvSpPr>
            <p:cNvPr id="297050" name="Line 90"/>
            <p:cNvSpPr>
              <a:spLocks noChangeShapeType="1"/>
            </p:cNvSpPr>
            <p:nvPr/>
          </p:nvSpPr>
          <p:spPr bwMode="auto">
            <a:xfrm>
              <a:off x="7366000" y="2490788"/>
              <a:ext cx="228600" cy="158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51" name="Rectangle 91"/>
            <p:cNvSpPr>
              <a:spLocks noChangeArrowheads="1"/>
            </p:cNvSpPr>
            <p:nvPr/>
          </p:nvSpPr>
          <p:spPr bwMode="auto">
            <a:xfrm>
              <a:off x="7632700" y="2395538"/>
              <a:ext cx="26670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200"/>
                <a:t>0.05</a:t>
              </a:r>
              <a:endParaRPr lang="en-US" sz="2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B30E2C-AB56-457C-9371-10624AC76F65}"/>
                </a:ext>
              </a:extLst>
            </p:cNvPr>
            <p:cNvSpPr/>
            <p:nvPr/>
          </p:nvSpPr>
          <p:spPr>
            <a:xfrm>
              <a:off x="5762404" y="1694448"/>
              <a:ext cx="2292792" cy="6012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0" name="Picture 1099">
              <a:extLst>
                <a:ext uri="{FF2B5EF4-FFF2-40B4-BE49-F238E27FC236}">
                  <a16:creationId xmlns:a16="http://schemas.microsoft.com/office/drawing/2014/main" id="{E812937C-7E00-49B2-BB1C-C462F2ED147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3514" y="1715375"/>
              <a:ext cx="2206629" cy="549172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5B0D-2BF0-4B79-8684-7B8E6385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Tanks are connected with a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23148-D7BA-4A6C-AB88-9BCD516CF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flow rate is Q</a:t>
            </a:r>
          </a:p>
          <a:p>
            <a:r>
              <a:rPr lang="en-US" dirty="0"/>
              <a:t>Pipe diameter is 1” </a:t>
            </a:r>
          </a:p>
          <a:p>
            <a:r>
              <a:rPr lang="en-US" dirty="0"/>
              <a:t>Downstream tank water surface is 1 m lower than the upstream tank water surface</a:t>
            </a:r>
          </a:p>
          <a:p>
            <a:r>
              <a:rPr lang="en-US" dirty="0"/>
              <a:t>You may assume </a:t>
            </a:r>
          </a:p>
          <a:p>
            <a:pPr lvl="1"/>
            <a:r>
              <a:rPr lang="en-US" dirty="0"/>
              <a:t>the flow is turbulent (high Reynolds Number)</a:t>
            </a:r>
          </a:p>
          <a:p>
            <a:pPr lvl="1"/>
            <a:r>
              <a:rPr lang="en-US" dirty="0"/>
              <a:t>the pipe walls are rough</a:t>
            </a:r>
          </a:p>
          <a:p>
            <a:pPr lvl="1"/>
            <a:r>
              <a:rPr lang="en-US" dirty="0"/>
              <a:t>The pipe length/diameter is large enough that major losses dominate </a:t>
            </a:r>
          </a:p>
        </p:txBody>
      </p:sp>
    </p:spTree>
    <p:extLst>
      <p:ext uri="{BB962C8B-B14F-4D97-AF65-F5344CB8AC3E}">
        <p14:creationId xmlns:p14="http://schemas.microsoft.com/office/powerpoint/2010/main" val="15385664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17371E-2FE5-4952-8B5C-B001ED6C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pipe connecting two tanks (</a:t>
            </a:r>
            <a:r>
              <a:rPr lang="en-US" dirty="0" err="1">
                <a:hlinkClick r:id="rId3"/>
              </a:rPr>
              <a:t>Onshape</a:t>
            </a:r>
            <a:r>
              <a:rPr lang="en-US" dirty="0">
                <a:hlinkClick r:id="rId3"/>
              </a:rPr>
              <a:t> model</a:t>
            </a:r>
            <a:r>
              <a:rPr lang="en-US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8AAD47-B375-461C-9890-4E17F7B9F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APPROXIMATELY (no calculators!) how much further must I lower the downstream tank to double the flow rate? (assume the pipe remains the same length!)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31AC3-5D21-4A03-AA41-902250C2854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53" y="2836394"/>
            <a:ext cx="12192000" cy="4036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39B923-11DC-43BF-8767-A5F18324361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52400" y="2835747"/>
            <a:ext cx="12292146" cy="3989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EB018-84B8-4E02-BE27-6B26DFCF1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97748"/>
            <a:ext cx="12192000" cy="312708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42495BD-ACA2-4C4A-AB00-7B908345DBE4}"/>
              </a:ext>
            </a:extLst>
          </p:cNvPr>
          <p:cNvGrpSpPr/>
          <p:nvPr/>
        </p:nvGrpSpPr>
        <p:grpSpPr>
          <a:xfrm>
            <a:off x="2133600" y="4514088"/>
            <a:ext cx="8001000" cy="990600"/>
            <a:chOff x="2133600" y="4514088"/>
            <a:chExt cx="8001000" cy="9906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55D1C8-AD11-4645-A212-D61FA77564F0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4514088"/>
              <a:ext cx="734348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C11ACC-2949-4B23-A96C-19C483B8F870}"/>
                </a:ext>
              </a:extLst>
            </p:cNvPr>
            <p:cNvCxnSpPr/>
            <p:nvPr/>
          </p:nvCxnSpPr>
          <p:spPr>
            <a:xfrm>
              <a:off x="9122389" y="4514088"/>
              <a:ext cx="0" cy="990600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8EA0A6-6A07-4417-B5F0-E848974BC392}"/>
                </a:ext>
              </a:extLst>
            </p:cNvPr>
            <p:cNvSpPr txBox="1"/>
            <p:nvPr/>
          </p:nvSpPr>
          <p:spPr>
            <a:xfrm>
              <a:off x="8819577" y="4751833"/>
              <a:ext cx="5934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1 m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2917F1-A683-40F2-9ADF-4873ADBEB2F3}"/>
                </a:ext>
              </a:extLst>
            </p:cNvPr>
            <p:cNvCxnSpPr>
              <a:cxnSpLocks/>
            </p:cNvCxnSpPr>
            <p:nvPr/>
          </p:nvCxnSpPr>
          <p:spPr>
            <a:xfrm>
              <a:off x="8819577" y="5504688"/>
              <a:ext cx="131502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0A3FF8-0DE6-4B3A-B718-BA81E5D5F2D8}"/>
              </a:ext>
            </a:extLst>
          </p:cNvPr>
          <p:cNvGrpSpPr/>
          <p:nvPr/>
        </p:nvGrpSpPr>
        <p:grpSpPr>
          <a:xfrm>
            <a:off x="5420302" y="5596371"/>
            <a:ext cx="1070551" cy="369332"/>
            <a:chOff x="5420302" y="5596371"/>
            <a:chExt cx="1070551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2F018A-F451-47D6-977B-39AD18899BA8}"/>
                </a:ext>
              </a:extLst>
            </p:cNvPr>
            <p:cNvSpPr txBox="1"/>
            <p:nvPr/>
          </p:nvSpPr>
          <p:spPr>
            <a:xfrm>
              <a:off x="5420302" y="5596371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EEBC228-48C5-4E45-98DF-07D1DF5EC020}"/>
                </a:ext>
              </a:extLst>
            </p:cNvPr>
            <p:cNvCxnSpPr/>
            <p:nvPr/>
          </p:nvCxnSpPr>
          <p:spPr>
            <a:xfrm>
              <a:off x="5728853" y="5781037"/>
              <a:ext cx="762000" cy="11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29304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73146CC-6283-429D-A23D-461F0FB3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loss through a long, rough pipe with turbulent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Decreases with increased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Remains constant with increased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Increases approximately in proportion to the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Increases approximately in proportion to the square of the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Increases in proportion to the natural log of the flow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E41893-C9EF-41CB-8713-7D527B17E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311" y="1721211"/>
            <a:ext cx="3545197" cy="217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70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49D9-A1FB-47BE-9F3A-8558A22A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creating the two tanks with a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0B5F-2F54-4EF0-8EBE-057FBC41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472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362.2047"/>
  <p:tag name="LATEXADDIN" val="\documentclass{article}&#10;\usepackage{amsmath}&#10;\pagestyle{empty}&#10;\begin{document}&#10;&#10;&#10;$${\rm{f}} = \frac{64}{{\mathop{\rm Re}\nolimits} }$$&#10;&#10;\end{document}"/>
  <p:tag name="IGUANATEXSIZE" val="25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.4627"/>
  <p:tag name="ORIGINALWIDTH" val="642.6697"/>
  <p:tag name="LATEXADDIN" val="\documentclass{article}&#10;\usepackage{amsmath}&#10;\pagestyle{empty}&#10;\begin{document}&#10;&#10;&#10;$$h_{\rm{f}} \, = \, {\rm{f}} \frac{L}{D} \frac{\bar v^2}{2g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316.086"/>
  <p:tag name="LATEXADDIN" val="\documentclass{article}&#10;\usepackage{amsmath}&#10;\pagestyle{empty}&#10;\begin{document}&#10;&#10;$$ h_{\rm{f}} = \frac{32\mu LV}{\rho gD^2} = \frac{128\mu LQ}{\rho g\pi D^4}$$&#10;&#10;&#10;\end{document}"/>
  <p:tag name="IGUANATEXSIZE" val="23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1331.833"/>
  <p:tag name="LATEXADDIN" val="\documentclass{article}&#10;\usepackage{amsmath}&#10;\pagestyle{empty}&#10;\begin{document}&#10;&#10;&#10;$${\rm{f}} = \frac{0.25} {\left[ \log \left( \frac{\epsilon }{3.7D} + \frac{5.74}{{\rm Re}^{0.9}} \right) \right]^2}$$&#10;&#10;&#10;\end{document}"/>
  <p:tag name="IGUANATEXSIZE" val="25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556.4305"/>
  <p:tag name="LATEXADDIN" val="\documentclass{article}&#10;\usepackage{amsmath}&#10;\pagestyle{empty}&#10;\begin{document}&#10;&#10;${\rm{f}} = \left( C_p \frac{D}{l} \right)$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84.73937"/>
  <p:tag name="LATEXADDIN" val="\documentclass{article}&#10;\usepackage{amsmath}&#10;\pagestyle{empty}&#10;\begin{document}&#10;&#10;&#10;$\frac{\epsilon }{D}$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.9647"/>
  <p:tag name="ORIGINALWIDTH" val="596.1754"/>
  <p:tag name="LATEXADDIN" val="\documentclass{article}&#10;\usepackage{amsmath}&#10;\pagestyle{empty}&#10;\begin{document}&#10;&#10;$${\rm{Re}} = \frac{\rho VD}{\mu}$$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1331.833"/>
  <p:tag name="LATEXADDIN" val="\documentclass{article}&#10;\usepackage{amsmath}&#10;\pagestyle{empty}&#10;\begin{document}&#10;&#10;&#10;$${\rm{f}} = \frac{0.25} {\left[ \log \left( \frac{\epsilon }{3.7D} + \frac{5.74}{{\rm Re}^{0.9}} \right) \right]^2}$$&#10;&#10;&#10;\end{document}"/>
  <p:tag name="IGUANATEXSIZE" val="25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362.2047"/>
  <p:tag name="LATEXADDIN" val="\documentclass{article}&#10;\usepackage{amsmath}&#10;\pagestyle{empty}&#10;\begin{document}&#10;&#10;$$\rm{f} = \frac{64}{Re}$$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AguaClara the road</Template>
  <TotalTime>11552</TotalTime>
  <Words>296</Words>
  <Application>Microsoft Office PowerPoint</Application>
  <PresentationFormat>Widescreen</PresentationFormat>
  <Paragraphs>69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Candara</vt:lpstr>
      <vt:lpstr>Century Gothic</vt:lpstr>
      <vt:lpstr>Wingdings</vt:lpstr>
      <vt:lpstr>Arial</vt:lpstr>
      <vt:lpstr>Calibri</vt:lpstr>
      <vt:lpstr>SWOT 2021</vt:lpstr>
      <vt:lpstr>Head Loss in a Long STRAIGHT Tube (due to wall shear): Major Losses</vt:lpstr>
      <vt:lpstr>Frictional Losses in Straight Pipes: Moody Diagram</vt:lpstr>
      <vt:lpstr>Two Tanks are connected with a pipe</vt:lpstr>
      <vt:lpstr>Long pipe connecting two tanks (Onshape model)</vt:lpstr>
      <vt:lpstr>Head loss through a long, rough pipe with turbulent flow</vt:lpstr>
      <vt:lpstr>Demo creating the two tanks with a pipe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4540: Sustainable Small-Scale Water Supplies</dc:title>
  <dc:creator>Monroe Weber-Shirk</dc:creator>
  <cp:lastModifiedBy>Monroe Weber-Shirk</cp:lastModifiedBy>
  <cp:revision>312</cp:revision>
  <dcterms:created xsi:type="dcterms:W3CDTF">2008-08-26T14:48:34Z</dcterms:created>
  <dcterms:modified xsi:type="dcterms:W3CDTF">2023-01-11T21:43:22Z</dcterms:modified>
</cp:coreProperties>
</file>