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64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Wingdings</vt:lpstr>
      <vt:lpstr>Lecture 4540 2017</vt:lpstr>
      <vt:lpstr>1_Lecture 4540 2016</vt:lpstr>
      <vt:lpstr>2_Lecture 4540 2016</vt:lpstr>
      <vt:lpstr>Introduction</vt:lpstr>
      <vt:lpstr>Generalize the design process </vt:lpstr>
      <vt:lpstr>Unit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Monroe Weber-Shirk</cp:lastModifiedBy>
  <cp:revision>3</cp:revision>
  <dcterms:created xsi:type="dcterms:W3CDTF">2019-06-12T13:24:20Z</dcterms:created>
  <dcterms:modified xsi:type="dcterms:W3CDTF">2019-06-12T14:28:28Z</dcterms:modified>
</cp:coreProperties>
</file>