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5"/>
  </p:notesMasterIdLst>
  <p:handoutMasterIdLst>
    <p:handoutMasterId r:id="rId16"/>
  </p:handoutMasterIdLst>
  <p:sldIdLst>
    <p:sldId id="284" r:id="rId5"/>
    <p:sldId id="283" r:id="rId6"/>
    <p:sldId id="285" r:id="rId7"/>
    <p:sldId id="290" r:id="rId8"/>
    <p:sldId id="287" r:id="rId9"/>
    <p:sldId id="288" r:id="rId10"/>
    <p:sldId id="289" r:id="rId11"/>
    <p:sldId id="286" r:id="rId12"/>
    <p:sldId id="291" r:id="rId13"/>
    <p:sldId id="292" r:id="rId1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49" autoAdjust="0"/>
  </p:normalViewPr>
  <p:slideViewPr>
    <p:cSldViewPr snapToGrid="0">
      <p:cViewPr varScale="1">
        <p:scale>
          <a:sx n="62" d="100"/>
          <a:sy n="62" d="100"/>
        </p:scale>
        <p:origin x="84" y="13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profile" TargetMode="External"/><Relationship Id="rId2" Type="http://schemas.openxmlformats.org/officeDocument/2006/relationships/hyperlink" Target="https://github.com/MWSteams/4590FSP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Monroe Weber-Shirk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Online Intro</a:t>
            </a:r>
            <a:br>
              <a:rPr lang="en-US" dirty="0" smtClean="0"/>
            </a:br>
            <a:r>
              <a:rPr lang="en-US" dirty="0" smtClean="0"/>
              <a:t>CEE 4590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4440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4/14/20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4590FSP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github.com/MWSteams/4590FSP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and change your username so it is readable by a human (include your name) </a:t>
            </a:r>
            <a:r>
              <a:rPr lang="en-US" dirty="0">
                <a:hlinkClick r:id="rId3"/>
              </a:rPr>
              <a:t>https://github.com/settings/profile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5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228600"/>
            <a:ext cx="7282249" cy="1143000"/>
          </a:xfrm>
        </p:spPr>
        <p:txBody>
          <a:bodyPr/>
          <a:lstStyle/>
          <a:p>
            <a:r>
              <a:rPr lang="en-US" dirty="0" smtClean="0"/>
              <a:t>Zooming and online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389341" cy="4525963"/>
          </a:xfrm>
        </p:spPr>
        <p:txBody>
          <a:bodyPr/>
          <a:lstStyle/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Checking in in breakout rooms</a:t>
            </a:r>
          </a:p>
          <a:p>
            <a:pPr>
              <a:buClrTx/>
            </a:pPr>
            <a:r>
              <a:rPr lang="en-US" sz="2400" b="1" u="sng" dirty="0" smtClean="0">
                <a:solidFill>
                  <a:schemeClr val="bg2"/>
                </a:solidFill>
              </a:rPr>
              <a:t>Community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of learners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Regular class time Zoom meetings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A time to check in on progress and provide guidance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Breakout rooms for teams with visits from TAs and Monroe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Teams presenting updates to the class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Guest lectures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My </a:t>
            </a:r>
            <a:r>
              <a:rPr lang="en-US" sz="2000" dirty="0">
                <a:solidFill>
                  <a:schemeClr val="bg2"/>
                </a:solidFill>
              </a:rPr>
              <a:t>office </a:t>
            </a:r>
            <a:r>
              <a:rPr lang="en-US" sz="2000" dirty="0" smtClean="0">
                <a:solidFill>
                  <a:schemeClr val="bg2"/>
                </a:solidFill>
              </a:rPr>
              <a:t>hours (flexible in the afternoons)</a:t>
            </a:r>
            <a:endParaRPr lang="en-US" sz="20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Breakout rooms for teams (at the end of our meeting today)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Finish the Fairmont Intro design challenge asap!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lh3.googleusercontent.com/z9r-2ul2ETuuG5mfb0vKtS8dHgqj7k98AVlxfjWRw-KREK07V11BTL-UvLzJj9NNEX4X1e4XpPwa_PsSKmfZf1lHKLr3pHy_M9mri4mFlANqqrhqHdJkSi-Y3Y1Gm4lYaiOfRqVCmvgAmfr-V04BVKdaIU4vjlXJT2G2fR-1ZAaM5-MbWQO8CtFPFozWKjMVirLfHIy4WlqD3kwRDE6m0xzOEo6KLFzaDu2KmULFDVEnGuz_Fsvx5uY0GDKtZdR1TY0GBZeoVQMNz7rU3oj8zVTttadWMtBTFXMXrWkGmESqMH-c8HCSA4ojAAw9eYmU_lcyrVTNYwmQGnxsOEAJ5f1ECqpWaCNaj9cOJudm7IS9Y4rVqnyWSfNXA1rFo8RXTf1xIp2LE2hxjqUBughZW4ftstUmfoPPPCdsRZUhKI0Hw-sQDNhaH-8UGWux6AMQyxxgGsGII6hwnP3g7Rma0htAKaMu8UW75c0KYYI85Yu0lzR10RhkLFrmCFKjdSDXEZJFX1ZdG9jpkndM9oOL3eO6ikJoA6KEnAE2TPLGkvEXxK1eaD4VOzOMc9orfbnAj7EcfXTFQArZnYdZuh7FXdjXrpgQn3Ku8PSabOTNCcqG3SEX35-AUQ_CtkKA0wd4NiLaQukPoKDec26mQwPhVHc4RljjyWpOA8LClwHXet5P6j9h2E2fPbH476EV3A=w500-h888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454" y="0"/>
            <a:ext cx="3863546" cy="68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Checking </a:t>
            </a:r>
            <a:r>
              <a:rPr lang="en-US" dirty="0" smtClean="0">
                <a:solidFill>
                  <a:schemeClr val="bg2"/>
                </a:solidFill>
              </a:rPr>
              <a:t>in in breakout 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thing you did over the past 3 weeks</a:t>
            </a:r>
          </a:p>
          <a:p>
            <a:r>
              <a:rPr lang="en-US" dirty="0" smtClean="0"/>
              <a:t>A hope for the rest of the spring semester at Cornell</a:t>
            </a:r>
          </a:p>
          <a:p>
            <a:r>
              <a:rPr lang="en-US" dirty="0" smtClean="0"/>
              <a:t>An idea for how to maintain and build our online community of learners for 4590</a:t>
            </a:r>
          </a:p>
        </p:txBody>
      </p:sp>
    </p:spTree>
    <p:extLst>
      <p:ext uri="{BB962C8B-B14F-4D97-AF65-F5344CB8AC3E}">
        <p14:creationId xmlns:p14="http://schemas.microsoft.com/office/powerpoint/2010/main" val="301522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life is complicated right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life gets complicated</a:t>
            </a:r>
          </a:p>
          <a:p>
            <a:r>
              <a:rPr lang="en-US" dirty="0" smtClean="0"/>
              <a:t>Talk to me (email or phone or zoom or </a:t>
            </a:r>
            <a:r>
              <a:rPr lang="en-US" dirty="0" err="1" smtClean="0"/>
              <a:t>whatsApp</a:t>
            </a:r>
            <a:r>
              <a:rPr lang="en-US" dirty="0" smtClean="0"/>
              <a:t> or…)</a:t>
            </a:r>
          </a:p>
          <a:p>
            <a:r>
              <a:rPr lang="en-US" dirty="0" smtClean="0"/>
              <a:t>I’ll respect your privacy. You don’t need to tell me why your life is complicated. Just tell me you need a break or whatever accommodation.  </a:t>
            </a:r>
          </a:p>
        </p:txBody>
      </p:sp>
    </p:spTree>
    <p:extLst>
      <p:ext uri="{BB962C8B-B14F-4D97-AF65-F5344CB8AC3E}">
        <p14:creationId xmlns:p14="http://schemas.microsoft.com/office/powerpoint/2010/main" val="30906592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of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how to create effective virtual meetings is a useful life skill for all of us</a:t>
            </a:r>
          </a:p>
          <a:p>
            <a:r>
              <a:rPr lang="en-US" dirty="0" smtClean="0"/>
              <a:t>This is my first experience with online teaching and so I’m eager to hear your feedback and suggestions</a:t>
            </a:r>
          </a:p>
          <a:p>
            <a:r>
              <a:rPr lang="en-US" dirty="0" smtClean="0"/>
              <a:t>I want to encourage the idea that we are all in the CEE 4590 office complex and you and your teammates can knock on my door using Zoom any afternoon! </a:t>
            </a:r>
          </a:p>
          <a:p>
            <a:r>
              <a:rPr lang="en-US" dirty="0" smtClean="0"/>
              <a:t>I also have office hours at 3 pm every weekday afternoon</a:t>
            </a:r>
          </a:p>
          <a:p>
            <a:r>
              <a:rPr lang="en-US" dirty="0" smtClean="0"/>
              <a:t>It takes extra effort to set up a face-to-face virtual meeting. Make that extra effort!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8082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team collaboration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(at the same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Meet via Zoom</a:t>
            </a:r>
          </a:p>
          <a:p>
            <a:r>
              <a:rPr lang="en-US" dirty="0" smtClean="0"/>
              <a:t>Send text, audio, video via WhatsApp or other social media platform</a:t>
            </a:r>
          </a:p>
          <a:p>
            <a:r>
              <a:rPr lang="en-US" dirty="0" smtClean="0"/>
              <a:t>Use meetings to discuss challenges, set strategy, and divide up tasks</a:t>
            </a:r>
          </a:p>
          <a:p>
            <a:r>
              <a:rPr lang="en-US" dirty="0" smtClean="0"/>
              <a:t>During each virtual “face-to-face” meeting reflect on how to </a:t>
            </a:r>
            <a:r>
              <a:rPr lang="en-US" dirty="0"/>
              <a:t>become more </a:t>
            </a:r>
            <a:r>
              <a:rPr lang="en-US" dirty="0" smtClean="0"/>
              <a:t>effective. (What was good, what could be improved…)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Asynchronous (not necessarily at the same time)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a shared task list (perhaps right in the </a:t>
            </a:r>
            <a:r>
              <a:rPr lang="en-US" dirty="0" err="1" smtClean="0"/>
              <a:t>Colab</a:t>
            </a:r>
            <a:r>
              <a:rPr lang="en-US" dirty="0" smtClean="0"/>
              <a:t> sheet) to guide your work</a:t>
            </a:r>
          </a:p>
          <a:p>
            <a:r>
              <a:rPr lang="en-US" dirty="0" smtClean="0"/>
              <a:t>Push your revisions to GitHub and include lots of comments so your team members can take the next steps</a:t>
            </a:r>
          </a:p>
          <a:p>
            <a:r>
              <a:rPr lang="en-US" dirty="0" smtClean="0"/>
              <a:t>Watch the GitHub site so you are notified of changes!</a:t>
            </a:r>
          </a:p>
        </p:txBody>
      </p:sp>
    </p:spTree>
    <p:extLst>
      <p:ext uri="{BB962C8B-B14F-4D97-AF65-F5344CB8AC3E}">
        <p14:creationId xmlns:p14="http://schemas.microsoft.com/office/powerpoint/2010/main" val="19134089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Performing Teams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Agile principles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agilemanifesto.org/principles.html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Perhaps create a basic preliminary design in two weeks. </a:t>
            </a:r>
          </a:p>
          <a:p>
            <a:r>
              <a:rPr lang="en-US" dirty="0" smtClean="0"/>
              <a:t>Then refine and add details and ensure the design code continues to work with each revision</a:t>
            </a:r>
          </a:p>
          <a:p>
            <a:r>
              <a:rPr lang="en-US" dirty="0" smtClean="0"/>
              <a:t>Remember: “The </a:t>
            </a:r>
            <a:r>
              <a:rPr lang="en-US" dirty="0"/>
              <a:t>most efficient and effective method of</a:t>
            </a:r>
            <a:br>
              <a:rPr lang="en-US" dirty="0"/>
            </a:br>
            <a:r>
              <a:rPr lang="en-US" dirty="0"/>
              <a:t>conveying information to and within a development</a:t>
            </a:r>
            <a:br>
              <a:rPr lang="en-US" dirty="0"/>
            </a:br>
            <a:r>
              <a:rPr lang="en-US" dirty="0"/>
              <a:t>team is </a:t>
            </a:r>
            <a:r>
              <a:rPr lang="en-US" b="1" dirty="0"/>
              <a:t>face-to-face</a:t>
            </a:r>
            <a:r>
              <a:rPr lang="en-US" dirty="0"/>
              <a:t> conversation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375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Capstone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create your own branch on </a:t>
            </a:r>
            <a:r>
              <a:rPr lang="en-US" dirty="0" err="1"/>
              <a:t>github</a:t>
            </a:r>
            <a:r>
              <a:rPr lang="en-US" dirty="0"/>
              <a:t>/4590FSP so you can edit without any concern about messing up each other’s work</a:t>
            </a:r>
          </a:p>
          <a:p>
            <a:r>
              <a:rPr lang="en-US" dirty="0" smtClean="0"/>
              <a:t>Learn how to push and merge your work using GitHub</a:t>
            </a:r>
          </a:p>
          <a:p>
            <a:r>
              <a:rPr lang="en-US" dirty="0" smtClean="0"/>
              <a:t>Agile, NOT </a:t>
            </a:r>
            <a:r>
              <a:rPr lang="en-US" dirty="0" err="1" smtClean="0"/>
              <a:t>WaterFall</a:t>
            </a:r>
            <a:r>
              <a:rPr lang="en-US" dirty="0" smtClean="0"/>
              <a:t> for the Capstone Design (google this!)</a:t>
            </a:r>
          </a:p>
          <a:p>
            <a:pPr lvl="1"/>
            <a:r>
              <a:rPr lang="en-US" dirty="0" smtClean="0"/>
              <a:t>The Fairmont design and build project will use waterfall methodology (at least this is Monroe’s interpretation)</a:t>
            </a:r>
          </a:p>
          <a:p>
            <a:pPr lvl="1"/>
            <a:r>
              <a:rPr lang="en-US" dirty="0" smtClean="0"/>
              <a:t>In this early exploratory phase an Agile approach will enable evolution and course corrections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42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4/9/2020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team’s branch of the 4590FSP repository</a:t>
            </a:r>
          </a:p>
          <a:p>
            <a:r>
              <a:rPr lang="en-US" dirty="0" smtClean="0"/>
              <a:t>Open your </a:t>
            </a:r>
            <a:r>
              <a:rPr lang="en-US" dirty="0" err="1" smtClean="0"/>
              <a:t>colab</a:t>
            </a:r>
            <a:r>
              <a:rPr lang="en-US" dirty="0" smtClean="0"/>
              <a:t> sheet (named for your team!)</a:t>
            </a:r>
          </a:p>
          <a:p>
            <a:r>
              <a:rPr lang="en-US" dirty="0" smtClean="0"/>
              <a:t>Make a change</a:t>
            </a:r>
          </a:p>
          <a:p>
            <a:r>
              <a:rPr lang="en-US" dirty="0" smtClean="0"/>
              <a:t>Save it to </a:t>
            </a:r>
            <a:r>
              <a:rPr lang="en-US" dirty="0" err="1" smtClean="0"/>
              <a:t>github</a:t>
            </a:r>
            <a:r>
              <a:rPr lang="en-US" dirty="0" smtClean="0"/>
              <a:t> to your branch</a:t>
            </a:r>
          </a:p>
          <a:p>
            <a:r>
              <a:rPr lang="en-US" dirty="0" smtClean="0"/>
              <a:t>Start working on </a:t>
            </a:r>
            <a:r>
              <a:rPr lang="en-US" dirty="0"/>
              <a:t>Basis of Design Criteria</a:t>
            </a:r>
            <a:endParaRPr lang="en-US" dirty="0" smtClean="0"/>
          </a:p>
          <a:p>
            <a:r>
              <a:rPr lang="en-US" dirty="0" smtClean="0"/>
              <a:t>Team meetings to discuss Basis of Design during class today, Tuesday, or in my 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578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7190</TotalTime>
  <Words>596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Online Intro CEE 4590</vt:lpstr>
      <vt:lpstr>Zooming and online collaboration</vt:lpstr>
      <vt:lpstr>Checking in in breakout rooms</vt:lpstr>
      <vt:lpstr>So life is complicated right now</vt:lpstr>
      <vt:lpstr>Community of learners</vt:lpstr>
      <vt:lpstr>Tools for team collaboration</vt:lpstr>
      <vt:lpstr>High Performing Teams</vt:lpstr>
      <vt:lpstr>Agile Capstone Design</vt:lpstr>
      <vt:lpstr>4/9/2020 agenda</vt:lpstr>
      <vt:lpstr>4/14/20 Agenda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78</cp:revision>
  <cp:lastPrinted>2017-12-22T17:38:52Z</cp:lastPrinted>
  <dcterms:created xsi:type="dcterms:W3CDTF">2005-10-12T15:21:06Z</dcterms:created>
  <dcterms:modified xsi:type="dcterms:W3CDTF">2020-04-14T13:12:38Z</dcterms:modified>
</cp:coreProperties>
</file>