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"/>
  </p:notesMasterIdLst>
  <p:sldIdLst>
    <p:sldId id="278" r:id="rId2"/>
    <p:sldId id="285" r:id="rId3"/>
    <p:sldId id="286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061" autoAdjust="0"/>
  </p:normalViewPr>
  <p:slideViewPr>
    <p:cSldViewPr snapToGrid="0">
      <p:cViewPr varScale="1">
        <p:scale>
          <a:sx n="77" d="100"/>
          <a:sy n="77" d="100"/>
        </p:scale>
        <p:origin x="17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A9B2E-B1E0-4D82-BB36-53870A420F4F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ACB2-F36F-46E0-9809-3B9D7624D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wnofbreckenridge.com/home/showdocument?id=756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wnofbreckenridge.com/home/showdocument?id=756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https://www.townofbreckenridge.com/home/showdocument?id=7569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ACB2-F36F-46E0-9809-3B9D7624D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https://www.townofbreckenridge.com/home/showdocument?id=7569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0ACB2-F36F-46E0-9809-3B9D7624D1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2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6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62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6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0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582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4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54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C95CED01-24E4-4C43-912C-6F6D3D95417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D26CBC1-DCDC-4FF0-B13F-C25447E2ADFD}" type="slidenum">
              <a:rPr lang="en-US" smtClean="0"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8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ownofbreckenridge.com/home/showdocument?id=75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wnofbreckenridge.com/home/showdocument?id=75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Our UP selection tool matters!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419100"/>
            <a:ext cx="121348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1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mix and Flocculation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FSP - Fairmont Sedimentation Plant </a:t>
            </a:r>
          </a:p>
          <a:p>
            <a:r>
              <a:rPr lang="en-US" dirty="0" smtClean="0"/>
              <a:t>SOW – Scope of Work</a:t>
            </a:r>
          </a:p>
          <a:p>
            <a:r>
              <a:rPr lang="en-US" dirty="0" smtClean="0"/>
              <a:t>LADWP - </a:t>
            </a:r>
            <a:r>
              <a:rPr lang="en-US" dirty="0"/>
              <a:t>Los Angeles Department of Water and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BODR – Basis of Design Report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184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Mix: Smallest process, most energy in a conventional water treatment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52" y="1520732"/>
            <a:ext cx="10058401" cy="5337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9452" y="6314055"/>
            <a:ext cx="736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https://www.townofbreckenridge.com/home/showdocument?id=7569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733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563" y="-376238"/>
            <a:ext cx="13573125" cy="7610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00208" y="5941498"/>
            <a:ext cx="736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https://www.townofbreckenridge.com/home/showdocument?id=7569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784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2017</Template>
  <TotalTime>8862</TotalTime>
  <Words>63</Words>
  <Application>Microsoft Office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Candara</vt:lpstr>
      <vt:lpstr>Wingdings</vt:lpstr>
      <vt:lpstr>Lecture 4540 2017</vt:lpstr>
      <vt:lpstr>Our UP selection tool matters!</vt:lpstr>
      <vt:lpstr>Rapid mix and Flocculation</vt:lpstr>
      <vt:lpstr>Rapid Mix: Smallest process, most energy in a conventional water treatment plant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Monroe Weber-Shirk</dc:creator>
  <cp:lastModifiedBy>mw24</cp:lastModifiedBy>
  <cp:revision>86</cp:revision>
  <dcterms:created xsi:type="dcterms:W3CDTF">2019-06-12T13:24:20Z</dcterms:created>
  <dcterms:modified xsi:type="dcterms:W3CDTF">2020-03-10T14:27:55Z</dcterms:modified>
</cp:coreProperties>
</file>