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sldIdLst>
    <p:sldId id="278" r:id="rId2"/>
    <p:sldId id="285" r:id="rId3"/>
    <p:sldId id="286" r:id="rId4"/>
    <p:sldId id="289" r:id="rId5"/>
    <p:sldId id="279" r:id="rId6"/>
    <p:sldId id="280" r:id="rId7"/>
    <p:sldId id="281" r:id="rId8"/>
    <p:sldId id="282" r:id="rId9"/>
    <p:sldId id="283" r:id="rId10"/>
    <p:sldId id="287" r:id="rId11"/>
    <p:sldId id="284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1" autoAdjust="0"/>
  </p:normalViewPr>
  <p:slideViewPr>
    <p:cSldViewPr snapToGrid="0">
      <p:cViewPr varScale="1">
        <p:scale>
          <a:sx n="77" d="100"/>
          <a:sy n="77" d="100"/>
        </p:scale>
        <p:origin x="17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FB54C-9FBD-407A-91C7-049DBB0A496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F9EDE-421B-41B7-881C-6905866358E6}">
      <dgm:prSet phldrT="[Text]"/>
      <dgm:spPr/>
      <dgm:t>
        <a:bodyPr/>
        <a:lstStyle/>
        <a:p>
          <a:r>
            <a:rPr lang="en-US" dirty="0"/>
            <a:t>Process Lead</a:t>
          </a:r>
        </a:p>
      </dgm:t>
    </dgm:pt>
    <dgm:pt modelId="{3EABF972-AB7C-4F44-979E-8EEF8A4BCC60}" type="parTrans" cxnId="{4F78A9E8-565C-47F7-8FCA-ED91E6382EE3}">
      <dgm:prSet/>
      <dgm:spPr/>
      <dgm:t>
        <a:bodyPr/>
        <a:lstStyle/>
        <a:p>
          <a:endParaRPr lang="en-US"/>
        </a:p>
      </dgm:t>
    </dgm:pt>
    <dgm:pt modelId="{DBF73DA4-A557-4394-8D4D-EC47B47CF3D3}" type="sibTrans" cxnId="{4F78A9E8-565C-47F7-8FCA-ED91E6382EE3}">
      <dgm:prSet/>
      <dgm:spPr/>
      <dgm:t>
        <a:bodyPr/>
        <a:lstStyle/>
        <a:p>
          <a:endParaRPr lang="en-US"/>
        </a:p>
      </dgm:t>
    </dgm:pt>
    <dgm:pt modelId="{E89A6FC7-5FE5-48E3-B863-6B0865D115ED}" type="asst">
      <dgm:prSet phldrT="[Text]"/>
      <dgm:spPr/>
      <dgm:t>
        <a:bodyPr/>
        <a:lstStyle/>
        <a:p>
          <a:r>
            <a:rPr lang="en-US" dirty="0"/>
            <a:t>Design Lead</a:t>
          </a:r>
        </a:p>
      </dgm:t>
    </dgm:pt>
    <dgm:pt modelId="{03F4C837-AFC9-48D8-B9A4-5F87D75D0492}" type="parTrans" cxnId="{A43393CC-573F-4D69-A1C8-9BA43E34DB64}">
      <dgm:prSet/>
      <dgm:spPr/>
      <dgm:t>
        <a:bodyPr/>
        <a:lstStyle/>
        <a:p>
          <a:endParaRPr lang="en-US"/>
        </a:p>
      </dgm:t>
    </dgm:pt>
    <dgm:pt modelId="{85027682-9A57-474C-BB72-85179A37B5DF}" type="sibTrans" cxnId="{A43393CC-573F-4D69-A1C8-9BA43E34DB64}">
      <dgm:prSet/>
      <dgm:spPr/>
      <dgm:t>
        <a:bodyPr/>
        <a:lstStyle/>
        <a:p>
          <a:endParaRPr lang="en-US"/>
        </a:p>
      </dgm:t>
    </dgm:pt>
    <dgm:pt modelId="{8E3E87F5-A8D8-4631-B315-B2EA2EDC7964}">
      <dgm:prSet phldrT="[Text]"/>
      <dgm:spPr/>
      <dgm:t>
        <a:bodyPr/>
        <a:lstStyle/>
        <a:p>
          <a:r>
            <a:rPr lang="en-US" dirty="0"/>
            <a:t>Rapid Mix/Floc Team</a:t>
          </a:r>
        </a:p>
      </dgm:t>
    </dgm:pt>
    <dgm:pt modelId="{F1731D65-5D94-4A3C-81C8-A592F5548227}" type="parTrans" cxnId="{611BCD92-887E-48D8-967C-8D46CF6490AF}">
      <dgm:prSet/>
      <dgm:spPr/>
      <dgm:t>
        <a:bodyPr/>
        <a:lstStyle/>
        <a:p>
          <a:endParaRPr lang="en-US"/>
        </a:p>
      </dgm:t>
    </dgm:pt>
    <dgm:pt modelId="{AC3C2A16-8659-41E5-B281-E8F566215E54}" type="sibTrans" cxnId="{611BCD92-887E-48D8-967C-8D46CF6490AF}">
      <dgm:prSet/>
      <dgm:spPr/>
      <dgm:t>
        <a:bodyPr/>
        <a:lstStyle/>
        <a:p>
          <a:endParaRPr lang="en-US"/>
        </a:p>
      </dgm:t>
    </dgm:pt>
    <dgm:pt modelId="{2CC9D857-C4B3-4D6A-B299-63DA827AF3FF}">
      <dgm:prSet phldrT="[Text]"/>
      <dgm:spPr/>
      <dgm:t>
        <a:bodyPr/>
        <a:lstStyle/>
        <a:p>
          <a:r>
            <a:rPr lang="en-US" dirty="0"/>
            <a:t>Chemicals Team </a:t>
          </a:r>
        </a:p>
      </dgm:t>
    </dgm:pt>
    <dgm:pt modelId="{1AFC02C7-63E7-4D3B-9452-001CEA978B37}" type="parTrans" cxnId="{314E826B-8395-4C62-9B60-D3BE788E7F1D}">
      <dgm:prSet/>
      <dgm:spPr/>
      <dgm:t>
        <a:bodyPr/>
        <a:lstStyle/>
        <a:p>
          <a:endParaRPr lang="en-US"/>
        </a:p>
      </dgm:t>
    </dgm:pt>
    <dgm:pt modelId="{DC14A7BE-4A60-4C07-91FC-A8407E82B69E}" type="sibTrans" cxnId="{314E826B-8395-4C62-9B60-D3BE788E7F1D}">
      <dgm:prSet/>
      <dgm:spPr/>
      <dgm:t>
        <a:bodyPr/>
        <a:lstStyle/>
        <a:p>
          <a:endParaRPr lang="en-US"/>
        </a:p>
      </dgm:t>
    </dgm:pt>
    <dgm:pt modelId="{AA1B5398-5FA6-4363-A643-8366E9AB967D}">
      <dgm:prSet phldrT="[Text]"/>
      <dgm:spPr/>
      <dgm:t>
        <a:bodyPr/>
        <a:lstStyle/>
        <a:p>
          <a:r>
            <a:rPr lang="en-US" dirty="0"/>
            <a:t>Hydraulics Team</a:t>
          </a:r>
        </a:p>
      </dgm:t>
    </dgm:pt>
    <dgm:pt modelId="{46478F40-40FE-4162-8D0E-F6D5FDF737A4}" type="parTrans" cxnId="{F68C1C85-3BE1-4ECF-B18B-E8BED6598C7F}">
      <dgm:prSet/>
      <dgm:spPr/>
      <dgm:t>
        <a:bodyPr/>
        <a:lstStyle/>
        <a:p>
          <a:endParaRPr lang="en-US"/>
        </a:p>
      </dgm:t>
    </dgm:pt>
    <dgm:pt modelId="{A88FB005-48C4-42FF-9568-E5DAAF2E531B}" type="sibTrans" cxnId="{F68C1C85-3BE1-4ECF-B18B-E8BED6598C7F}">
      <dgm:prSet/>
      <dgm:spPr/>
      <dgm:t>
        <a:bodyPr/>
        <a:lstStyle/>
        <a:p>
          <a:endParaRPr lang="en-US"/>
        </a:p>
      </dgm:t>
    </dgm:pt>
    <dgm:pt modelId="{995423B1-C661-4B05-9B11-5EF986B70B95}">
      <dgm:prSet phldrT="[Text]"/>
      <dgm:spPr/>
      <dgm:t>
        <a:bodyPr/>
        <a:lstStyle/>
        <a:p>
          <a:r>
            <a:rPr lang="en-US" dirty="0"/>
            <a:t>Sludge Disposal Team</a:t>
          </a:r>
        </a:p>
      </dgm:t>
    </dgm:pt>
    <dgm:pt modelId="{AA0C900D-EE62-437E-8490-B83428C054B2}" type="parTrans" cxnId="{C76C6C9E-AE0B-41D6-8AC6-C5E8BB4C5B1E}">
      <dgm:prSet/>
      <dgm:spPr/>
      <dgm:t>
        <a:bodyPr/>
        <a:lstStyle/>
        <a:p>
          <a:endParaRPr lang="en-US"/>
        </a:p>
      </dgm:t>
    </dgm:pt>
    <dgm:pt modelId="{6E99C376-2567-421F-BA1E-645269EA88D7}" type="sibTrans" cxnId="{C76C6C9E-AE0B-41D6-8AC6-C5E8BB4C5B1E}">
      <dgm:prSet/>
      <dgm:spPr/>
      <dgm:t>
        <a:bodyPr/>
        <a:lstStyle/>
        <a:p>
          <a:endParaRPr lang="en-US"/>
        </a:p>
      </dgm:t>
    </dgm:pt>
    <dgm:pt modelId="{ACF8EEA3-4E04-4844-BFE7-544F177F3A70}">
      <dgm:prSet phldrT="[Text]"/>
      <dgm:spPr/>
      <dgm:t>
        <a:bodyPr/>
        <a:lstStyle/>
        <a:p>
          <a:r>
            <a:rPr lang="en-US" dirty="0"/>
            <a:t>Sedimentation Team</a:t>
          </a:r>
        </a:p>
      </dgm:t>
    </dgm:pt>
    <dgm:pt modelId="{6B599033-E1F4-4CC2-957D-6E20D2E92CB5}" type="parTrans" cxnId="{78EC5151-111E-4DAE-B44F-444F4534B1C4}">
      <dgm:prSet/>
      <dgm:spPr/>
      <dgm:t>
        <a:bodyPr/>
        <a:lstStyle/>
        <a:p>
          <a:endParaRPr lang="en-US"/>
        </a:p>
      </dgm:t>
    </dgm:pt>
    <dgm:pt modelId="{7B5EF05A-C6EE-4F1B-ADB9-17365E97A929}" type="sibTrans" cxnId="{78EC5151-111E-4DAE-B44F-444F4534B1C4}">
      <dgm:prSet/>
      <dgm:spPr/>
      <dgm:t>
        <a:bodyPr/>
        <a:lstStyle/>
        <a:p>
          <a:endParaRPr lang="en-US"/>
        </a:p>
      </dgm:t>
    </dgm:pt>
    <dgm:pt modelId="{236459D9-F7FD-4D47-8D77-5A1976088603}" type="pres">
      <dgm:prSet presAssocID="{A23FB54C-9FBD-407A-91C7-049DBB0A4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7AA59F-3FB2-406B-92D0-FF5AAD59C76B}" type="pres">
      <dgm:prSet presAssocID="{0EFF9EDE-421B-41B7-881C-6905866358E6}" presName="hierRoot1" presStyleCnt="0">
        <dgm:presLayoutVars>
          <dgm:hierBranch val="init"/>
        </dgm:presLayoutVars>
      </dgm:prSet>
      <dgm:spPr/>
    </dgm:pt>
    <dgm:pt modelId="{B6C339BC-E08F-4033-9E7B-792B07B83E95}" type="pres">
      <dgm:prSet presAssocID="{0EFF9EDE-421B-41B7-881C-6905866358E6}" presName="rootComposite1" presStyleCnt="0"/>
      <dgm:spPr/>
    </dgm:pt>
    <dgm:pt modelId="{6CECE873-66C3-4B80-B6C5-D022B763B565}" type="pres">
      <dgm:prSet presAssocID="{0EFF9EDE-421B-41B7-881C-6905866358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DB9231-6F7E-47BA-A271-896F6CE78C06}" type="pres">
      <dgm:prSet presAssocID="{0EFF9EDE-421B-41B7-881C-6905866358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873E774-B9E3-4D4C-94CC-3A0E833E3B91}" type="pres">
      <dgm:prSet presAssocID="{0EFF9EDE-421B-41B7-881C-6905866358E6}" presName="hierChild2" presStyleCnt="0"/>
      <dgm:spPr/>
    </dgm:pt>
    <dgm:pt modelId="{9E21F213-6E02-4410-A798-D932F0EA573E}" type="pres">
      <dgm:prSet presAssocID="{F1731D65-5D94-4A3C-81C8-A592F5548227}" presName="Name64" presStyleLbl="parChTrans1D2" presStyleIdx="0" presStyleCnt="6"/>
      <dgm:spPr/>
      <dgm:t>
        <a:bodyPr/>
        <a:lstStyle/>
        <a:p>
          <a:endParaRPr lang="en-US"/>
        </a:p>
      </dgm:t>
    </dgm:pt>
    <dgm:pt modelId="{B628C294-8F2D-440C-9251-F44533BE8716}" type="pres">
      <dgm:prSet presAssocID="{8E3E87F5-A8D8-4631-B315-B2EA2EDC7964}" presName="hierRoot2" presStyleCnt="0">
        <dgm:presLayoutVars>
          <dgm:hierBranch val="init"/>
        </dgm:presLayoutVars>
      </dgm:prSet>
      <dgm:spPr/>
    </dgm:pt>
    <dgm:pt modelId="{65F2E088-5E0C-47E4-9492-5E5A71A6FF75}" type="pres">
      <dgm:prSet presAssocID="{8E3E87F5-A8D8-4631-B315-B2EA2EDC7964}" presName="rootComposite" presStyleCnt="0"/>
      <dgm:spPr/>
    </dgm:pt>
    <dgm:pt modelId="{B4B1E510-7514-4F7A-8A2E-964C59D1CEF1}" type="pres">
      <dgm:prSet presAssocID="{8E3E87F5-A8D8-4631-B315-B2EA2EDC796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58CB5C-8348-4641-B304-87383A72C244}" type="pres">
      <dgm:prSet presAssocID="{8E3E87F5-A8D8-4631-B315-B2EA2EDC7964}" presName="rootConnector" presStyleLbl="node2" presStyleIdx="0" presStyleCnt="5"/>
      <dgm:spPr/>
      <dgm:t>
        <a:bodyPr/>
        <a:lstStyle/>
        <a:p>
          <a:endParaRPr lang="en-US"/>
        </a:p>
      </dgm:t>
    </dgm:pt>
    <dgm:pt modelId="{3F89002F-BEBB-4029-BD0D-EA0BEDD06D80}" type="pres">
      <dgm:prSet presAssocID="{8E3E87F5-A8D8-4631-B315-B2EA2EDC7964}" presName="hierChild4" presStyleCnt="0"/>
      <dgm:spPr/>
    </dgm:pt>
    <dgm:pt modelId="{F64D3356-38F2-44DE-AAFC-93FF240635A1}" type="pres">
      <dgm:prSet presAssocID="{8E3E87F5-A8D8-4631-B315-B2EA2EDC7964}" presName="hierChild5" presStyleCnt="0"/>
      <dgm:spPr/>
    </dgm:pt>
    <dgm:pt modelId="{46C0E169-7D51-4170-AA9C-BC96C272A2D6}" type="pres">
      <dgm:prSet presAssocID="{6B599033-E1F4-4CC2-957D-6E20D2E92CB5}" presName="Name64" presStyleLbl="parChTrans1D2" presStyleIdx="1" presStyleCnt="6"/>
      <dgm:spPr/>
      <dgm:t>
        <a:bodyPr/>
        <a:lstStyle/>
        <a:p>
          <a:endParaRPr lang="en-US"/>
        </a:p>
      </dgm:t>
    </dgm:pt>
    <dgm:pt modelId="{1C3C63F5-7B4B-47F1-848D-7AB34F59A0F1}" type="pres">
      <dgm:prSet presAssocID="{ACF8EEA3-4E04-4844-BFE7-544F177F3A70}" presName="hierRoot2" presStyleCnt="0">
        <dgm:presLayoutVars>
          <dgm:hierBranch val="init"/>
        </dgm:presLayoutVars>
      </dgm:prSet>
      <dgm:spPr/>
    </dgm:pt>
    <dgm:pt modelId="{B9F9619C-4572-4AA2-BE62-28F5EA2951BD}" type="pres">
      <dgm:prSet presAssocID="{ACF8EEA3-4E04-4844-BFE7-544F177F3A70}" presName="rootComposite" presStyleCnt="0"/>
      <dgm:spPr/>
    </dgm:pt>
    <dgm:pt modelId="{733F8FE5-84F3-459C-96F2-F09A53BEF5FE}" type="pres">
      <dgm:prSet presAssocID="{ACF8EEA3-4E04-4844-BFE7-544F177F3A7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2767-5971-465B-9F3A-882C83D53E85}" type="pres">
      <dgm:prSet presAssocID="{ACF8EEA3-4E04-4844-BFE7-544F177F3A70}" presName="rootConnector" presStyleLbl="node2" presStyleIdx="1" presStyleCnt="5"/>
      <dgm:spPr/>
      <dgm:t>
        <a:bodyPr/>
        <a:lstStyle/>
        <a:p>
          <a:endParaRPr lang="en-US"/>
        </a:p>
      </dgm:t>
    </dgm:pt>
    <dgm:pt modelId="{E09FBB26-4BA3-4F6D-8FB3-2C49A1C8C9F9}" type="pres">
      <dgm:prSet presAssocID="{ACF8EEA3-4E04-4844-BFE7-544F177F3A70}" presName="hierChild4" presStyleCnt="0"/>
      <dgm:spPr/>
    </dgm:pt>
    <dgm:pt modelId="{C7A18142-D2BA-43DE-917B-FCF71B1498A0}" type="pres">
      <dgm:prSet presAssocID="{ACF8EEA3-4E04-4844-BFE7-544F177F3A70}" presName="hierChild5" presStyleCnt="0"/>
      <dgm:spPr/>
    </dgm:pt>
    <dgm:pt modelId="{63FA77BD-E377-481A-90AF-8B72819B2D6F}" type="pres">
      <dgm:prSet presAssocID="{1AFC02C7-63E7-4D3B-9452-001CEA978B37}" presName="Name64" presStyleLbl="parChTrans1D2" presStyleIdx="2" presStyleCnt="6"/>
      <dgm:spPr/>
      <dgm:t>
        <a:bodyPr/>
        <a:lstStyle/>
        <a:p>
          <a:endParaRPr lang="en-US"/>
        </a:p>
      </dgm:t>
    </dgm:pt>
    <dgm:pt modelId="{5216A941-FC16-42C9-90C6-B3B8E0CB17BE}" type="pres">
      <dgm:prSet presAssocID="{2CC9D857-C4B3-4D6A-B299-63DA827AF3FF}" presName="hierRoot2" presStyleCnt="0">
        <dgm:presLayoutVars>
          <dgm:hierBranch val="init"/>
        </dgm:presLayoutVars>
      </dgm:prSet>
      <dgm:spPr/>
    </dgm:pt>
    <dgm:pt modelId="{29850970-F779-4C2D-B107-A3E72C36176E}" type="pres">
      <dgm:prSet presAssocID="{2CC9D857-C4B3-4D6A-B299-63DA827AF3FF}" presName="rootComposite" presStyleCnt="0"/>
      <dgm:spPr/>
    </dgm:pt>
    <dgm:pt modelId="{4645C6BA-1F81-4973-919D-1ABCD0635D6F}" type="pres">
      <dgm:prSet presAssocID="{2CC9D857-C4B3-4D6A-B299-63DA827AF3F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325B-76AD-4D16-B2BA-1E14954F5979}" type="pres">
      <dgm:prSet presAssocID="{2CC9D857-C4B3-4D6A-B299-63DA827AF3FF}" presName="rootConnector" presStyleLbl="node2" presStyleIdx="2" presStyleCnt="5"/>
      <dgm:spPr/>
      <dgm:t>
        <a:bodyPr/>
        <a:lstStyle/>
        <a:p>
          <a:endParaRPr lang="en-US"/>
        </a:p>
      </dgm:t>
    </dgm:pt>
    <dgm:pt modelId="{7DF2D5D0-D22F-4FE7-A64E-D81881A52E77}" type="pres">
      <dgm:prSet presAssocID="{2CC9D857-C4B3-4D6A-B299-63DA827AF3FF}" presName="hierChild4" presStyleCnt="0"/>
      <dgm:spPr/>
    </dgm:pt>
    <dgm:pt modelId="{EFCD7962-F8D1-4615-B8DE-AAFEDF2B0C1B}" type="pres">
      <dgm:prSet presAssocID="{2CC9D857-C4B3-4D6A-B299-63DA827AF3FF}" presName="hierChild5" presStyleCnt="0"/>
      <dgm:spPr/>
    </dgm:pt>
    <dgm:pt modelId="{9C505FDF-3484-4CD9-9D85-84BCB361E754}" type="pres">
      <dgm:prSet presAssocID="{46478F40-40FE-4162-8D0E-F6D5FDF737A4}" presName="Name64" presStyleLbl="parChTrans1D2" presStyleIdx="3" presStyleCnt="6"/>
      <dgm:spPr/>
      <dgm:t>
        <a:bodyPr/>
        <a:lstStyle/>
        <a:p>
          <a:endParaRPr lang="en-US"/>
        </a:p>
      </dgm:t>
    </dgm:pt>
    <dgm:pt modelId="{C37F2DD0-3592-46F5-8F68-46CB44EC1894}" type="pres">
      <dgm:prSet presAssocID="{AA1B5398-5FA6-4363-A643-8366E9AB967D}" presName="hierRoot2" presStyleCnt="0">
        <dgm:presLayoutVars>
          <dgm:hierBranch val="init"/>
        </dgm:presLayoutVars>
      </dgm:prSet>
      <dgm:spPr/>
    </dgm:pt>
    <dgm:pt modelId="{11D66BCD-3DB4-4EDD-9B51-43C0312571B9}" type="pres">
      <dgm:prSet presAssocID="{AA1B5398-5FA6-4363-A643-8366E9AB967D}" presName="rootComposite" presStyleCnt="0"/>
      <dgm:spPr/>
    </dgm:pt>
    <dgm:pt modelId="{148FFCF0-53B7-4CEF-A10A-BC20D9550EFA}" type="pres">
      <dgm:prSet presAssocID="{AA1B5398-5FA6-4363-A643-8366E9AB967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86249D-7996-4299-909B-9764DA52E7CF}" type="pres">
      <dgm:prSet presAssocID="{AA1B5398-5FA6-4363-A643-8366E9AB967D}" presName="rootConnector" presStyleLbl="node2" presStyleIdx="3" presStyleCnt="5"/>
      <dgm:spPr/>
      <dgm:t>
        <a:bodyPr/>
        <a:lstStyle/>
        <a:p>
          <a:endParaRPr lang="en-US"/>
        </a:p>
      </dgm:t>
    </dgm:pt>
    <dgm:pt modelId="{31BEDB40-5489-46D8-A1B6-95B69D5FA6DD}" type="pres">
      <dgm:prSet presAssocID="{AA1B5398-5FA6-4363-A643-8366E9AB967D}" presName="hierChild4" presStyleCnt="0"/>
      <dgm:spPr/>
    </dgm:pt>
    <dgm:pt modelId="{4F16AE82-E321-4F71-90E6-A1CB5447247E}" type="pres">
      <dgm:prSet presAssocID="{AA1B5398-5FA6-4363-A643-8366E9AB967D}" presName="hierChild5" presStyleCnt="0"/>
      <dgm:spPr/>
    </dgm:pt>
    <dgm:pt modelId="{14B60F69-BEAB-428C-BF59-2EDE75D74355}" type="pres">
      <dgm:prSet presAssocID="{AA0C900D-EE62-437E-8490-B83428C054B2}" presName="Name64" presStyleLbl="parChTrans1D2" presStyleIdx="4" presStyleCnt="6"/>
      <dgm:spPr/>
      <dgm:t>
        <a:bodyPr/>
        <a:lstStyle/>
        <a:p>
          <a:endParaRPr lang="en-US"/>
        </a:p>
      </dgm:t>
    </dgm:pt>
    <dgm:pt modelId="{7FF4869F-40CD-45B2-AE55-E5808ED0D040}" type="pres">
      <dgm:prSet presAssocID="{995423B1-C661-4B05-9B11-5EF986B70B95}" presName="hierRoot2" presStyleCnt="0">
        <dgm:presLayoutVars>
          <dgm:hierBranch val="init"/>
        </dgm:presLayoutVars>
      </dgm:prSet>
      <dgm:spPr/>
    </dgm:pt>
    <dgm:pt modelId="{3C6F3F5A-27D8-4429-B893-5E83E4EF2BEF}" type="pres">
      <dgm:prSet presAssocID="{995423B1-C661-4B05-9B11-5EF986B70B95}" presName="rootComposite" presStyleCnt="0"/>
      <dgm:spPr/>
    </dgm:pt>
    <dgm:pt modelId="{3A0778AE-A7A8-4C7C-A39E-9FA8128DB97A}" type="pres">
      <dgm:prSet presAssocID="{995423B1-C661-4B05-9B11-5EF986B70B9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1B216-F344-4B9A-8D98-E5A6DEB0448B}" type="pres">
      <dgm:prSet presAssocID="{995423B1-C661-4B05-9B11-5EF986B70B95}" presName="rootConnector" presStyleLbl="node2" presStyleIdx="4" presStyleCnt="5"/>
      <dgm:spPr/>
      <dgm:t>
        <a:bodyPr/>
        <a:lstStyle/>
        <a:p>
          <a:endParaRPr lang="en-US"/>
        </a:p>
      </dgm:t>
    </dgm:pt>
    <dgm:pt modelId="{F8A8D365-B122-4BA5-92A5-F2237D423F11}" type="pres">
      <dgm:prSet presAssocID="{995423B1-C661-4B05-9B11-5EF986B70B95}" presName="hierChild4" presStyleCnt="0"/>
      <dgm:spPr/>
    </dgm:pt>
    <dgm:pt modelId="{3AF023E8-C9CE-4884-980C-CBCE674FB66A}" type="pres">
      <dgm:prSet presAssocID="{995423B1-C661-4B05-9B11-5EF986B70B95}" presName="hierChild5" presStyleCnt="0"/>
      <dgm:spPr/>
    </dgm:pt>
    <dgm:pt modelId="{8D9E8F73-1718-434D-981E-7FF1533AA919}" type="pres">
      <dgm:prSet presAssocID="{0EFF9EDE-421B-41B7-881C-6905866358E6}" presName="hierChild3" presStyleCnt="0"/>
      <dgm:spPr/>
    </dgm:pt>
    <dgm:pt modelId="{6382E02A-C837-47C4-BCA0-DBFB651557D5}" type="pres">
      <dgm:prSet presAssocID="{03F4C837-AFC9-48D8-B9A4-5F87D75D0492}" presName="Name115" presStyleLbl="parChTrans1D2" presStyleIdx="5" presStyleCnt="6"/>
      <dgm:spPr/>
      <dgm:t>
        <a:bodyPr/>
        <a:lstStyle/>
        <a:p>
          <a:endParaRPr lang="en-US"/>
        </a:p>
      </dgm:t>
    </dgm:pt>
    <dgm:pt modelId="{74537320-CFCB-4627-A54B-A018728AB927}" type="pres">
      <dgm:prSet presAssocID="{E89A6FC7-5FE5-48E3-B863-6B0865D115ED}" presName="hierRoot3" presStyleCnt="0">
        <dgm:presLayoutVars>
          <dgm:hierBranch val="init"/>
        </dgm:presLayoutVars>
      </dgm:prSet>
      <dgm:spPr/>
    </dgm:pt>
    <dgm:pt modelId="{0C125EFF-69E4-47B8-9C93-38BC6730AFEC}" type="pres">
      <dgm:prSet presAssocID="{E89A6FC7-5FE5-48E3-B863-6B0865D115ED}" presName="rootComposite3" presStyleCnt="0"/>
      <dgm:spPr/>
    </dgm:pt>
    <dgm:pt modelId="{4715A657-DED4-4C83-9E2F-963DAC5670EA}" type="pres">
      <dgm:prSet presAssocID="{E89A6FC7-5FE5-48E3-B863-6B0865D115ED}" presName="rootText3" presStyleLbl="asst1" presStyleIdx="0" presStyleCnt="1" custLinFactY="43746" custLinFactNeighborX="-319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235DFC-7FF0-4A66-8A84-3A441E517C1B}" type="pres">
      <dgm:prSet presAssocID="{E89A6FC7-5FE5-48E3-B863-6B0865D115ED}" presName="rootConnector3" presStyleLbl="asst1" presStyleIdx="0" presStyleCnt="1"/>
      <dgm:spPr/>
      <dgm:t>
        <a:bodyPr/>
        <a:lstStyle/>
        <a:p>
          <a:endParaRPr lang="en-US"/>
        </a:p>
      </dgm:t>
    </dgm:pt>
    <dgm:pt modelId="{20A3A18C-092F-41E8-8FD6-D950D0BC5A11}" type="pres">
      <dgm:prSet presAssocID="{E89A6FC7-5FE5-48E3-B863-6B0865D115ED}" presName="hierChild6" presStyleCnt="0"/>
      <dgm:spPr/>
    </dgm:pt>
    <dgm:pt modelId="{BEE54D10-30DB-4A41-9A62-BF5EF90B1004}" type="pres">
      <dgm:prSet presAssocID="{E89A6FC7-5FE5-48E3-B863-6B0865D115ED}" presName="hierChild7" presStyleCnt="0"/>
      <dgm:spPr/>
    </dgm:pt>
  </dgm:ptLst>
  <dgm:cxnLst>
    <dgm:cxn modelId="{7CDB7470-D2E5-4071-BC9D-8D22D9B68833}" type="presOf" srcId="{AA1B5398-5FA6-4363-A643-8366E9AB967D}" destId="{AC86249D-7996-4299-909B-9764DA52E7CF}" srcOrd="1" destOrd="0" presId="urn:microsoft.com/office/officeart/2009/3/layout/HorizontalOrganizationChart"/>
    <dgm:cxn modelId="{314E826B-8395-4C62-9B60-D3BE788E7F1D}" srcId="{0EFF9EDE-421B-41B7-881C-6905866358E6}" destId="{2CC9D857-C4B3-4D6A-B299-63DA827AF3FF}" srcOrd="3" destOrd="0" parTransId="{1AFC02C7-63E7-4D3B-9452-001CEA978B37}" sibTransId="{DC14A7BE-4A60-4C07-91FC-A8407E82B69E}"/>
    <dgm:cxn modelId="{CA35A88D-1E2C-4F2A-970E-E8A0B1BADB88}" type="presOf" srcId="{F1731D65-5D94-4A3C-81C8-A592F5548227}" destId="{9E21F213-6E02-4410-A798-D932F0EA573E}" srcOrd="0" destOrd="0" presId="urn:microsoft.com/office/officeart/2009/3/layout/HorizontalOrganizationChart"/>
    <dgm:cxn modelId="{C76C6C9E-AE0B-41D6-8AC6-C5E8BB4C5B1E}" srcId="{0EFF9EDE-421B-41B7-881C-6905866358E6}" destId="{995423B1-C661-4B05-9B11-5EF986B70B95}" srcOrd="5" destOrd="0" parTransId="{AA0C900D-EE62-437E-8490-B83428C054B2}" sibTransId="{6E99C376-2567-421F-BA1E-645269EA88D7}"/>
    <dgm:cxn modelId="{49AB6B07-C246-46B1-89DC-70B8E76C7663}" type="presOf" srcId="{A23FB54C-9FBD-407A-91C7-049DBB0A496C}" destId="{236459D9-F7FD-4D47-8D77-5A1976088603}" srcOrd="0" destOrd="0" presId="urn:microsoft.com/office/officeart/2009/3/layout/HorizontalOrganizationChart"/>
    <dgm:cxn modelId="{4F78A9E8-565C-47F7-8FCA-ED91E6382EE3}" srcId="{A23FB54C-9FBD-407A-91C7-049DBB0A496C}" destId="{0EFF9EDE-421B-41B7-881C-6905866358E6}" srcOrd="0" destOrd="0" parTransId="{3EABF972-AB7C-4F44-979E-8EEF8A4BCC60}" sibTransId="{DBF73DA4-A557-4394-8D4D-EC47B47CF3D3}"/>
    <dgm:cxn modelId="{9E90C06B-A788-4734-9E1F-8F2D159FD860}" type="presOf" srcId="{0EFF9EDE-421B-41B7-881C-6905866358E6}" destId="{BCDB9231-6F7E-47BA-A271-896F6CE78C06}" srcOrd="1" destOrd="0" presId="urn:microsoft.com/office/officeart/2009/3/layout/HorizontalOrganizationChart"/>
    <dgm:cxn modelId="{F68C1C85-3BE1-4ECF-B18B-E8BED6598C7F}" srcId="{0EFF9EDE-421B-41B7-881C-6905866358E6}" destId="{AA1B5398-5FA6-4363-A643-8366E9AB967D}" srcOrd="4" destOrd="0" parTransId="{46478F40-40FE-4162-8D0E-F6D5FDF737A4}" sibTransId="{A88FB005-48C4-42FF-9568-E5DAAF2E531B}"/>
    <dgm:cxn modelId="{C2F86109-4011-4147-B610-CD206BA38D41}" type="presOf" srcId="{46478F40-40FE-4162-8D0E-F6D5FDF737A4}" destId="{9C505FDF-3484-4CD9-9D85-84BCB361E754}" srcOrd="0" destOrd="0" presId="urn:microsoft.com/office/officeart/2009/3/layout/HorizontalOrganizationChart"/>
    <dgm:cxn modelId="{6D5A3F7F-80E0-49CE-9883-A47B129CC834}" type="presOf" srcId="{E89A6FC7-5FE5-48E3-B863-6B0865D115ED}" destId="{4715A657-DED4-4C83-9E2F-963DAC5670EA}" srcOrd="0" destOrd="0" presId="urn:microsoft.com/office/officeart/2009/3/layout/HorizontalOrganizationChart"/>
    <dgm:cxn modelId="{798921EE-935F-4A61-9631-AFD2BF36BC81}" type="presOf" srcId="{6B599033-E1F4-4CC2-957D-6E20D2E92CB5}" destId="{46C0E169-7D51-4170-AA9C-BC96C272A2D6}" srcOrd="0" destOrd="0" presId="urn:microsoft.com/office/officeart/2009/3/layout/HorizontalOrganizationChart"/>
    <dgm:cxn modelId="{6EC75D09-2A40-4A76-83EC-16AA5A5FDD9F}" type="presOf" srcId="{2CC9D857-C4B3-4D6A-B299-63DA827AF3FF}" destId="{4645C6BA-1F81-4973-919D-1ABCD0635D6F}" srcOrd="0" destOrd="0" presId="urn:microsoft.com/office/officeart/2009/3/layout/HorizontalOrganizationChart"/>
    <dgm:cxn modelId="{E8AC775D-48CC-425D-8359-3CA1850AEE13}" type="presOf" srcId="{E89A6FC7-5FE5-48E3-B863-6B0865D115ED}" destId="{B5235DFC-7FF0-4A66-8A84-3A441E517C1B}" srcOrd="1" destOrd="0" presId="urn:microsoft.com/office/officeart/2009/3/layout/HorizontalOrganizationChart"/>
    <dgm:cxn modelId="{78EC5151-111E-4DAE-B44F-444F4534B1C4}" srcId="{0EFF9EDE-421B-41B7-881C-6905866358E6}" destId="{ACF8EEA3-4E04-4844-BFE7-544F177F3A70}" srcOrd="2" destOrd="0" parTransId="{6B599033-E1F4-4CC2-957D-6E20D2E92CB5}" sibTransId="{7B5EF05A-C6EE-4F1B-ADB9-17365E97A929}"/>
    <dgm:cxn modelId="{38387A35-4062-44A6-B357-1533A3003BB5}" type="presOf" srcId="{995423B1-C661-4B05-9B11-5EF986B70B95}" destId="{A3B1B216-F344-4B9A-8D98-E5A6DEB0448B}" srcOrd="1" destOrd="0" presId="urn:microsoft.com/office/officeart/2009/3/layout/HorizontalOrganizationChart"/>
    <dgm:cxn modelId="{47EF3969-B927-4C0F-9786-3FB28D3DBD83}" type="presOf" srcId="{AA1B5398-5FA6-4363-A643-8366E9AB967D}" destId="{148FFCF0-53B7-4CEF-A10A-BC20D9550EFA}" srcOrd="0" destOrd="0" presId="urn:microsoft.com/office/officeart/2009/3/layout/HorizontalOrganizationChart"/>
    <dgm:cxn modelId="{9502AEE8-A4F1-455E-8D3F-4149FB7FBBF0}" type="presOf" srcId="{1AFC02C7-63E7-4D3B-9452-001CEA978B37}" destId="{63FA77BD-E377-481A-90AF-8B72819B2D6F}" srcOrd="0" destOrd="0" presId="urn:microsoft.com/office/officeart/2009/3/layout/HorizontalOrganizationChart"/>
    <dgm:cxn modelId="{F0456920-AF19-413A-AFDD-6FA323E25697}" type="presOf" srcId="{AA0C900D-EE62-437E-8490-B83428C054B2}" destId="{14B60F69-BEAB-428C-BF59-2EDE75D74355}" srcOrd="0" destOrd="0" presId="urn:microsoft.com/office/officeart/2009/3/layout/HorizontalOrganizationChart"/>
    <dgm:cxn modelId="{70BA1B4B-1620-4931-8AE8-101FF02E1055}" type="presOf" srcId="{2CC9D857-C4B3-4D6A-B299-63DA827AF3FF}" destId="{453D325B-76AD-4D16-B2BA-1E14954F5979}" srcOrd="1" destOrd="0" presId="urn:microsoft.com/office/officeart/2009/3/layout/HorizontalOrganizationChart"/>
    <dgm:cxn modelId="{22133C03-EDF4-45BC-B99E-7AEDF9D26A71}" type="presOf" srcId="{ACF8EEA3-4E04-4844-BFE7-544F177F3A70}" destId="{733F8FE5-84F3-459C-96F2-F09A53BEF5FE}" srcOrd="0" destOrd="0" presId="urn:microsoft.com/office/officeart/2009/3/layout/HorizontalOrganizationChart"/>
    <dgm:cxn modelId="{BD208664-D88C-449D-B88E-763B285727ED}" type="presOf" srcId="{03F4C837-AFC9-48D8-B9A4-5F87D75D0492}" destId="{6382E02A-C837-47C4-BCA0-DBFB651557D5}" srcOrd="0" destOrd="0" presId="urn:microsoft.com/office/officeart/2009/3/layout/HorizontalOrganizationChart"/>
    <dgm:cxn modelId="{A43393CC-573F-4D69-A1C8-9BA43E34DB64}" srcId="{0EFF9EDE-421B-41B7-881C-6905866358E6}" destId="{E89A6FC7-5FE5-48E3-B863-6B0865D115ED}" srcOrd="0" destOrd="0" parTransId="{03F4C837-AFC9-48D8-B9A4-5F87D75D0492}" sibTransId="{85027682-9A57-474C-BB72-85179A37B5DF}"/>
    <dgm:cxn modelId="{611BCD92-887E-48D8-967C-8D46CF6490AF}" srcId="{0EFF9EDE-421B-41B7-881C-6905866358E6}" destId="{8E3E87F5-A8D8-4631-B315-B2EA2EDC7964}" srcOrd="1" destOrd="0" parTransId="{F1731D65-5D94-4A3C-81C8-A592F5548227}" sibTransId="{AC3C2A16-8659-41E5-B281-E8F566215E54}"/>
    <dgm:cxn modelId="{8F3241F0-6C51-4FCB-B6D0-C4DDBF43A7E6}" type="presOf" srcId="{995423B1-C661-4B05-9B11-5EF986B70B95}" destId="{3A0778AE-A7A8-4C7C-A39E-9FA8128DB97A}" srcOrd="0" destOrd="0" presId="urn:microsoft.com/office/officeart/2009/3/layout/HorizontalOrganizationChart"/>
    <dgm:cxn modelId="{60EE1D92-A1F6-4C4D-AB9D-12866B6E8D09}" type="presOf" srcId="{ACF8EEA3-4E04-4844-BFE7-544F177F3A70}" destId="{75122767-5971-465B-9F3A-882C83D53E85}" srcOrd="1" destOrd="0" presId="urn:microsoft.com/office/officeart/2009/3/layout/HorizontalOrganizationChart"/>
    <dgm:cxn modelId="{BDCFE839-5020-4162-892A-DA06B7D3BADC}" type="presOf" srcId="{8E3E87F5-A8D8-4631-B315-B2EA2EDC7964}" destId="{2958CB5C-8348-4641-B304-87383A72C244}" srcOrd="1" destOrd="0" presId="urn:microsoft.com/office/officeart/2009/3/layout/HorizontalOrganizationChart"/>
    <dgm:cxn modelId="{18CC7DC6-AD3C-4943-916E-946F063F1C4D}" type="presOf" srcId="{8E3E87F5-A8D8-4631-B315-B2EA2EDC7964}" destId="{B4B1E510-7514-4F7A-8A2E-964C59D1CEF1}" srcOrd="0" destOrd="0" presId="urn:microsoft.com/office/officeart/2009/3/layout/HorizontalOrganizationChart"/>
    <dgm:cxn modelId="{D419F099-B85F-443A-B6FF-67EE79B681BF}" type="presOf" srcId="{0EFF9EDE-421B-41B7-881C-6905866358E6}" destId="{6CECE873-66C3-4B80-B6C5-D022B763B565}" srcOrd="0" destOrd="0" presId="urn:microsoft.com/office/officeart/2009/3/layout/HorizontalOrganizationChart"/>
    <dgm:cxn modelId="{53D866CF-5F52-4B1C-BACC-211340C17E69}" type="presParOf" srcId="{236459D9-F7FD-4D47-8D77-5A1976088603}" destId="{DA7AA59F-3FB2-406B-92D0-FF5AAD59C76B}" srcOrd="0" destOrd="0" presId="urn:microsoft.com/office/officeart/2009/3/layout/HorizontalOrganizationChart"/>
    <dgm:cxn modelId="{3EECFF71-2F41-4BDE-B78C-24A853CA8DFE}" type="presParOf" srcId="{DA7AA59F-3FB2-406B-92D0-FF5AAD59C76B}" destId="{B6C339BC-E08F-4033-9E7B-792B07B83E95}" srcOrd="0" destOrd="0" presId="urn:microsoft.com/office/officeart/2009/3/layout/HorizontalOrganizationChart"/>
    <dgm:cxn modelId="{70B9B06B-CBA1-4C9D-8282-D14314B757E7}" type="presParOf" srcId="{B6C339BC-E08F-4033-9E7B-792B07B83E95}" destId="{6CECE873-66C3-4B80-B6C5-D022B763B565}" srcOrd="0" destOrd="0" presId="urn:microsoft.com/office/officeart/2009/3/layout/HorizontalOrganizationChart"/>
    <dgm:cxn modelId="{4C8B1F38-D385-4F60-A436-E821514A3039}" type="presParOf" srcId="{B6C339BC-E08F-4033-9E7B-792B07B83E95}" destId="{BCDB9231-6F7E-47BA-A271-896F6CE78C06}" srcOrd="1" destOrd="0" presId="urn:microsoft.com/office/officeart/2009/3/layout/HorizontalOrganizationChart"/>
    <dgm:cxn modelId="{B6FBEF8C-7102-420B-BB35-3FD6A1CB3BD8}" type="presParOf" srcId="{DA7AA59F-3FB2-406B-92D0-FF5AAD59C76B}" destId="{B873E774-B9E3-4D4C-94CC-3A0E833E3B91}" srcOrd="1" destOrd="0" presId="urn:microsoft.com/office/officeart/2009/3/layout/HorizontalOrganizationChart"/>
    <dgm:cxn modelId="{701365D5-BDCF-4187-89DD-67E651EBDFD5}" type="presParOf" srcId="{B873E774-B9E3-4D4C-94CC-3A0E833E3B91}" destId="{9E21F213-6E02-4410-A798-D932F0EA573E}" srcOrd="0" destOrd="0" presId="urn:microsoft.com/office/officeart/2009/3/layout/HorizontalOrganizationChart"/>
    <dgm:cxn modelId="{E829A178-61E8-48AF-ADDF-D3E34C693C99}" type="presParOf" srcId="{B873E774-B9E3-4D4C-94CC-3A0E833E3B91}" destId="{B628C294-8F2D-440C-9251-F44533BE8716}" srcOrd="1" destOrd="0" presId="urn:microsoft.com/office/officeart/2009/3/layout/HorizontalOrganizationChart"/>
    <dgm:cxn modelId="{5CAFDAAC-5EEA-4E48-8FE8-47F19CC6B1DD}" type="presParOf" srcId="{B628C294-8F2D-440C-9251-F44533BE8716}" destId="{65F2E088-5E0C-47E4-9492-5E5A71A6FF75}" srcOrd="0" destOrd="0" presId="urn:microsoft.com/office/officeart/2009/3/layout/HorizontalOrganizationChart"/>
    <dgm:cxn modelId="{EE4385B1-F427-4BC7-B204-1968897554A3}" type="presParOf" srcId="{65F2E088-5E0C-47E4-9492-5E5A71A6FF75}" destId="{B4B1E510-7514-4F7A-8A2E-964C59D1CEF1}" srcOrd="0" destOrd="0" presId="urn:microsoft.com/office/officeart/2009/3/layout/HorizontalOrganizationChart"/>
    <dgm:cxn modelId="{A826E042-6941-4E22-B6F9-DB95B65EA936}" type="presParOf" srcId="{65F2E088-5E0C-47E4-9492-5E5A71A6FF75}" destId="{2958CB5C-8348-4641-B304-87383A72C244}" srcOrd="1" destOrd="0" presId="urn:microsoft.com/office/officeart/2009/3/layout/HorizontalOrganizationChart"/>
    <dgm:cxn modelId="{565BFA08-560F-46C2-8C1B-D2BD565EC669}" type="presParOf" srcId="{B628C294-8F2D-440C-9251-F44533BE8716}" destId="{3F89002F-BEBB-4029-BD0D-EA0BEDD06D80}" srcOrd="1" destOrd="0" presId="urn:microsoft.com/office/officeart/2009/3/layout/HorizontalOrganizationChart"/>
    <dgm:cxn modelId="{5BD2B77F-DC85-4E4B-B360-D9D9AE0A01E0}" type="presParOf" srcId="{B628C294-8F2D-440C-9251-F44533BE8716}" destId="{F64D3356-38F2-44DE-AAFC-93FF240635A1}" srcOrd="2" destOrd="0" presId="urn:microsoft.com/office/officeart/2009/3/layout/HorizontalOrganizationChart"/>
    <dgm:cxn modelId="{C25B5E19-799C-4F2F-BA81-139E5419FF3E}" type="presParOf" srcId="{B873E774-B9E3-4D4C-94CC-3A0E833E3B91}" destId="{46C0E169-7D51-4170-AA9C-BC96C272A2D6}" srcOrd="2" destOrd="0" presId="urn:microsoft.com/office/officeart/2009/3/layout/HorizontalOrganizationChart"/>
    <dgm:cxn modelId="{0D56ECBF-EE14-4307-AB0E-BAAFB63A61BA}" type="presParOf" srcId="{B873E774-B9E3-4D4C-94CC-3A0E833E3B91}" destId="{1C3C63F5-7B4B-47F1-848D-7AB34F59A0F1}" srcOrd="3" destOrd="0" presId="urn:microsoft.com/office/officeart/2009/3/layout/HorizontalOrganizationChart"/>
    <dgm:cxn modelId="{858C1D2D-71BF-4146-8B1B-E940AD3A0EF3}" type="presParOf" srcId="{1C3C63F5-7B4B-47F1-848D-7AB34F59A0F1}" destId="{B9F9619C-4572-4AA2-BE62-28F5EA2951BD}" srcOrd="0" destOrd="0" presId="urn:microsoft.com/office/officeart/2009/3/layout/HorizontalOrganizationChart"/>
    <dgm:cxn modelId="{E4776FE2-A2F2-4FD7-9BC0-1EDA42B16733}" type="presParOf" srcId="{B9F9619C-4572-4AA2-BE62-28F5EA2951BD}" destId="{733F8FE5-84F3-459C-96F2-F09A53BEF5FE}" srcOrd="0" destOrd="0" presId="urn:microsoft.com/office/officeart/2009/3/layout/HorizontalOrganizationChart"/>
    <dgm:cxn modelId="{BADDB92B-9081-49D9-8BBD-A3FF0344AAE3}" type="presParOf" srcId="{B9F9619C-4572-4AA2-BE62-28F5EA2951BD}" destId="{75122767-5971-465B-9F3A-882C83D53E85}" srcOrd="1" destOrd="0" presId="urn:microsoft.com/office/officeart/2009/3/layout/HorizontalOrganizationChart"/>
    <dgm:cxn modelId="{68C21872-5864-4C08-8630-11838C899F03}" type="presParOf" srcId="{1C3C63F5-7B4B-47F1-848D-7AB34F59A0F1}" destId="{E09FBB26-4BA3-4F6D-8FB3-2C49A1C8C9F9}" srcOrd="1" destOrd="0" presId="urn:microsoft.com/office/officeart/2009/3/layout/HorizontalOrganizationChart"/>
    <dgm:cxn modelId="{380A36BA-A2F1-4FE7-95D8-89F28758B450}" type="presParOf" srcId="{1C3C63F5-7B4B-47F1-848D-7AB34F59A0F1}" destId="{C7A18142-D2BA-43DE-917B-FCF71B1498A0}" srcOrd="2" destOrd="0" presId="urn:microsoft.com/office/officeart/2009/3/layout/HorizontalOrganizationChart"/>
    <dgm:cxn modelId="{7EC4B9FE-D381-4999-ADAB-ACF31386A2C8}" type="presParOf" srcId="{B873E774-B9E3-4D4C-94CC-3A0E833E3B91}" destId="{63FA77BD-E377-481A-90AF-8B72819B2D6F}" srcOrd="4" destOrd="0" presId="urn:microsoft.com/office/officeart/2009/3/layout/HorizontalOrganizationChart"/>
    <dgm:cxn modelId="{D56D7973-87A7-4CD0-8A8C-28B3F8FE3BF7}" type="presParOf" srcId="{B873E774-B9E3-4D4C-94CC-3A0E833E3B91}" destId="{5216A941-FC16-42C9-90C6-B3B8E0CB17BE}" srcOrd="5" destOrd="0" presId="urn:microsoft.com/office/officeart/2009/3/layout/HorizontalOrganizationChart"/>
    <dgm:cxn modelId="{39C6A89F-A2CB-40D3-A3BD-FE6CB31D0DE1}" type="presParOf" srcId="{5216A941-FC16-42C9-90C6-B3B8E0CB17BE}" destId="{29850970-F779-4C2D-B107-A3E72C36176E}" srcOrd="0" destOrd="0" presId="urn:microsoft.com/office/officeart/2009/3/layout/HorizontalOrganizationChart"/>
    <dgm:cxn modelId="{34797618-64CC-4CB8-B7A5-43A3AAA31AC2}" type="presParOf" srcId="{29850970-F779-4C2D-B107-A3E72C36176E}" destId="{4645C6BA-1F81-4973-919D-1ABCD0635D6F}" srcOrd="0" destOrd="0" presId="urn:microsoft.com/office/officeart/2009/3/layout/HorizontalOrganizationChart"/>
    <dgm:cxn modelId="{A19E3EFB-7FDD-4725-B912-D3EBB478AF53}" type="presParOf" srcId="{29850970-F779-4C2D-B107-A3E72C36176E}" destId="{453D325B-76AD-4D16-B2BA-1E14954F5979}" srcOrd="1" destOrd="0" presId="urn:microsoft.com/office/officeart/2009/3/layout/HorizontalOrganizationChart"/>
    <dgm:cxn modelId="{5B8046D6-374E-45E9-87C9-18FD91C6364A}" type="presParOf" srcId="{5216A941-FC16-42C9-90C6-B3B8E0CB17BE}" destId="{7DF2D5D0-D22F-4FE7-A64E-D81881A52E77}" srcOrd="1" destOrd="0" presId="urn:microsoft.com/office/officeart/2009/3/layout/HorizontalOrganizationChart"/>
    <dgm:cxn modelId="{FCB1F5A1-5A46-47B9-B8E2-9A363D4D65B4}" type="presParOf" srcId="{5216A941-FC16-42C9-90C6-B3B8E0CB17BE}" destId="{EFCD7962-F8D1-4615-B8DE-AAFEDF2B0C1B}" srcOrd="2" destOrd="0" presId="urn:microsoft.com/office/officeart/2009/3/layout/HorizontalOrganizationChart"/>
    <dgm:cxn modelId="{BF6F3B69-DB73-40FE-A486-F59533AFE714}" type="presParOf" srcId="{B873E774-B9E3-4D4C-94CC-3A0E833E3B91}" destId="{9C505FDF-3484-4CD9-9D85-84BCB361E754}" srcOrd="6" destOrd="0" presId="urn:microsoft.com/office/officeart/2009/3/layout/HorizontalOrganizationChart"/>
    <dgm:cxn modelId="{8BFC667E-7166-4ABE-9805-6773B9B83F11}" type="presParOf" srcId="{B873E774-B9E3-4D4C-94CC-3A0E833E3B91}" destId="{C37F2DD0-3592-46F5-8F68-46CB44EC1894}" srcOrd="7" destOrd="0" presId="urn:microsoft.com/office/officeart/2009/3/layout/HorizontalOrganizationChart"/>
    <dgm:cxn modelId="{2F090599-DA04-40A0-9CF9-0DD2ECF51EFB}" type="presParOf" srcId="{C37F2DD0-3592-46F5-8F68-46CB44EC1894}" destId="{11D66BCD-3DB4-4EDD-9B51-43C0312571B9}" srcOrd="0" destOrd="0" presId="urn:microsoft.com/office/officeart/2009/3/layout/HorizontalOrganizationChart"/>
    <dgm:cxn modelId="{CA776393-D163-4F61-8129-D28916896A7D}" type="presParOf" srcId="{11D66BCD-3DB4-4EDD-9B51-43C0312571B9}" destId="{148FFCF0-53B7-4CEF-A10A-BC20D9550EFA}" srcOrd="0" destOrd="0" presId="urn:microsoft.com/office/officeart/2009/3/layout/HorizontalOrganizationChart"/>
    <dgm:cxn modelId="{C9310AB1-3AC5-4346-9407-7D0187AF83F8}" type="presParOf" srcId="{11D66BCD-3DB4-4EDD-9B51-43C0312571B9}" destId="{AC86249D-7996-4299-909B-9764DA52E7CF}" srcOrd="1" destOrd="0" presId="urn:microsoft.com/office/officeart/2009/3/layout/HorizontalOrganizationChart"/>
    <dgm:cxn modelId="{916EBED2-49AE-407C-8098-FAA5EB2337EA}" type="presParOf" srcId="{C37F2DD0-3592-46F5-8F68-46CB44EC1894}" destId="{31BEDB40-5489-46D8-A1B6-95B69D5FA6DD}" srcOrd="1" destOrd="0" presId="urn:microsoft.com/office/officeart/2009/3/layout/HorizontalOrganizationChart"/>
    <dgm:cxn modelId="{0A0F7F28-8E8E-40E7-A565-78A44DD50FE9}" type="presParOf" srcId="{C37F2DD0-3592-46F5-8F68-46CB44EC1894}" destId="{4F16AE82-E321-4F71-90E6-A1CB5447247E}" srcOrd="2" destOrd="0" presId="urn:microsoft.com/office/officeart/2009/3/layout/HorizontalOrganizationChart"/>
    <dgm:cxn modelId="{DE6C0519-75BE-4EDD-A729-19DB5C3E8394}" type="presParOf" srcId="{B873E774-B9E3-4D4C-94CC-3A0E833E3B91}" destId="{14B60F69-BEAB-428C-BF59-2EDE75D74355}" srcOrd="8" destOrd="0" presId="urn:microsoft.com/office/officeart/2009/3/layout/HorizontalOrganizationChart"/>
    <dgm:cxn modelId="{BF8D2C65-A0F5-4A05-B72E-B5C6FAB74A6E}" type="presParOf" srcId="{B873E774-B9E3-4D4C-94CC-3A0E833E3B91}" destId="{7FF4869F-40CD-45B2-AE55-E5808ED0D040}" srcOrd="9" destOrd="0" presId="urn:microsoft.com/office/officeart/2009/3/layout/HorizontalOrganizationChart"/>
    <dgm:cxn modelId="{40A20D13-C78C-4D65-88EC-99867FB393F8}" type="presParOf" srcId="{7FF4869F-40CD-45B2-AE55-E5808ED0D040}" destId="{3C6F3F5A-27D8-4429-B893-5E83E4EF2BEF}" srcOrd="0" destOrd="0" presId="urn:microsoft.com/office/officeart/2009/3/layout/HorizontalOrganizationChart"/>
    <dgm:cxn modelId="{290D7010-7C1D-4F11-AF5F-5D66E36B8D55}" type="presParOf" srcId="{3C6F3F5A-27D8-4429-B893-5E83E4EF2BEF}" destId="{3A0778AE-A7A8-4C7C-A39E-9FA8128DB97A}" srcOrd="0" destOrd="0" presId="urn:microsoft.com/office/officeart/2009/3/layout/HorizontalOrganizationChart"/>
    <dgm:cxn modelId="{E794E719-DEAF-4EF8-B35E-9018E7B8B20D}" type="presParOf" srcId="{3C6F3F5A-27D8-4429-B893-5E83E4EF2BEF}" destId="{A3B1B216-F344-4B9A-8D98-E5A6DEB0448B}" srcOrd="1" destOrd="0" presId="urn:microsoft.com/office/officeart/2009/3/layout/HorizontalOrganizationChart"/>
    <dgm:cxn modelId="{720C8E96-0272-4972-96DB-D5A0ACE62271}" type="presParOf" srcId="{7FF4869F-40CD-45B2-AE55-E5808ED0D040}" destId="{F8A8D365-B122-4BA5-92A5-F2237D423F11}" srcOrd="1" destOrd="0" presId="urn:microsoft.com/office/officeart/2009/3/layout/HorizontalOrganizationChart"/>
    <dgm:cxn modelId="{EAFE4566-1FF5-489C-97C0-71EA39146F16}" type="presParOf" srcId="{7FF4869F-40CD-45B2-AE55-E5808ED0D040}" destId="{3AF023E8-C9CE-4884-980C-CBCE674FB66A}" srcOrd="2" destOrd="0" presId="urn:microsoft.com/office/officeart/2009/3/layout/HorizontalOrganizationChart"/>
    <dgm:cxn modelId="{606AD2C7-3357-4703-AD30-02FA3B412345}" type="presParOf" srcId="{DA7AA59F-3FB2-406B-92D0-FF5AAD59C76B}" destId="{8D9E8F73-1718-434D-981E-7FF1533AA919}" srcOrd="2" destOrd="0" presId="urn:microsoft.com/office/officeart/2009/3/layout/HorizontalOrganizationChart"/>
    <dgm:cxn modelId="{F843F49B-FC5F-43AA-A771-886B1AD98170}" type="presParOf" srcId="{8D9E8F73-1718-434D-981E-7FF1533AA919}" destId="{6382E02A-C837-47C4-BCA0-DBFB651557D5}" srcOrd="0" destOrd="0" presId="urn:microsoft.com/office/officeart/2009/3/layout/HorizontalOrganizationChart"/>
    <dgm:cxn modelId="{B8F59336-4A1F-4362-B477-BB93061A5A55}" type="presParOf" srcId="{8D9E8F73-1718-434D-981E-7FF1533AA919}" destId="{74537320-CFCB-4627-A54B-A018728AB927}" srcOrd="1" destOrd="0" presId="urn:microsoft.com/office/officeart/2009/3/layout/HorizontalOrganizationChart"/>
    <dgm:cxn modelId="{F693D902-913F-4738-9FD8-E0DF9F61E405}" type="presParOf" srcId="{74537320-CFCB-4627-A54B-A018728AB927}" destId="{0C125EFF-69E4-47B8-9C93-38BC6730AFEC}" srcOrd="0" destOrd="0" presId="urn:microsoft.com/office/officeart/2009/3/layout/HorizontalOrganizationChart"/>
    <dgm:cxn modelId="{D0C612D6-C4E7-48CC-81BA-FB05242F7985}" type="presParOf" srcId="{0C125EFF-69E4-47B8-9C93-38BC6730AFEC}" destId="{4715A657-DED4-4C83-9E2F-963DAC5670EA}" srcOrd="0" destOrd="0" presId="urn:microsoft.com/office/officeart/2009/3/layout/HorizontalOrganizationChart"/>
    <dgm:cxn modelId="{88428F6C-D19F-454C-B96D-5369382588B9}" type="presParOf" srcId="{0C125EFF-69E4-47B8-9C93-38BC6730AFEC}" destId="{B5235DFC-7FF0-4A66-8A84-3A441E517C1B}" srcOrd="1" destOrd="0" presId="urn:microsoft.com/office/officeart/2009/3/layout/HorizontalOrganizationChart"/>
    <dgm:cxn modelId="{31375288-1FDD-4027-87FD-AA409820665A}" type="presParOf" srcId="{74537320-CFCB-4627-A54B-A018728AB927}" destId="{20A3A18C-092F-41E8-8FD6-D950D0BC5A11}" srcOrd="1" destOrd="0" presId="urn:microsoft.com/office/officeart/2009/3/layout/HorizontalOrganizationChart"/>
    <dgm:cxn modelId="{31E27044-C0DE-40AB-9541-DA02CA2C0AA8}" type="presParOf" srcId="{74537320-CFCB-4627-A54B-A018728AB927}" destId="{BEE54D10-30DB-4A41-9A62-BF5EF90B100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2E02A-C837-47C4-BCA0-DBFB651557D5}">
      <dsp:nvSpPr>
        <dsp:cNvPr id="0" name=""/>
        <dsp:cNvSpPr/>
      </dsp:nvSpPr>
      <dsp:spPr>
        <a:xfrm>
          <a:off x="2550490" y="2540000"/>
          <a:ext cx="1674739" cy="17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74739" y="0"/>
              </a:lnTo>
              <a:lnTo>
                <a:pt x="1674739" y="177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0F69-BEAB-428C-BF59-2EDE75D74355}">
      <dsp:nvSpPr>
        <dsp:cNvPr id="0" name=""/>
        <dsp:cNvSpPr/>
      </dsp:nvSpPr>
      <dsp:spPr>
        <a:xfrm>
          <a:off x="2550490" y="2540000"/>
          <a:ext cx="3509618" cy="215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8931" y="0"/>
              </a:lnTo>
              <a:lnTo>
                <a:pt x="3258931" y="2155908"/>
              </a:lnTo>
              <a:lnTo>
                <a:pt x="3509618" y="21559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05FDF-3484-4CD9-9D85-84BCB361E754}">
      <dsp:nvSpPr>
        <dsp:cNvPr id="0" name=""/>
        <dsp:cNvSpPr/>
      </dsp:nvSpPr>
      <dsp:spPr>
        <a:xfrm>
          <a:off x="2550490" y="2540000"/>
          <a:ext cx="3509618" cy="1077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8931" y="0"/>
              </a:lnTo>
              <a:lnTo>
                <a:pt x="3258931" y="1077954"/>
              </a:lnTo>
              <a:lnTo>
                <a:pt x="3509618" y="1077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A77BD-E377-481A-90AF-8B72819B2D6F}">
      <dsp:nvSpPr>
        <dsp:cNvPr id="0" name=""/>
        <dsp:cNvSpPr/>
      </dsp:nvSpPr>
      <dsp:spPr>
        <a:xfrm>
          <a:off x="2550490" y="2494280"/>
          <a:ext cx="3509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9618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0E169-7D51-4170-AA9C-BC96C272A2D6}">
      <dsp:nvSpPr>
        <dsp:cNvPr id="0" name=""/>
        <dsp:cNvSpPr/>
      </dsp:nvSpPr>
      <dsp:spPr>
        <a:xfrm>
          <a:off x="2550490" y="1462045"/>
          <a:ext cx="3509618" cy="1077954"/>
        </a:xfrm>
        <a:custGeom>
          <a:avLst/>
          <a:gdLst/>
          <a:ahLst/>
          <a:cxnLst/>
          <a:rect l="0" t="0" r="0" b="0"/>
          <a:pathLst>
            <a:path>
              <a:moveTo>
                <a:pt x="0" y="1077954"/>
              </a:moveTo>
              <a:lnTo>
                <a:pt x="3258931" y="1077954"/>
              </a:lnTo>
              <a:lnTo>
                <a:pt x="3258931" y="0"/>
              </a:lnTo>
              <a:lnTo>
                <a:pt x="35096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1F213-6E02-4410-A798-D932F0EA573E}">
      <dsp:nvSpPr>
        <dsp:cNvPr id="0" name=""/>
        <dsp:cNvSpPr/>
      </dsp:nvSpPr>
      <dsp:spPr>
        <a:xfrm>
          <a:off x="2550490" y="384091"/>
          <a:ext cx="3509618" cy="2155908"/>
        </a:xfrm>
        <a:custGeom>
          <a:avLst/>
          <a:gdLst/>
          <a:ahLst/>
          <a:cxnLst/>
          <a:rect l="0" t="0" r="0" b="0"/>
          <a:pathLst>
            <a:path>
              <a:moveTo>
                <a:pt x="0" y="2155908"/>
              </a:moveTo>
              <a:lnTo>
                <a:pt x="3258931" y="2155908"/>
              </a:lnTo>
              <a:lnTo>
                <a:pt x="3258931" y="0"/>
              </a:lnTo>
              <a:lnTo>
                <a:pt x="35096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CE873-66C3-4B80-B6C5-D022B763B565}">
      <dsp:nvSpPr>
        <dsp:cNvPr id="0" name=""/>
        <dsp:cNvSpPr/>
      </dsp:nvSpPr>
      <dsp:spPr>
        <a:xfrm>
          <a:off x="43620" y="2157702"/>
          <a:ext cx="2506870" cy="764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Process Lead</a:t>
          </a:r>
        </a:p>
      </dsp:txBody>
      <dsp:txXfrm>
        <a:off x="43620" y="2157702"/>
        <a:ext cx="2506870" cy="764595"/>
      </dsp:txXfrm>
    </dsp:sp>
    <dsp:sp modelId="{B4B1E510-7514-4F7A-8A2E-964C59D1CEF1}">
      <dsp:nvSpPr>
        <dsp:cNvPr id="0" name=""/>
        <dsp:cNvSpPr/>
      </dsp:nvSpPr>
      <dsp:spPr>
        <a:xfrm>
          <a:off x="6060109" y="1793"/>
          <a:ext cx="2506870" cy="764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Rapid Mix/Floc Team</a:t>
          </a:r>
        </a:p>
      </dsp:txBody>
      <dsp:txXfrm>
        <a:off x="6060109" y="1793"/>
        <a:ext cx="2506870" cy="764595"/>
      </dsp:txXfrm>
    </dsp:sp>
    <dsp:sp modelId="{733F8FE5-84F3-459C-96F2-F09A53BEF5FE}">
      <dsp:nvSpPr>
        <dsp:cNvPr id="0" name=""/>
        <dsp:cNvSpPr/>
      </dsp:nvSpPr>
      <dsp:spPr>
        <a:xfrm>
          <a:off x="6060109" y="1079748"/>
          <a:ext cx="2506870" cy="764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Sedimentation Team</a:t>
          </a:r>
        </a:p>
      </dsp:txBody>
      <dsp:txXfrm>
        <a:off x="6060109" y="1079748"/>
        <a:ext cx="2506870" cy="764595"/>
      </dsp:txXfrm>
    </dsp:sp>
    <dsp:sp modelId="{4645C6BA-1F81-4973-919D-1ABCD0635D6F}">
      <dsp:nvSpPr>
        <dsp:cNvPr id="0" name=""/>
        <dsp:cNvSpPr/>
      </dsp:nvSpPr>
      <dsp:spPr>
        <a:xfrm>
          <a:off x="6060109" y="2157702"/>
          <a:ext cx="2506870" cy="764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Chemicals Team </a:t>
          </a:r>
        </a:p>
      </dsp:txBody>
      <dsp:txXfrm>
        <a:off x="6060109" y="2157702"/>
        <a:ext cx="2506870" cy="764595"/>
      </dsp:txXfrm>
    </dsp:sp>
    <dsp:sp modelId="{148FFCF0-53B7-4CEF-A10A-BC20D9550EFA}">
      <dsp:nvSpPr>
        <dsp:cNvPr id="0" name=""/>
        <dsp:cNvSpPr/>
      </dsp:nvSpPr>
      <dsp:spPr>
        <a:xfrm>
          <a:off x="6060109" y="3235656"/>
          <a:ext cx="2506870" cy="764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Hydraulics Team</a:t>
          </a:r>
        </a:p>
      </dsp:txBody>
      <dsp:txXfrm>
        <a:off x="6060109" y="3235656"/>
        <a:ext cx="2506870" cy="764595"/>
      </dsp:txXfrm>
    </dsp:sp>
    <dsp:sp modelId="{3A0778AE-A7A8-4C7C-A39E-9FA8128DB97A}">
      <dsp:nvSpPr>
        <dsp:cNvPr id="0" name=""/>
        <dsp:cNvSpPr/>
      </dsp:nvSpPr>
      <dsp:spPr>
        <a:xfrm>
          <a:off x="6060109" y="4313610"/>
          <a:ext cx="2506870" cy="764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Sludge Disposal Team</a:t>
          </a:r>
        </a:p>
      </dsp:txBody>
      <dsp:txXfrm>
        <a:off x="6060109" y="4313610"/>
        <a:ext cx="2506870" cy="764595"/>
      </dsp:txXfrm>
    </dsp:sp>
    <dsp:sp modelId="{4715A657-DED4-4C83-9E2F-963DAC5670EA}">
      <dsp:nvSpPr>
        <dsp:cNvPr id="0" name=""/>
        <dsp:cNvSpPr/>
      </dsp:nvSpPr>
      <dsp:spPr>
        <a:xfrm>
          <a:off x="2971795" y="2717800"/>
          <a:ext cx="2506870" cy="764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Design Lead</a:t>
          </a:r>
        </a:p>
      </dsp:txBody>
      <dsp:txXfrm>
        <a:off x="2971795" y="2717800"/>
        <a:ext cx="2506870" cy="76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9B2E-B1E0-4D82-BB36-53870A420F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ACB2-F36F-46E0-9809-3B9D7624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lead would coordinate and guide the process teams; Design Lead would coordinate between Process Teams and other disciplines.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5C21F-68E8-4A22-BBF5-9CD63F183B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5C21F-68E8-4A22-BBF5-9CD63F183B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5C21F-68E8-4A22-BBF5-9CD63F183B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Some key questions that the design lead might ask throughout the design process:</a:t>
            </a:r>
          </a:p>
          <a:p>
            <a:pPr marL="765810" lvl="1" indent="-285750"/>
            <a:r>
              <a:rPr lang="en-US" sz="1800" dirty="0"/>
              <a:t>What do changes in the process design mean for structural design? </a:t>
            </a:r>
          </a:p>
          <a:p>
            <a:pPr marL="765810" lvl="1" indent="-285750"/>
            <a:r>
              <a:rPr lang="en-US" sz="1800" dirty="0"/>
              <a:t>Is the chemical storage designed to be compliant with the relevant fire codes? Where is secondary containment required? (Work with architectural)</a:t>
            </a:r>
          </a:p>
          <a:p>
            <a:pPr marL="765810" lvl="1" indent="-285750"/>
            <a:r>
              <a:rPr lang="en-US" sz="1800" dirty="0"/>
              <a:t>Are we selecting the right type of valves? Are we placing them in a prudent location? (Work with mechanical)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5C21F-68E8-4A22-BBF5-9CD63F183B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of piping and instrumentation diagrams (P&amp;IDs) and preliminary specifications would also likely be included in 30% Design, but may be out of scope for the course…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5C21F-68E8-4A22-BBF5-9CD63F183B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ownofbreckenridge.com/home/showdocument?id=7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wnofbreckenridge.com/home/showdocument?id=756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Our UP selection tool matters!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19100"/>
            <a:ext cx="1213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Mix / Flocculation System – Mechanical rapid mix coagulation/flocculation </a:t>
            </a:r>
            <a:r>
              <a:rPr lang="en-US" dirty="0" smtClean="0"/>
              <a:t>tanks which </a:t>
            </a:r>
            <a:r>
              <a:rPr lang="en-US" dirty="0"/>
              <a:t>feed directly into the sedimentation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Sedimentation </a:t>
            </a:r>
            <a:r>
              <a:rPr lang="en-US" dirty="0"/>
              <a:t>System – Plate settler sedimentation basins with mechanical </a:t>
            </a:r>
            <a:r>
              <a:rPr lang="en-US" dirty="0" smtClean="0"/>
              <a:t>sludge removal</a:t>
            </a:r>
            <a:r>
              <a:rPr lang="en-US" dirty="0"/>
              <a:t>. Sedimentation basins will be sized for appropriate number of trains </a:t>
            </a:r>
            <a:r>
              <a:rPr lang="en-US" dirty="0" smtClean="0"/>
              <a:t>to accommodate </a:t>
            </a:r>
            <a:r>
              <a:rPr lang="en-US" dirty="0"/>
              <a:t>the design flow of the plant. Provide one fully redundant </a:t>
            </a:r>
            <a:r>
              <a:rPr lang="en-US" dirty="0" smtClean="0"/>
              <a:t>treatment train </a:t>
            </a:r>
            <a:r>
              <a:rPr lang="en-US" dirty="0"/>
              <a:t>to accommodate maintenance activities.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92646" y="612616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FSP SOW page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42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some teams interested in exploring using potential energy rather than electricity?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spend more time exploring alternatives (and innovating)</a:t>
            </a:r>
          </a:p>
          <a:p>
            <a:r>
              <a:rPr lang="en-US" dirty="0" smtClean="0"/>
              <a:t>Mechanized sludge removal systems create significant maintenance issues</a:t>
            </a:r>
          </a:p>
          <a:p>
            <a:r>
              <a:rPr lang="en-US" dirty="0" smtClean="0"/>
              <a:t>Rapid mix is of questionable utility (EXCEPT that large scale mixing with the flow is ESSENTIAL before dividing the flow into different </a:t>
            </a:r>
            <a:r>
              <a:rPr lang="en-US" dirty="0" err="1" smtClean="0"/>
              <a:t>flocculators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Every moving part is requires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5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team structure</a:t>
            </a:r>
          </a:p>
          <a:p>
            <a:pPr lvl="1"/>
            <a:r>
              <a:rPr lang="en-US" dirty="0" smtClean="0"/>
              <a:t>Proposal</a:t>
            </a:r>
          </a:p>
          <a:p>
            <a:pPr lvl="1"/>
            <a:r>
              <a:rPr lang="en-US" dirty="0" smtClean="0"/>
              <a:t>Decision</a:t>
            </a:r>
          </a:p>
          <a:p>
            <a:r>
              <a:rPr lang="en-US" dirty="0" smtClean="0"/>
              <a:t>Preferences for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17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FSP - Fairmont Sedimentation Plant </a:t>
            </a:r>
          </a:p>
          <a:p>
            <a:r>
              <a:rPr lang="en-US" dirty="0" smtClean="0"/>
              <a:t>SOW – Scope of Work</a:t>
            </a:r>
          </a:p>
          <a:p>
            <a:r>
              <a:rPr lang="en-US" dirty="0" smtClean="0"/>
              <a:t>LADWP - </a:t>
            </a:r>
            <a:r>
              <a:rPr lang="en-US" dirty="0"/>
              <a:t>Los Angeles Department of Water and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BODR – Basis of Design Report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8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word searching: </a:t>
            </a:r>
            <a:r>
              <a:rPr lang="en-US" sz="3200" dirty="0"/>
              <a:t>BODR basis of design report municipal water treatment plant sedimentation </a:t>
            </a:r>
            <a:r>
              <a:rPr lang="en-US" sz="3200" dirty="0" smtClean="0"/>
              <a:t>flocculation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52" y="1520732"/>
            <a:ext cx="10058401" cy="5337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452" y="6314055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3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563" y="-376238"/>
            <a:ext cx="13573125" cy="761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0208" y="5941498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784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might approach this design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5F70F52-6BDA-4783-913D-6F22B5203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795209"/>
              </p:ext>
            </p:extLst>
          </p:nvPr>
        </p:nvGraphicFramePr>
        <p:xfrm>
          <a:off x="1752600" y="1584890"/>
          <a:ext cx="86106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FFBB5D-37E7-4BF9-87AC-EA298755B991}"/>
              </a:ext>
            </a:extLst>
          </p:cNvPr>
          <p:cNvCxnSpPr>
            <a:cxnSpLocks/>
          </p:cNvCxnSpPr>
          <p:nvPr/>
        </p:nvCxnSpPr>
        <p:spPr>
          <a:xfrm>
            <a:off x="5943600" y="5064690"/>
            <a:ext cx="0" cy="6858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DF7B847-D312-4511-81C2-94CFF0A6B56C}"/>
              </a:ext>
            </a:extLst>
          </p:cNvPr>
          <p:cNvGrpSpPr/>
          <p:nvPr/>
        </p:nvGrpSpPr>
        <p:grpSpPr>
          <a:xfrm>
            <a:off x="4690165" y="5648891"/>
            <a:ext cx="2506870" cy="764595"/>
            <a:chOff x="2971795" y="2717800"/>
            <a:chExt cx="2506870" cy="7645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174FF2-0851-4DD5-9027-7653F314DB5B}"/>
                </a:ext>
              </a:extLst>
            </p:cNvPr>
            <p:cNvSpPr/>
            <p:nvPr/>
          </p:nvSpPr>
          <p:spPr>
            <a:xfrm>
              <a:off x="2971795" y="2717800"/>
              <a:ext cx="2506870" cy="76459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C9F494-696B-4CF9-814B-537E49B1B163}"/>
                </a:ext>
              </a:extLst>
            </p:cNvPr>
            <p:cNvSpPr txBox="1"/>
            <p:nvPr/>
          </p:nvSpPr>
          <p:spPr>
            <a:xfrm>
              <a:off x="2971795" y="2717800"/>
              <a:ext cx="2506870" cy="7645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dirty="0"/>
                <a:t>Other Disciplines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4014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might approach this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B2EFC-2C8D-4007-BD9A-FEDD13FAC5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3732" y="1325719"/>
            <a:ext cx="6124575" cy="5532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762964-64FD-42E4-9969-289A2162EF9A}"/>
              </a:ext>
            </a:extLst>
          </p:cNvPr>
          <p:cNvSpPr/>
          <p:nvPr/>
        </p:nvSpPr>
        <p:spPr>
          <a:xfrm>
            <a:off x="5946732" y="2666999"/>
            <a:ext cx="12954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908A2-49D7-4374-99A5-FF9DB4CAFCB4}"/>
              </a:ext>
            </a:extLst>
          </p:cNvPr>
          <p:cNvSpPr/>
          <p:nvPr/>
        </p:nvSpPr>
        <p:spPr>
          <a:xfrm>
            <a:off x="7242133" y="2666999"/>
            <a:ext cx="2055125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BB5E0-18D5-4259-9AE5-0E2F44DBE4FA}"/>
              </a:ext>
            </a:extLst>
          </p:cNvPr>
          <p:cNvSpPr/>
          <p:nvPr/>
        </p:nvSpPr>
        <p:spPr>
          <a:xfrm>
            <a:off x="5946733" y="3505199"/>
            <a:ext cx="2055125" cy="3200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4A812-BBC8-4BA9-B511-D07CCFCBA587}"/>
              </a:ext>
            </a:extLst>
          </p:cNvPr>
          <p:cNvSpPr/>
          <p:nvPr/>
        </p:nvSpPr>
        <p:spPr>
          <a:xfrm>
            <a:off x="7999582" y="3505199"/>
            <a:ext cx="2290550" cy="3200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73B59-F384-4363-B4BA-FBF00C6D43E0}"/>
              </a:ext>
            </a:extLst>
          </p:cNvPr>
          <p:cNvSpPr txBox="1"/>
          <p:nvPr/>
        </p:nvSpPr>
        <p:spPr>
          <a:xfrm>
            <a:off x="3636233" y="2901433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Rapid Mix/Floc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70A48-1558-484B-AD0A-96BDD5AE2018}"/>
              </a:ext>
            </a:extLst>
          </p:cNvPr>
          <p:cNvSpPr txBox="1"/>
          <p:nvPr/>
        </p:nvSpPr>
        <p:spPr>
          <a:xfrm>
            <a:off x="4013053" y="4868089"/>
            <a:ext cx="17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Chemicals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DC3C0-F2C8-4589-9537-D9E5FC0D4018}"/>
              </a:ext>
            </a:extLst>
          </p:cNvPr>
          <p:cNvSpPr txBox="1"/>
          <p:nvPr/>
        </p:nvSpPr>
        <p:spPr>
          <a:xfrm>
            <a:off x="10304316" y="4736068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Sludge Disposal</a:t>
            </a:r>
          </a:p>
          <a:p>
            <a:r>
              <a:rPr lang="en-US" dirty="0"/>
              <a:t>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EE745-F23B-419B-BA5E-4DE4B7602263}"/>
              </a:ext>
            </a:extLst>
          </p:cNvPr>
          <p:cNvSpPr txBox="1"/>
          <p:nvPr/>
        </p:nvSpPr>
        <p:spPr>
          <a:xfrm>
            <a:off x="7242133" y="2272829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Sedimentation Team</a:t>
            </a:r>
          </a:p>
        </p:txBody>
      </p:sp>
    </p:spTree>
    <p:extLst>
      <p:ext uri="{BB962C8B-B14F-4D97-AF65-F5344CB8AC3E}">
        <p14:creationId xmlns:p14="http://schemas.microsoft.com/office/powerpoint/2010/main" val="27665882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Teams’ Responsibilities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D40262-FB10-4771-AFA9-4C4C31B1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calculations to support setting the design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Coordinating with vendors relevant to their portion of the plant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Communicating with other teams about relevant design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Working with CAD drafters to develop relevant portions of construction drawings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relevant portions of the BODR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materials to communicate key parts of their design to the client during regular client design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Each process team would carry their portion of the design from project kickoff to project completion</a:t>
            </a:r>
          </a:p>
          <a:p>
            <a:pPr marL="765810" lvl="1" indent="-285750"/>
            <a:endParaRPr lang="en-US" sz="1800" dirty="0"/>
          </a:p>
          <a:p>
            <a:endParaRPr lang="en-US" sz="165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249656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Lead and Design Lead Responsibilities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D40262-FB10-4771-AFA9-4C4C31B1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Process Lead would coordinate between the different process teams</a:t>
            </a:r>
          </a:p>
          <a:p>
            <a:pPr marL="765810" lvl="1" indent="-285750"/>
            <a:r>
              <a:rPr lang="en-US" sz="1800" dirty="0"/>
              <a:t>Organize and facilitate process team meetings</a:t>
            </a:r>
          </a:p>
          <a:p>
            <a:pPr marL="765810" lvl="1" indent="-285750"/>
            <a:r>
              <a:rPr lang="en-US" sz="1800" dirty="0"/>
              <a:t>Make sure that team updates that impact other parts of the design are communicated effectively</a:t>
            </a:r>
          </a:p>
          <a:p>
            <a:pPr marL="765810" lvl="1" indent="-285750"/>
            <a:r>
              <a:rPr lang="en-US" sz="1800" dirty="0"/>
              <a:t>Review deliverable drafts from process teams and provide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Design Lead would coordinate between the Process Team and other disciplines</a:t>
            </a:r>
          </a:p>
          <a:p>
            <a:pPr marL="765810" lvl="1" indent="-285750"/>
            <a:r>
              <a:rPr lang="en-US" sz="1800" dirty="0"/>
              <a:t>Organize and facilitate meetings (and general flow of information) between Process Team and: </a:t>
            </a:r>
          </a:p>
          <a:p>
            <a:pPr marL="973931" lvl="2" indent="-285750"/>
            <a:r>
              <a:rPr lang="en-US" sz="1650" dirty="0"/>
              <a:t>Civil</a:t>
            </a:r>
          </a:p>
          <a:p>
            <a:pPr marL="973931" lvl="2" indent="-285750"/>
            <a:r>
              <a:rPr lang="en-US" sz="1650" dirty="0"/>
              <a:t>Structural</a:t>
            </a:r>
          </a:p>
          <a:p>
            <a:pPr marL="973931" lvl="2" indent="-285750"/>
            <a:r>
              <a:rPr lang="en-US" sz="1650" dirty="0"/>
              <a:t>Instrumentation &amp; Control (I&amp;C)</a:t>
            </a:r>
          </a:p>
          <a:p>
            <a:pPr marL="973931" lvl="2" indent="-285750"/>
            <a:r>
              <a:rPr lang="en-US" sz="1650" dirty="0"/>
              <a:t>Mechanical</a:t>
            </a:r>
          </a:p>
          <a:p>
            <a:pPr marL="973931" lvl="2" indent="-285750"/>
            <a:r>
              <a:rPr lang="en-US" sz="1650" dirty="0"/>
              <a:t>Architectural</a:t>
            </a:r>
          </a:p>
          <a:p>
            <a:pPr marL="973931" lvl="2" indent="-285750"/>
            <a:r>
              <a:rPr lang="en-US" sz="1650" dirty="0"/>
              <a:t>Landscape</a:t>
            </a:r>
          </a:p>
          <a:p>
            <a:pPr marL="765810" lvl="1" indent="-285750"/>
            <a:r>
              <a:rPr lang="en-US" sz="1900" dirty="0"/>
              <a:t>Coordinate between teams to develop BODR, drawings, specifications,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2551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Process Design Criteria</a:t>
            </a:r>
          </a:p>
          <a:p>
            <a:pPr marL="765810" lvl="1" indent="-285750"/>
            <a:r>
              <a:rPr lang="en-US" sz="1800" dirty="0"/>
              <a:t>Water quality (influent and effluent) summary</a:t>
            </a:r>
          </a:p>
          <a:p>
            <a:pPr marL="765810" lvl="1" indent="-285750"/>
            <a:r>
              <a:rPr lang="en-US" sz="1800" dirty="0"/>
              <a:t>Schematic diagram (Process Flow Diagram [PFD]) </a:t>
            </a:r>
          </a:p>
          <a:p>
            <a:pPr marL="765810" lvl="1" indent="-285750"/>
            <a:r>
              <a:rPr lang="en-US" sz="1800" dirty="0"/>
              <a:t>Preliminary hydraulic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Basis of Design Report (BODR) and 30% Design</a:t>
            </a:r>
          </a:p>
          <a:p>
            <a:pPr marL="765810" lvl="1" indent="-285750"/>
            <a:r>
              <a:rPr lang="en-US" sz="1800" dirty="0"/>
              <a:t>Description and design criteria for each treatment process</a:t>
            </a:r>
          </a:p>
          <a:p>
            <a:pPr marL="765810" lvl="1" indent="-285750"/>
            <a:r>
              <a:rPr lang="en-US" sz="1800" dirty="0"/>
              <a:t>Final hydraulic profile</a:t>
            </a:r>
          </a:p>
          <a:p>
            <a:pPr marL="765810" lvl="1" indent="-285750"/>
            <a:r>
              <a:rPr lang="en-US" sz="1800" dirty="0"/>
              <a:t>Preliminary site layouts</a:t>
            </a:r>
          </a:p>
          <a:p>
            <a:pPr marL="765810" lvl="1" indent="-285750"/>
            <a:r>
              <a:rPr lang="en-US" sz="1800" dirty="0"/>
              <a:t>Supporting calculations and product datasheets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60% Design, 90% Design, 100% Design, and Final Design would come later…</a:t>
            </a:r>
          </a:p>
          <a:p>
            <a:pPr marL="765810" lvl="1" indent="-285750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857103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8701</TotalTime>
  <Words>622</Words>
  <Application>Microsoft Office PowerPoint</Application>
  <PresentationFormat>Widescreen</PresentationFormat>
  <Paragraphs>98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Wingdings</vt:lpstr>
      <vt:lpstr>Lecture 4540 2017</vt:lpstr>
      <vt:lpstr>Our UP selection tool matters!</vt:lpstr>
      <vt:lpstr>Nomenclature</vt:lpstr>
      <vt:lpstr>Key word searching: BODR basis of design report municipal water treatment plant sedimentation flocculation</vt:lpstr>
      <vt:lpstr>PowerPoint Presentation</vt:lpstr>
      <vt:lpstr>How we might approach this design</vt:lpstr>
      <vt:lpstr>How we might approach this design</vt:lpstr>
      <vt:lpstr>Process Teams’ Responsibilities</vt:lpstr>
      <vt:lpstr>Process Lead and Design Lead Responsibilities</vt:lpstr>
      <vt:lpstr>Deliverables</vt:lpstr>
      <vt:lpstr>Treatment Trains</vt:lpstr>
      <vt:lpstr>Are some teams interested in exploring using potential energy rather than electricity?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81</cp:revision>
  <dcterms:created xsi:type="dcterms:W3CDTF">2019-06-12T13:24:20Z</dcterms:created>
  <dcterms:modified xsi:type="dcterms:W3CDTF">2020-03-10T11:46:21Z</dcterms:modified>
</cp:coreProperties>
</file>