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3.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4.xml" ContentType="application/vnd.openxmlformats-officedocument.theme+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5.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8" r:id="rId2"/>
    <p:sldMasterId id="2147483676" r:id="rId3"/>
    <p:sldMasterId id="2147483683" r:id="rId4"/>
    <p:sldMasterId id="2147483691" r:id="rId5"/>
    <p:sldMasterId id="2147483699" r:id="rId6"/>
  </p:sldMasterIdLst>
  <p:notesMasterIdLst>
    <p:notesMasterId r:id="rId13"/>
  </p:notesMasterIdLst>
  <p:sldIdLst>
    <p:sldId id="256" r:id="rId7"/>
    <p:sldId id="257" r:id="rId8"/>
    <p:sldId id="258" r:id="rId9"/>
    <p:sldId id="259" r:id="rId10"/>
    <p:sldId id="260" r:id="rId11"/>
    <p:sldId id="261"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6" d="100"/>
          <a:sy n="106" d="100"/>
        </p:scale>
        <p:origin x="67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notesMaster" Target="notesMasters/notesMaster1.xml"/><Relationship Id="rId3" Type="http://schemas.openxmlformats.org/officeDocument/2006/relationships/slideMaster" Target="slideMasters/slideMaster3.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5" Type="http://schemas.openxmlformats.org/officeDocument/2006/relationships/slideMaster" Target="slideMasters/slideMaster5.xml"/><Relationship Id="rId15" Type="http://schemas.openxmlformats.org/officeDocument/2006/relationships/viewProps" Target="viewProps.xml"/><Relationship Id="rId10" Type="http://schemas.openxmlformats.org/officeDocument/2006/relationships/slide" Target="slides/slide4.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F1D571-48A3-4D6D-A15C-D8F4CDAA8703}" type="datetimeFigureOut">
              <a:rPr lang="en-US" smtClean="0"/>
              <a:t>1/28/2020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8126171-A148-4911-9194-3493D6602C44}" type="slidenum">
              <a:rPr lang="en-US" smtClean="0"/>
              <a:t>‹#›</a:t>
            </a:fld>
            <a:endParaRPr lang="en-US"/>
          </a:p>
        </p:txBody>
      </p:sp>
    </p:spTree>
    <p:extLst>
      <p:ext uri="{BB962C8B-B14F-4D97-AF65-F5344CB8AC3E}">
        <p14:creationId xmlns:p14="http://schemas.microsoft.com/office/powerpoint/2010/main" val="17454863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epa.gov/dwreginfo/primacy-enforcement-responsibility-public-water-systems"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ww.epa.gov/dwreginfo/drinking-water-regulations"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hlinkClick r:id="rId3"/>
              </a:rPr>
              <a:t>https://www.epa.gov/dwreginfo/primacy-enforcement-responsibility-public-water-systems</a:t>
            </a:r>
            <a:endParaRPr lang="en-US" dirty="0" smtClean="0"/>
          </a:p>
          <a:p>
            <a:r>
              <a:rPr lang="en-US" dirty="0" smtClean="0"/>
              <a:t>https://www.who.int/water_sanitation_health/water-quality/guidelines/en/</a:t>
            </a:r>
          </a:p>
          <a:p>
            <a:r>
              <a:rPr lang="en-US" dirty="0" smtClean="0"/>
              <a:t>https://www.who.int/water_sanitation_health/publications/drinking-water-quality-guidelines-4-including-1st-addendum/en/</a:t>
            </a:r>
          </a:p>
        </p:txBody>
      </p:sp>
      <p:sp>
        <p:nvSpPr>
          <p:cNvPr id="4" name="Slide Number Placeholder 3"/>
          <p:cNvSpPr>
            <a:spLocks noGrp="1"/>
          </p:cNvSpPr>
          <p:nvPr>
            <p:ph type="sldNum" sz="quarter" idx="10"/>
          </p:nvPr>
        </p:nvSpPr>
        <p:spPr/>
        <p:txBody>
          <a:bodyPr/>
          <a:lstStyle/>
          <a:p>
            <a:fld id="{88126171-A148-4911-9194-3493D6602C44}" type="slidenum">
              <a:rPr lang="en-US" smtClean="0"/>
              <a:t>2</a:t>
            </a:fld>
            <a:endParaRPr lang="en-US"/>
          </a:p>
        </p:txBody>
      </p:sp>
    </p:spTree>
    <p:extLst>
      <p:ext uri="{BB962C8B-B14F-4D97-AF65-F5344CB8AC3E}">
        <p14:creationId xmlns:p14="http://schemas.microsoft.com/office/powerpoint/2010/main" val="5096689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hlinkClick r:id="rId3"/>
              </a:rPr>
              <a:t>https://www.epa.gov/dwreginfo/drinking-water-regulations</a:t>
            </a:r>
            <a:endParaRPr lang="en-US" dirty="0"/>
          </a:p>
        </p:txBody>
      </p:sp>
      <p:sp>
        <p:nvSpPr>
          <p:cNvPr id="4" name="Slide Number Placeholder 3"/>
          <p:cNvSpPr>
            <a:spLocks noGrp="1"/>
          </p:cNvSpPr>
          <p:nvPr>
            <p:ph type="sldNum" sz="quarter" idx="10"/>
          </p:nvPr>
        </p:nvSpPr>
        <p:spPr/>
        <p:txBody>
          <a:bodyPr/>
          <a:lstStyle/>
          <a:p>
            <a:fld id="{88126171-A148-4911-9194-3493D6602C44}" type="slidenum">
              <a:rPr lang="en-US" smtClean="0"/>
              <a:t>3</a:t>
            </a:fld>
            <a:endParaRPr lang="en-US"/>
          </a:p>
        </p:txBody>
      </p:sp>
    </p:spTree>
    <p:extLst>
      <p:ext uri="{BB962C8B-B14F-4D97-AF65-F5344CB8AC3E}">
        <p14:creationId xmlns:p14="http://schemas.microsoft.com/office/powerpoint/2010/main" val="22338037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8854" name="Rectangle 6"/>
          <p:cNvSpPr>
            <a:spLocks noGrp="1" noChangeArrowheads="1"/>
          </p:cNvSpPr>
          <p:nvPr>
            <p:ph type="subTitle" idx="1"/>
          </p:nvPr>
        </p:nvSpPr>
        <p:spPr>
          <a:xfrm>
            <a:off x="4470400" y="5029200"/>
            <a:ext cx="5283200" cy="1143000"/>
          </a:xfrm>
        </p:spPr>
        <p:txBody>
          <a:bodyPr/>
          <a:lstStyle>
            <a:lvl1pPr marL="0" indent="0" algn="r">
              <a:buFont typeface="Wingdings" pitchFamily="2" charset="2"/>
              <a:buNone/>
              <a:defRPr/>
            </a:lvl1pPr>
          </a:lstStyle>
          <a:p>
            <a:r>
              <a:rPr lang="en-US" smtClean="0"/>
              <a:t>Click to edit Master subtitle style</a:t>
            </a:r>
            <a:endParaRPr lang="es-HN"/>
          </a:p>
        </p:txBody>
      </p:sp>
      <p:sp>
        <p:nvSpPr>
          <p:cNvPr id="78855" name="Rectangle 7"/>
          <p:cNvSpPr>
            <a:spLocks noGrp="1" noChangeArrowheads="1"/>
          </p:cNvSpPr>
          <p:nvPr>
            <p:ph type="dt" sz="half" idx="2"/>
          </p:nvPr>
        </p:nvSpPr>
        <p:spPr/>
        <p:txBody>
          <a:bodyPr/>
          <a:lstStyle>
            <a:lvl1pPr>
              <a:defRPr>
                <a:latin typeface="Arial" charset="0"/>
              </a:defRPr>
            </a:lvl1pPr>
          </a:lstStyle>
          <a:p>
            <a:fld id="{C95CED01-24E4-4C43-912C-6F6D3D954174}" type="datetimeFigureOut">
              <a:rPr lang="en-US" smtClean="0"/>
              <a:t>1/28/2020</a:t>
            </a:fld>
            <a:endParaRPr lang="en-US"/>
          </a:p>
        </p:txBody>
      </p:sp>
      <p:sp>
        <p:nvSpPr>
          <p:cNvPr id="78856" name="Rectangle 8"/>
          <p:cNvSpPr>
            <a:spLocks noGrp="1" noChangeArrowheads="1"/>
          </p:cNvSpPr>
          <p:nvPr>
            <p:ph type="ftr" sz="quarter" idx="3"/>
          </p:nvPr>
        </p:nvSpPr>
        <p:spPr/>
        <p:txBody>
          <a:bodyPr/>
          <a:lstStyle>
            <a:lvl1pPr>
              <a:defRPr>
                <a:latin typeface="Arial" charset="0"/>
              </a:defRPr>
            </a:lvl1pPr>
          </a:lstStyle>
          <a:p>
            <a:endParaRPr lang="en-US"/>
          </a:p>
        </p:txBody>
      </p:sp>
      <p:sp>
        <p:nvSpPr>
          <p:cNvPr id="78857" name="Rectangle 9"/>
          <p:cNvSpPr>
            <a:spLocks noGrp="1" noChangeArrowheads="1"/>
          </p:cNvSpPr>
          <p:nvPr>
            <p:ph type="sldNum" sz="quarter" idx="4"/>
          </p:nvPr>
        </p:nvSpPr>
        <p:spPr/>
        <p:txBody>
          <a:bodyPr/>
          <a:lstStyle>
            <a:lvl1pPr>
              <a:defRPr>
                <a:latin typeface="Arial" charset="0"/>
              </a:defRPr>
            </a:lvl1pPr>
          </a:lstStyle>
          <a:p>
            <a:fld id="{BD26CBC1-DCDC-4FF0-B13F-C25447E2ADFD}" type="slidenum">
              <a:rPr lang="en-US" smtClean="0"/>
              <a:t>‹#›</a:t>
            </a:fld>
            <a:endParaRPr lang="en-US"/>
          </a:p>
        </p:txBody>
      </p:sp>
      <p:sp>
        <p:nvSpPr>
          <p:cNvPr id="78858" name="Rectangle 10"/>
          <p:cNvSpPr>
            <a:spLocks noGrp="1" noChangeArrowheads="1"/>
          </p:cNvSpPr>
          <p:nvPr>
            <p:ph type="ctrTitle" sz="quarter"/>
          </p:nvPr>
        </p:nvSpPr>
        <p:spPr>
          <a:xfrm>
            <a:off x="1828800" y="990601"/>
            <a:ext cx="10363200" cy="1470025"/>
          </a:xfrm>
          <a:ln w="9525"/>
        </p:spPr>
        <p:txBody>
          <a:bodyPr/>
          <a:lstStyle>
            <a:lvl1pPr>
              <a:defRPr sz="5400"/>
            </a:lvl1pPr>
          </a:lstStyle>
          <a:p>
            <a:r>
              <a:rPr lang="en-US" smtClean="0"/>
              <a:t>Click to edit Master title style</a:t>
            </a:r>
            <a:endParaRPr lang="en-US"/>
          </a:p>
        </p:txBody>
      </p:sp>
    </p:spTree>
    <p:extLst>
      <p:ext uri="{BB962C8B-B14F-4D97-AF65-F5344CB8AC3E}">
        <p14:creationId xmlns:p14="http://schemas.microsoft.com/office/powerpoint/2010/main" val="4050958658"/>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pPr>
              <a:defRPr/>
            </a:pPr>
            <a:endParaRPr lang="en-US"/>
          </a:p>
        </p:txBody>
      </p:sp>
      <p:sp>
        <p:nvSpPr>
          <p:cNvPr id="6" name="Footer Placeholder 5"/>
          <p:cNvSpPr>
            <a:spLocks noGrp="1"/>
          </p:cNvSpPr>
          <p:nvPr>
            <p:ph type="ftr" sz="quarter" idx="11"/>
          </p:nvPr>
        </p:nvSpPr>
        <p:spPr/>
        <p:txBody>
          <a:bodyPr/>
          <a:lstStyle>
            <a:lvl1pPr>
              <a:defRPr/>
            </a:lvl1pPr>
          </a:lstStyle>
          <a:p>
            <a:pPr>
              <a:defRPr/>
            </a:pPr>
            <a:endParaRPr lang="en-US"/>
          </a:p>
        </p:txBody>
      </p:sp>
      <p:sp>
        <p:nvSpPr>
          <p:cNvPr id="7" name="Slide Number Placeholder 6"/>
          <p:cNvSpPr>
            <a:spLocks noGrp="1"/>
          </p:cNvSpPr>
          <p:nvPr>
            <p:ph type="sldNum" sz="quarter" idx="12"/>
          </p:nvPr>
        </p:nvSpPr>
        <p:spPr/>
        <p:txBody>
          <a:bodyPr/>
          <a:lstStyle>
            <a:lvl1pPr>
              <a:defRPr/>
            </a:lvl1pPr>
          </a:lstStyle>
          <a:p>
            <a:pPr>
              <a:defRPr/>
            </a:pPr>
            <a:fld id="{D3E7237B-D836-4285-BFA8-5AB309CDADC8}" type="slidenum">
              <a:rPr lang="en-US" smtClean="0"/>
              <a:pPr>
                <a:defRPr/>
              </a:pPr>
              <a:t>‹#›</a:t>
            </a:fld>
            <a:endParaRPr lang="en-US"/>
          </a:p>
        </p:txBody>
      </p:sp>
    </p:spTree>
    <p:extLst>
      <p:ext uri="{BB962C8B-B14F-4D97-AF65-F5344CB8AC3E}">
        <p14:creationId xmlns:p14="http://schemas.microsoft.com/office/powerpoint/2010/main" val="3910881516"/>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pPr>
              <a:defRPr/>
            </a:pPr>
            <a:endParaRPr lang="en-US"/>
          </a:p>
        </p:txBody>
      </p:sp>
      <p:sp>
        <p:nvSpPr>
          <p:cNvPr id="8" name="Footer Placeholder 7"/>
          <p:cNvSpPr>
            <a:spLocks noGrp="1"/>
          </p:cNvSpPr>
          <p:nvPr>
            <p:ph type="ftr" sz="quarter" idx="11"/>
          </p:nvPr>
        </p:nvSpPr>
        <p:spPr/>
        <p:txBody>
          <a:bodyPr/>
          <a:lstStyle>
            <a:lvl1pPr>
              <a:defRPr/>
            </a:lvl1pPr>
          </a:lstStyle>
          <a:p>
            <a:pPr>
              <a:defRPr/>
            </a:pPr>
            <a:endParaRPr lang="en-US"/>
          </a:p>
        </p:txBody>
      </p:sp>
      <p:sp>
        <p:nvSpPr>
          <p:cNvPr id="9" name="Slide Number Placeholder 8"/>
          <p:cNvSpPr>
            <a:spLocks noGrp="1"/>
          </p:cNvSpPr>
          <p:nvPr>
            <p:ph type="sldNum" sz="quarter" idx="12"/>
          </p:nvPr>
        </p:nvSpPr>
        <p:spPr/>
        <p:txBody>
          <a:bodyPr/>
          <a:lstStyle>
            <a:lvl1pPr>
              <a:defRPr/>
            </a:lvl1pPr>
          </a:lstStyle>
          <a:p>
            <a:pPr>
              <a:defRPr/>
            </a:pPr>
            <a:fld id="{E6ABB78E-A5F8-4730-B849-28A2B445E878}" type="slidenum">
              <a:rPr lang="en-US" smtClean="0"/>
              <a:pPr>
                <a:defRPr/>
              </a:pPr>
              <a:t>‹#›</a:t>
            </a:fld>
            <a:endParaRPr lang="en-US"/>
          </a:p>
        </p:txBody>
      </p:sp>
    </p:spTree>
    <p:extLst>
      <p:ext uri="{BB962C8B-B14F-4D97-AF65-F5344CB8AC3E}">
        <p14:creationId xmlns:p14="http://schemas.microsoft.com/office/powerpoint/2010/main" val="203684640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pPr>
              <a:defRPr/>
            </a:pPr>
            <a:endParaRPr lang="en-US"/>
          </a:p>
        </p:txBody>
      </p:sp>
      <p:sp>
        <p:nvSpPr>
          <p:cNvPr id="4" name="Footer Placeholder 3"/>
          <p:cNvSpPr>
            <a:spLocks noGrp="1"/>
          </p:cNvSpPr>
          <p:nvPr>
            <p:ph type="ftr" sz="quarter" idx="11"/>
          </p:nvPr>
        </p:nvSpPr>
        <p:spPr/>
        <p:txBody>
          <a:bodyPr/>
          <a:lstStyle>
            <a:lvl1pPr>
              <a:defRPr/>
            </a:lvl1pPr>
          </a:lstStyle>
          <a:p>
            <a:pPr>
              <a:defRPr/>
            </a:pPr>
            <a:endParaRPr lang="en-US"/>
          </a:p>
        </p:txBody>
      </p:sp>
      <p:sp>
        <p:nvSpPr>
          <p:cNvPr id="5" name="Slide Number Placeholder 4"/>
          <p:cNvSpPr>
            <a:spLocks noGrp="1"/>
          </p:cNvSpPr>
          <p:nvPr>
            <p:ph type="sldNum" sz="quarter" idx="12"/>
          </p:nvPr>
        </p:nvSpPr>
        <p:spPr/>
        <p:txBody>
          <a:bodyPr/>
          <a:lstStyle>
            <a:lvl1pPr>
              <a:defRPr/>
            </a:lvl1pPr>
          </a:lstStyle>
          <a:p>
            <a:pPr>
              <a:defRPr/>
            </a:pPr>
            <a:fld id="{6D2D8A67-7796-44DC-9B8E-0811BED7C34E}" type="slidenum">
              <a:rPr lang="en-US" smtClean="0"/>
              <a:pPr>
                <a:defRPr/>
              </a:pPr>
              <a:t>‹#›</a:t>
            </a:fld>
            <a:endParaRPr lang="en-US"/>
          </a:p>
        </p:txBody>
      </p:sp>
    </p:spTree>
    <p:extLst>
      <p:ext uri="{BB962C8B-B14F-4D97-AF65-F5344CB8AC3E}">
        <p14:creationId xmlns:p14="http://schemas.microsoft.com/office/powerpoint/2010/main" val="3424804978"/>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endParaRPr lang="en-US"/>
          </a:p>
        </p:txBody>
      </p:sp>
      <p:sp>
        <p:nvSpPr>
          <p:cNvPr id="3" name="Footer Placeholder 2"/>
          <p:cNvSpPr>
            <a:spLocks noGrp="1"/>
          </p:cNvSpPr>
          <p:nvPr>
            <p:ph type="ftr" sz="quarter" idx="11"/>
          </p:nvPr>
        </p:nvSpPr>
        <p:spPr/>
        <p:txBody>
          <a:bodyPr/>
          <a:lstStyle>
            <a:lvl1pPr>
              <a:defRPr/>
            </a:lvl1pPr>
          </a:lstStyle>
          <a:p>
            <a:pPr>
              <a:defRPr/>
            </a:pPr>
            <a:endParaRPr lang="en-US"/>
          </a:p>
        </p:txBody>
      </p:sp>
      <p:sp>
        <p:nvSpPr>
          <p:cNvPr id="4" name="Slide Number Placeholder 3"/>
          <p:cNvSpPr>
            <a:spLocks noGrp="1"/>
          </p:cNvSpPr>
          <p:nvPr>
            <p:ph type="sldNum" sz="quarter" idx="12"/>
          </p:nvPr>
        </p:nvSpPr>
        <p:spPr/>
        <p:txBody>
          <a:bodyPr/>
          <a:lstStyle>
            <a:lvl1pPr>
              <a:defRPr/>
            </a:lvl1pPr>
          </a:lstStyle>
          <a:p>
            <a:pPr>
              <a:defRPr/>
            </a:pPr>
            <a:fld id="{42113A57-D150-4CE0-87BF-20EA9E1D2951}" type="slidenum">
              <a:rPr lang="en-US" smtClean="0"/>
              <a:pPr>
                <a:defRPr/>
              </a:pPr>
              <a:t>‹#›</a:t>
            </a:fld>
            <a:endParaRPr lang="en-US"/>
          </a:p>
        </p:txBody>
      </p:sp>
    </p:spTree>
    <p:extLst>
      <p:ext uri="{BB962C8B-B14F-4D97-AF65-F5344CB8AC3E}">
        <p14:creationId xmlns:p14="http://schemas.microsoft.com/office/powerpoint/2010/main" val="3985225918"/>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a:xfrm>
            <a:off x="288000" y="475200"/>
            <a:ext cx="9600000" cy="432000"/>
          </a:xfrm>
        </p:spPr>
        <p:txBody>
          <a:bodyPr/>
          <a:lstStyle/>
          <a:p>
            <a:r>
              <a:rPr lang="en-US" smtClean="0"/>
              <a:t>Click to edit Master title style</a:t>
            </a:r>
            <a:endParaRPr lang="de-CH" dirty="0"/>
          </a:p>
        </p:txBody>
      </p:sp>
      <p:sp>
        <p:nvSpPr>
          <p:cNvPr id="6" name="Datumsplatzhalter 4"/>
          <p:cNvSpPr>
            <a:spLocks noGrp="1"/>
          </p:cNvSpPr>
          <p:nvPr>
            <p:ph type="dt" sz="half" idx="10"/>
          </p:nvPr>
        </p:nvSpPr>
        <p:spPr>
          <a:xfrm>
            <a:off x="609600" y="6633376"/>
            <a:ext cx="2844800" cy="180000"/>
          </a:xfrm>
          <a:prstGeom prst="rect">
            <a:avLst/>
          </a:prstGeom>
        </p:spPr>
        <p:txBody>
          <a:bodyPr/>
          <a:lstStyle>
            <a:lvl1pPr>
              <a:defRPr sz="800"/>
            </a:lvl1pPr>
          </a:lstStyle>
          <a:p>
            <a:r>
              <a:rPr lang="de-DE" smtClean="0"/>
              <a:t>04.04.2011</a:t>
            </a:r>
            <a:endParaRPr lang="de-CH"/>
          </a:p>
        </p:txBody>
      </p:sp>
      <p:sp>
        <p:nvSpPr>
          <p:cNvPr id="7" name="Fußzeilenplatzhalter 5"/>
          <p:cNvSpPr>
            <a:spLocks noGrp="1"/>
          </p:cNvSpPr>
          <p:nvPr>
            <p:ph type="ftr" sz="quarter" idx="11"/>
          </p:nvPr>
        </p:nvSpPr>
        <p:spPr>
          <a:xfrm>
            <a:off x="4165600" y="6633376"/>
            <a:ext cx="3860800" cy="180000"/>
          </a:xfrm>
          <a:prstGeom prst="rect">
            <a:avLst/>
          </a:prstGeom>
        </p:spPr>
        <p:txBody>
          <a:bodyPr/>
          <a:lstStyle>
            <a:lvl1pPr>
              <a:defRPr sz="800"/>
            </a:lvl1pPr>
          </a:lstStyle>
          <a:p>
            <a:endParaRPr lang="de-CH"/>
          </a:p>
        </p:txBody>
      </p:sp>
      <p:sp>
        <p:nvSpPr>
          <p:cNvPr id="8" name="Foliennummernplatzhalter 6"/>
          <p:cNvSpPr>
            <a:spLocks noGrp="1"/>
          </p:cNvSpPr>
          <p:nvPr>
            <p:ph type="sldNum" sz="quarter" idx="12"/>
          </p:nvPr>
        </p:nvSpPr>
        <p:spPr>
          <a:xfrm>
            <a:off x="8737600" y="6633376"/>
            <a:ext cx="2844800" cy="180000"/>
          </a:xfrm>
          <a:prstGeom prst="rect">
            <a:avLst/>
          </a:prstGeom>
        </p:spPr>
        <p:txBody>
          <a:bodyPr/>
          <a:lstStyle>
            <a:lvl1pPr>
              <a:defRPr sz="800"/>
            </a:lvl1pPr>
          </a:lstStyle>
          <a:p>
            <a:fld id="{170EAF33-5040-440D-A897-F739B1036B31}" type="slidenum">
              <a:rPr lang="de-CH" smtClean="0"/>
              <a:pPr/>
              <a:t>‹#›</a:t>
            </a:fld>
            <a:endParaRPr lang="de-CH"/>
          </a:p>
        </p:txBody>
      </p:sp>
      <p:sp>
        <p:nvSpPr>
          <p:cNvPr id="11" name="Textplatzhalter 12"/>
          <p:cNvSpPr>
            <a:spLocks noGrp="1"/>
          </p:cNvSpPr>
          <p:nvPr>
            <p:ph type="body" sz="quarter" idx="13"/>
          </p:nvPr>
        </p:nvSpPr>
        <p:spPr>
          <a:xfrm>
            <a:off x="288000" y="908720"/>
            <a:ext cx="10972800" cy="432000"/>
          </a:xfrm>
        </p:spPr>
        <p:txBody>
          <a:bodyPr>
            <a:normAutofit/>
          </a:bodyPr>
          <a:lstStyle>
            <a:lvl1pPr marL="0" indent="0">
              <a:buNone/>
              <a:defRPr sz="2000"/>
            </a:lvl1pPr>
          </a:lstStyle>
          <a:p>
            <a:pPr lvl="0"/>
            <a:r>
              <a:rPr lang="en-US" smtClean="0"/>
              <a:t>Edit Master text styles</a:t>
            </a:r>
          </a:p>
        </p:txBody>
      </p:sp>
      <p:sp>
        <p:nvSpPr>
          <p:cNvPr id="12" name="Textplatzhalter 20"/>
          <p:cNvSpPr>
            <a:spLocks noGrp="1"/>
          </p:cNvSpPr>
          <p:nvPr>
            <p:ph type="body" sz="quarter" idx="14"/>
          </p:nvPr>
        </p:nvSpPr>
        <p:spPr>
          <a:xfrm>
            <a:off x="10128251" y="476250"/>
            <a:ext cx="1728000" cy="431800"/>
          </a:xfrm>
        </p:spPr>
        <p:txBody>
          <a:bodyPr>
            <a:noAutofit/>
          </a:bodyPr>
          <a:lstStyle>
            <a:lvl1pPr marL="0" indent="0" algn="r">
              <a:buNone/>
              <a:defRPr sz="1000"/>
            </a:lvl1pPr>
            <a:lvl2pPr marL="457200" indent="0">
              <a:buNone/>
              <a:defRPr sz="1000"/>
            </a:lvl2pPr>
            <a:lvl3pPr marL="914400" indent="0">
              <a:buNone/>
              <a:defRPr sz="1000"/>
            </a:lvl3pPr>
            <a:lvl4pPr marL="1371600" indent="0">
              <a:buNone/>
              <a:defRPr sz="1000"/>
            </a:lvl4pPr>
            <a:lvl5pPr marL="1828800" indent="0">
              <a:buNone/>
              <a:defRPr sz="1000"/>
            </a:lvl5pPr>
          </a:lstStyle>
          <a:p>
            <a:pPr lvl="0"/>
            <a:r>
              <a:rPr lang="en-US" smtClean="0"/>
              <a:t>Edit Master text styles</a:t>
            </a:r>
          </a:p>
        </p:txBody>
      </p:sp>
    </p:spTree>
    <p:extLst>
      <p:ext uri="{BB962C8B-B14F-4D97-AF65-F5344CB8AC3E}">
        <p14:creationId xmlns:p14="http://schemas.microsoft.com/office/powerpoint/2010/main" val="1622651702"/>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8854" name="Rectangle 6"/>
          <p:cNvSpPr>
            <a:spLocks noGrp="1" noChangeArrowheads="1"/>
          </p:cNvSpPr>
          <p:nvPr>
            <p:ph type="subTitle" idx="1"/>
          </p:nvPr>
        </p:nvSpPr>
        <p:spPr>
          <a:xfrm>
            <a:off x="4470400" y="5029200"/>
            <a:ext cx="5283200" cy="1143000"/>
          </a:xfrm>
        </p:spPr>
        <p:txBody>
          <a:bodyPr/>
          <a:lstStyle>
            <a:lvl1pPr marL="0" indent="0" algn="r">
              <a:buFont typeface="Wingdings" pitchFamily="2" charset="2"/>
              <a:buNone/>
              <a:defRPr/>
            </a:lvl1pPr>
          </a:lstStyle>
          <a:p>
            <a:r>
              <a:rPr lang="en-US" smtClean="0"/>
              <a:t>Click to edit Master subtitle style</a:t>
            </a:r>
            <a:endParaRPr lang="es-HN"/>
          </a:p>
        </p:txBody>
      </p:sp>
      <p:sp>
        <p:nvSpPr>
          <p:cNvPr id="78855" name="Rectangle 7"/>
          <p:cNvSpPr>
            <a:spLocks noGrp="1" noChangeArrowheads="1"/>
          </p:cNvSpPr>
          <p:nvPr>
            <p:ph type="dt" sz="half" idx="2"/>
          </p:nvPr>
        </p:nvSpPr>
        <p:spPr/>
        <p:txBody>
          <a:bodyPr/>
          <a:lstStyle>
            <a:lvl1pPr>
              <a:defRPr>
                <a:latin typeface="Arial" charset="0"/>
              </a:defRPr>
            </a:lvl1pPr>
          </a:lstStyle>
          <a:p>
            <a:pPr>
              <a:defRPr/>
            </a:pPr>
            <a:endParaRPr lang="en-US"/>
          </a:p>
        </p:txBody>
      </p:sp>
      <p:sp>
        <p:nvSpPr>
          <p:cNvPr id="78856" name="Rectangle 8"/>
          <p:cNvSpPr>
            <a:spLocks noGrp="1" noChangeArrowheads="1"/>
          </p:cNvSpPr>
          <p:nvPr>
            <p:ph type="ftr" sz="quarter" idx="3"/>
          </p:nvPr>
        </p:nvSpPr>
        <p:spPr/>
        <p:txBody>
          <a:bodyPr/>
          <a:lstStyle>
            <a:lvl1pPr>
              <a:defRPr>
                <a:latin typeface="Arial" charset="0"/>
              </a:defRPr>
            </a:lvl1pPr>
          </a:lstStyle>
          <a:p>
            <a:pPr>
              <a:defRPr/>
            </a:pPr>
            <a:endParaRPr lang="en-US"/>
          </a:p>
        </p:txBody>
      </p:sp>
      <p:sp>
        <p:nvSpPr>
          <p:cNvPr id="78857" name="Rectangle 9"/>
          <p:cNvSpPr>
            <a:spLocks noGrp="1" noChangeArrowheads="1"/>
          </p:cNvSpPr>
          <p:nvPr>
            <p:ph type="sldNum" sz="quarter" idx="4"/>
          </p:nvPr>
        </p:nvSpPr>
        <p:spPr/>
        <p:txBody>
          <a:bodyPr/>
          <a:lstStyle>
            <a:lvl1pPr>
              <a:defRPr>
                <a:latin typeface="Arial" charset="0"/>
              </a:defRPr>
            </a:lvl1pPr>
          </a:lstStyle>
          <a:p>
            <a:pPr>
              <a:defRPr/>
            </a:pPr>
            <a:fld id="{B27F2FB6-1FF3-439F-A5FF-120BC24DA65B}" type="slidenum">
              <a:rPr lang="en-US" smtClean="0"/>
              <a:pPr>
                <a:defRPr/>
              </a:pPr>
              <a:t>‹#›</a:t>
            </a:fld>
            <a:endParaRPr lang="en-US"/>
          </a:p>
        </p:txBody>
      </p:sp>
      <p:sp>
        <p:nvSpPr>
          <p:cNvPr id="78858" name="Rectangle 10"/>
          <p:cNvSpPr>
            <a:spLocks noGrp="1" noChangeArrowheads="1"/>
          </p:cNvSpPr>
          <p:nvPr>
            <p:ph type="ctrTitle" sz="quarter"/>
          </p:nvPr>
        </p:nvSpPr>
        <p:spPr>
          <a:xfrm>
            <a:off x="1828800" y="990601"/>
            <a:ext cx="10363200" cy="1470025"/>
          </a:xfrm>
          <a:ln w="9525"/>
        </p:spPr>
        <p:txBody>
          <a:bodyPr/>
          <a:lstStyle>
            <a:lvl1pPr>
              <a:defRPr sz="5400"/>
            </a:lvl1pPr>
          </a:lstStyle>
          <a:p>
            <a:r>
              <a:rPr lang="en-US" smtClean="0"/>
              <a:t>Click to edit Master title style</a:t>
            </a:r>
            <a:endParaRPr lang="en-US"/>
          </a:p>
        </p:txBody>
      </p:sp>
    </p:spTree>
    <p:extLst>
      <p:ext uri="{BB962C8B-B14F-4D97-AF65-F5344CB8AC3E}">
        <p14:creationId xmlns:p14="http://schemas.microsoft.com/office/powerpoint/2010/main" val="3296185320"/>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A30E648E-C3CE-4333-8AF7-2CD164047A77}" type="slidenum">
              <a:rPr lang="en-US" smtClean="0"/>
              <a:pPr>
                <a:defRPr/>
              </a:pPr>
              <a:t>‹#›</a:t>
            </a:fld>
            <a:endParaRPr lang="en-US"/>
          </a:p>
        </p:txBody>
      </p:sp>
    </p:spTree>
    <p:extLst>
      <p:ext uri="{BB962C8B-B14F-4D97-AF65-F5344CB8AC3E}">
        <p14:creationId xmlns:p14="http://schemas.microsoft.com/office/powerpoint/2010/main" val="144955302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pPr>
              <a:defRPr/>
            </a:pPr>
            <a:endParaRPr lang="en-US"/>
          </a:p>
        </p:txBody>
      </p:sp>
      <p:sp>
        <p:nvSpPr>
          <p:cNvPr id="6" name="Footer Placeholder 5"/>
          <p:cNvSpPr>
            <a:spLocks noGrp="1"/>
          </p:cNvSpPr>
          <p:nvPr>
            <p:ph type="ftr" sz="quarter" idx="11"/>
          </p:nvPr>
        </p:nvSpPr>
        <p:spPr/>
        <p:txBody>
          <a:bodyPr/>
          <a:lstStyle>
            <a:lvl1pPr>
              <a:defRPr/>
            </a:lvl1pPr>
          </a:lstStyle>
          <a:p>
            <a:pPr>
              <a:defRPr/>
            </a:pPr>
            <a:endParaRPr lang="en-US"/>
          </a:p>
        </p:txBody>
      </p:sp>
      <p:sp>
        <p:nvSpPr>
          <p:cNvPr id="7" name="Slide Number Placeholder 6"/>
          <p:cNvSpPr>
            <a:spLocks noGrp="1"/>
          </p:cNvSpPr>
          <p:nvPr>
            <p:ph type="sldNum" sz="quarter" idx="12"/>
          </p:nvPr>
        </p:nvSpPr>
        <p:spPr/>
        <p:txBody>
          <a:bodyPr/>
          <a:lstStyle>
            <a:lvl1pPr>
              <a:defRPr/>
            </a:lvl1pPr>
          </a:lstStyle>
          <a:p>
            <a:pPr>
              <a:defRPr/>
            </a:pPr>
            <a:fld id="{D3E7237B-D836-4285-BFA8-5AB309CDADC8}" type="slidenum">
              <a:rPr lang="en-US" smtClean="0"/>
              <a:pPr>
                <a:defRPr/>
              </a:pPr>
              <a:t>‹#›</a:t>
            </a:fld>
            <a:endParaRPr lang="en-US"/>
          </a:p>
        </p:txBody>
      </p:sp>
    </p:spTree>
    <p:extLst>
      <p:ext uri="{BB962C8B-B14F-4D97-AF65-F5344CB8AC3E}">
        <p14:creationId xmlns:p14="http://schemas.microsoft.com/office/powerpoint/2010/main" val="4226233724"/>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pPr>
              <a:defRPr/>
            </a:pPr>
            <a:endParaRPr lang="en-US"/>
          </a:p>
        </p:txBody>
      </p:sp>
      <p:sp>
        <p:nvSpPr>
          <p:cNvPr id="8" name="Footer Placeholder 7"/>
          <p:cNvSpPr>
            <a:spLocks noGrp="1"/>
          </p:cNvSpPr>
          <p:nvPr>
            <p:ph type="ftr" sz="quarter" idx="11"/>
          </p:nvPr>
        </p:nvSpPr>
        <p:spPr/>
        <p:txBody>
          <a:bodyPr/>
          <a:lstStyle>
            <a:lvl1pPr>
              <a:defRPr/>
            </a:lvl1pPr>
          </a:lstStyle>
          <a:p>
            <a:pPr>
              <a:defRPr/>
            </a:pPr>
            <a:endParaRPr lang="en-US"/>
          </a:p>
        </p:txBody>
      </p:sp>
      <p:sp>
        <p:nvSpPr>
          <p:cNvPr id="9" name="Slide Number Placeholder 8"/>
          <p:cNvSpPr>
            <a:spLocks noGrp="1"/>
          </p:cNvSpPr>
          <p:nvPr>
            <p:ph type="sldNum" sz="quarter" idx="12"/>
          </p:nvPr>
        </p:nvSpPr>
        <p:spPr/>
        <p:txBody>
          <a:bodyPr/>
          <a:lstStyle>
            <a:lvl1pPr>
              <a:defRPr/>
            </a:lvl1pPr>
          </a:lstStyle>
          <a:p>
            <a:pPr>
              <a:defRPr/>
            </a:pPr>
            <a:fld id="{E6ABB78E-A5F8-4730-B849-28A2B445E878}" type="slidenum">
              <a:rPr lang="en-US" smtClean="0"/>
              <a:pPr>
                <a:defRPr/>
              </a:pPr>
              <a:t>‹#›</a:t>
            </a:fld>
            <a:endParaRPr lang="en-US"/>
          </a:p>
        </p:txBody>
      </p:sp>
    </p:spTree>
    <p:extLst>
      <p:ext uri="{BB962C8B-B14F-4D97-AF65-F5344CB8AC3E}">
        <p14:creationId xmlns:p14="http://schemas.microsoft.com/office/powerpoint/2010/main" val="795520773"/>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pPr>
              <a:defRPr/>
            </a:pPr>
            <a:endParaRPr lang="en-US"/>
          </a:p>
        </p:txBody>
      </p:sp>
      <p:sp>
        <p:nvSpPr>
          <p:cNvPr id="4" name="Footer Placeholder 3"/>
          <p:cNvSpPr>
            <a:spLocks noGrp="1"/>
          </p:cNvSpPr>
          <p:nvPr>
            <p:ph type="ftr" sz="quarter" idx="11"/>
          </p:nvPr>
        </p:nvSpPr>
        <p:spPr/>
        <p:txBody>
          <a:bodyPr/>
          <a:lstStyle>
            <a:lvl1pPr>
              <a:defRPr/>
            </a:lvl1pPr>
          </a:lstStyle>
          <a:p>
            <a:pPr>
              <a:defRPr/>
            </a:pPr>
            <a:endParaRPr lang="en-US"/>
          </a:p>
        </p:txBody>
      </p:sp>
      <p:sp>
        <p:nvSpPr>
          <p:cNvPr id="5" name="Slide Number Placeholder 4"/>
          <p:cNvSpPr>
            <a:spLocks noGrp="1"/>
          </p:cNvSpPr>
          <p:nvPr>
            <p:ph type="sldNum" sz="quarter" idx="12"/>
          </p:nvPr>
        </p:nvSpPr>
        <p:spPr/>
        <p:txBody>
          <a:bodyPr/>
          <a:lstStyle>
            <a:lvl1pPr>
              <a:defRPr/>
            </a:lvl1pPr>
          </a:lstStyle>
          <a:p>
            <a:pPr>
              <a:defRPr/>
            </a:pPr>
            <a:fld id="{6D2D8A67-7796-44DC-9B8E-0811BED7C34E}" type="slidenum">
              <a:rPr lang="en-US" smtClean="0"/>
              <a:pPr>
                <a:defRPr/>
              </a:pPr>
              <a:t>‹#›</a:t>
            </a:fld>
            <a:endParaRPr lang="en-US"/>
          </a:p>
        </p:txBody>
      </p:sp>
    </p:spTree>
    <p:extLst>
      <p:ext uri="{BB962C8B-B14F-4D97-AF65-F5344CB8AC3E}">
        <p14:creationId xmlns:p14="http://schemas.microsoft.com/office/powerpoint/2010/main" val="2511881694"/>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C95CED01-24E4-4C43-912C-6F6D3D954174}" type="datetimeFigureOut">
              <a:rPr lang="en-US" smtClean="0"/>
              <a:t>1/28/2020</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BD26CBC1-DCDC-4FF0-B13F-C25447E2ADFD}" type="slidenum">
              <a:rPr lang="en-US" smtClean="0"/>
              <a:t>‹#›</a:t>
            </a:fld>
            <a:endParaRPr lang="en-US"/>
          </a:p>
        </p:txBody>
      </p:sp>
    </p:spTree>
    <p:extLst>
      <p:ext uri="{BB962C8B-B14F-4D97-AF65-F5344CB8AC3E}">
        <p14:creationId xmlns:p14="http://schemas.microsoft.com/office/powerpoint/2010/main" val="15043623"/>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endParaRPr lang="en-US"/>
          </a:p>
        </p:txBody>
      </p:sp>
      <p:sp>
        <p:nvSpPr>
          <p:cNvPr id="3" name="Footer Placeholder 2"/>
          <p:cNvSpPr>
            <a:spLocks noGrp="1"/>
          </p:cNvSpPr>
          <p:nvPr>
            <p:ph type="ftr" sz="quarter" idx="11"/>
          </p:nvPr>
        </p:nvSpPr>
        <p:spPr/>
        <p:txBody>
          <a:bodyPr/>
          <a:lstStyle>
            <a:lvl1pPr>
              <a:defRPr/>
            </a:lvl1pPr>
          </a:lstStyle>
          <a:p>
            <a:pPr>
              <a:defRPr/>
            </a:pPr>
            <a:endParaRPr lang="en-US"/>
          </a:p>
        </p:txBody>
      </p:sp>
      <p:sp>
        <p:nvSpPr>
          <p:cNvPr id="4" name="Slide Number Placeholder 3"/>
          <p:cNvSpPr>
            <a:spLocks noGrp="1"/>
          </p:cNvSpPr>
          <p:nvPr>
            <p:ph type="sldNum" sz="quarter" idx="12"/>
          </p:nvPr>
        </p:nvSpPr>
        <p:spPr/>
        <p:txBody>
          <a:bodyPr/>
          <a:lstStyle>
            <a:lvl1pPr>
              <a:defRPr/>
            </a:lvl1pPr>
          </a:lstStyle>
          <a:p>
            <a:pPr>
              <a:defRPr/>
            </a:pPr>
            <a:fld id="{42113A57-D150-4CE0-87BF-20EA9E1D2951}" type="slidenum">
              <a:rPr lang="en-US" smtClean="0"/>
              <a:pPr>
                <a:defRPr/>
              </a:pPr>
              <a:t>‹#›</a:t>
            </a:fld>
            <a:endParaRPr lang="en-US"/>
          </a:p>
        </p:txBody>
      </p:sp>
    </p:spTree>
    <p:extLst>
      <p:ext uri="{BB962C8B-B14F-4D97-AF65-F5344CB8AC3E}">
        <p14:creationId xmlns:p14="http://schemas.microsoft.com/office/powerpoint/2010/main" val="2945779528"/>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8854" name="Rectangle 6"/>
          <p:cNvSpPr>
            <a:spLocks noGrp="1" noChangeArrowheads="1"/>
          </p:cNvSpPr>
          <p:nvPr>
            <p:ph type="subTitle" idx="1"/>
          </p:nvPr>
        </p:nvSpPr>
        <p:spPr>
          <a:xfrm>
            <a:off x="4470400" y="5029200"/>
            <a:ext cx="5283200" cy="1143000"/>
          </a:xfrm>
        </p:spPr>
        <p:txBody>
          <a:bodyPr/>
          <a:lstStyle>
            <a:lvl1pPr marL="0" indent="0" algn="r">
              <a:buFont typeface="Wingdings" pitchFamily="2" charset="2"/>
              <a:buNone/>
              <a:defRPr/>
            </a:lvl1pPr>
          </a:lstStyle>
          <a:p>
            <a:r>
              <a:rPr lang="en-US" smtClean="0"/>
              <a:t>Click to edit Master subtitle style</a:t>
            </a:r>
            <a:endParaRPr lang="es-HN"/>
          </a:p>
        </p:txBody>
      </p:sp>
      <p:sp>
        <p:nvSpPr>
          <p:cNvPr id="78855" name="Rectangle 7"/>
          <p:cNvSpPr>
            <a:spLocks noGrp="1" noChangeArrowheads="1"/>
          </p:cNvSpPr>
          <p:nvPr>
            <p:ph type="dt" sz="half" idx="2"/>
          </p:nvPr>
        </p:nvSpPr>
        <p:spPr/>
        <p:txBody>
          <a:bodyPr/>
          <a:lstStyle>
            <a:lvl1pPr>
              <a:defRPr>
                <a:latin typeface="Arial" charset="0"/>
              </a:defRPr>
            </a:lvl1pPr>
          </a:lstStyle>
          <a:p>
            <a:fld id="{C95CED01-24E4-4C43-912C-6F6D3D954174}" type="datetimeFigureOut">
              <a:rPr lang="en-US" smtClean="0"/>
              <a:t>1/28/2020</a:t>
            </a:fld>
            <a:endParaRPr lang="en-US"/>
          </a:p>
        </p:txBody>
      </p:sp>
      <p:sp>
        <p:nvSpPr>
          <p:cNvPr id="78856" name="Rectangle 8"/>
          <p:cNvSpPr>
            <a:spLocks noGrp="1" noChangeArrowheads="1"/>
          </p:cNvSpPr>
          <p:nvPr>
            <p:ph type="ftr" sz="quarter" idx="3"/>
          </p:nvPr>
        </p:nvSpPr>
        <p:spPr/>
        <p:txBody>
          <a:bodyPr/>
          <a:lstStyle>
            <a:lvl1pPr>
              <a:defRPr>
                <a:latin typeface="Arial" charset="0"/>
              </a:defRPr>
            </a:lvl1pPr>
          </a:lstStyle>
          <a:p>
            <a:endParaRPr lang="en-US"/>
          </a:p>
        </p:txBody>
      </p:sp>
      <p:sp>
        <p:nvSpPr>
          <p:cNvPr id="78857" name="Rectangle 9"/>
          <p:cNvSpPr>
            <a:spLocks noGrp="1" noChangeArrowheads="1"/>
          </p:cNvSpPr>
          <p:nvPr>
            <p:ph type="sldNum" sz="quarter" idx="4"/>
          </p:nvPr>
        </p:nvSpPr>
        <p:spPr/>
        <p:txBody>
          <a:bodyPr/>
          <a:lstStyle>
            <a:lvl1pPr>
              <a:defRPr>
                <a:latin typeface="Arial" charset="0"/>
              </a:defRPr>
            </a:lvl1pPr>
          </a:lstStyle>
          <a:p>
            <a:fld id="{BD26CBC1-DCDC-4FF0-B13F-C25447E2ADFD}" type="slidenum">
              <a:rPr lang="en-US" smtClean="0"/>
              <a:t>‹#›</a:t>
            </a:fld>
            <a:endParaRPr lang="en-US"/>
          </a:p>
        </p:txBody>
      </p:sp>
      <p:sp>
        <p:nvSpPr>
          <p:cNvPr id="78858" name="Rectangle 10"/>
          <p:cNvSpPr>
            <a:spLocks noGrp="1" noChangeArrowheads="1"/>
          </p:cNvSpPr>
          <p:nvPr>
            <p:ph type="ctrTitle" sz="quarter"/>
          </p:nvPr>
        </p:nvSpPr>
        <p:spPr>
          <a:xfrm>
            <a:off x="1828800" y="990601"/>
            <a:ext cx="10363200" cy="1470025"/>
          </a:xfrm>
          <a:ln w="9525"/>
        </p:spPr>
        <p:txBody>
          <a:bodyPr/>
          <a:lstStyle>
            <a:lvl1pPr>
              <a:defRPr sz="5400"/>
            </a:lvl1pPr>
          </a:lstStyle>
          <a:p>
            <a:r>
              <a:rPr lang="en-US" smtClean="0"/>
              <a:t>Click to edit Master title style</a:t>
            </a:r>
            <a:endParaRPr lang="en-US"/>
          </a:p>
        </p:txBody>
      </p:sp>
    </p:spTree>
    <p:extLst>
      <p:ext uri="{BB962C8B-B14F-4D97-AF65-F5344CB8AC3E}">
        <p14:creationId xmlns:p14="http://schemas.microsoft.com/office/powerpoint/2010/main" val="1536201476"/>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C95CED01-24E4-4C43-912C-6F6D3D954174}" type="datetimeFigureOut">
              <a:rPr lang="en-US" smtClean="0"/>
              <a:t>1/28/2020</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BD26CBC1-DCDC-4FF0-B13F-C25447E2ADFD}" type="slidenum">
              <a:rPr lang="en-US" smtClean="0"/>
              <a:t>‹#›</a:t>
            </a:fld>
            <a:endParaRPr lang="en-US"/>
          </a:p>
        </p:txBody>
      </p:sp>
    </p:spTree>
    <p:extLst>
      <p:ext uri="{BB962C8B-B14F-4D97-AF65-F5344CB8AC3E}">
        <p14:creationId xmlns:p14="http://schemas.microsoft.com/office/powerpoint/2010/main" val="11501986"/>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fld id="{C95CED01-24E4-4C43-912C-6F6D3D954174}" type="datetimeFigureOut">
              <a:rPr lang="en-US" smtClean="0"/>
              <a:t>1/28/2020</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BD26CBC1-DCDC-4FF0-B13F-C25447E2ADFD}" type="slidenum">
              <a:rPr lang="en-US" smtClean="0"/>
              <a:t>‹#›</a:t>
            </a:fld>
            <a:endParaRPr lang="en-US"/>
          </a:p>
        </p:txBody>
      </p:sp>
    </p:spTree>
    <p:extLst>
      <p:ext uri="{BB962C8B-B14F-4D97-AF65-F5344CB8AC3E}">
        <p14:creationId xmlns:p14="http://schemas.microsoft.com/office/powerpoint/2010/main" val="756363053"/>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fld id="{C95CED01-24E4-4C43-912C-6F6D3D954174}" type="datetimeFigureOut">
              <a:rPr lang="en-US" smtClean="0"/>
              <a:t>1/28/2020</a:t>
            </a:fld>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BD26CBC1-DCDC-4FF0-B13F-C25447E2ADFD}" type="slidenum">
              <a:rPr lang="en-US" smtClean="0"/>
              <a:t>‹#›</a:t>
            </a:fld>
            <a:endParaRPr lang="en-US"/>
          </a:p>
        </p:txBody>
      </p:sp>
    </p:spTree>
    <p:extLst>
      <p:ext uri="{BB962C8B-B14F-4D97-AF65-F5344CB8AC3E}">
        <p14:creationId xmlns:p14="http://schemas.microsoft.com/office/powerpoint/2010/main" val="2821346125"/>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fld id="{C95CED01-24E4-4C43-912C-6F6D3D954174}" type="datetimeFigureOut">
              <a:rPr lang="en-US" smtClean="0"/>
              <a:t>1/28/2020</a:t>
            </a:fld>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BD26CBC1-DCDC-4FF0-B13F-C25447E2ADFD}" type="slidenum">
              <a:rPr lang="en-US" smtClean="0"/>
              <a:t>‹#›</a:t>
            </a:fld>
            <a:endParaRPr lang="en-US"/>
          </a:p>
        </p:txBody>
      </p:sp>
    </p:spTree>
    <p:extLst>
      <p:ext uri="{BB962C8B-B14F-4D97-AF65-F5344CB8AC3E}">
        <p14:creationId xmlns:p14="http://schemas.microsoft.com/office/powerpoint/2010/main" val="3429418759"/>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C95CED01-24E4-4C43-912C-6F6D3D954174}" type="datetimeFigureOut">
              <a:rPr lang="en-US" smtClean="0"/>
              <a:t>1/28/2020</a:t>
            </a:fld>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BD26CBC1-DCDC-4FF0-B13F-C25447E2ADFD}" type="slidenum">
              <a:rPr lang="en-US" smtClean="0"/>
              <a:t>‹#›</a:t>
            </a:fld>
            <a:endParaRPr lang="en-US"/>
          </a:p>
        </p:txBody>
      </p:sp>
    </p:spTree>
    <p:extLst>
      <p:ext uri="{BB962C8B-B14F-4D97-AF65-F5344CB8AC3E}">
        <p14:creationId xmlns:p14="http://schemas.microsoft.com/office/powerpoint/2010/main" val="1435487923"/>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cSld name="Nur Titel">
    <p:spTree>
      <p:nvGrpSpPr>
        <p:cNvPr id="1" name=""/>
        <p:cNvGrpSpPr/>
        <p:nvPr/>
      </p:nvGrpSpPr>
      <p:grpSpPr>
        <a:xfrm>
          <a:off x="0" y="0"/>
          <a:ext cx="0" cy="0"/>
          <a:chOff x="0" y="0"/>
          <a:chExt cx="0" cy="0"/>
        </a:xfrm>
      </p:grpSpPr>
      <p:sp>
        <p:nvSpPr>
          <p:cNvPr id="2" name="Titel 1"/>
          <p:cNvSpPr>
            <a:spLocks noGrp="1"/>
          </p:cNvSpPr>
          <p:nvPr>
            <p:ph type="title"/>
          </p:nvPr>
        </p:nvSpPr>
        <p:spPr>
          <a:xfrm>
            <a:off x="288000" y="475200"/>
            <a:ext cx="9600000" cy="432000"/>
          </a:xfrm>
        </p:spPr>
        <p:txBody>
          <a:bodyPr/>
          <a:lstStyle/>
          <a:p>
            <a:r>
              <a:rPr lang="en-US" smtClean="0"/>
              <a:t>Click to edit Master title style</a:t>
            </a:r>
            <a:endParaRPr lang="de-CH" dirty="0"/>
          </a:p>
        </p:txBody>
      </p:sp>
      <p:sp>
        <p:nvSpPr>
          <p:cNvPr id="6" name="Datumsplatzhalter 4"/>
          <p:cNvSpPr>
            <a:spLocks noGrp="1"/>
          </p:cNvSpPr>
          <p:nvPr>
            <p:ph type="dt" sz="half" idx="10"/>
          </p:nvPr>
        </p:nvSpPr>
        <p:spPr>
          <a:xfrm>
            <a:off x="609600" y="6633376"/>
            <a:ext cx="2844800" cy="180000"/>
          </a:xfrm>
          <a:prstGeom prst="rect">
            <a:avLst/>
          </a:prstGeom>
        </p:spPr>
        <p:txBody>
          <a:bodyPr/>
          <a:lstStyle>
            <a:lvl1pPr>
              <a:defRPr sz="800"/>
            </a:lvl1pPr>
          </a:lstStyle>
          <a:p>
            <a:fld id="{C95CED01-24E4-4C43-912C-6F6D3D954174}" type="datetimeFigureOut">
              <a:rPr lang="en-US" smtClean="0"/>
              <a:t>1/28/2020</a:t>
            </a:fld>
            <a:endParaRPr lang="en-US"/>
          </a:p>
        </p:txBody>
      </p:sp>
      <p:sp>
        <p:nvSpPr>
          <p:cNvPr id="7" name="Fußzeilenplatzhalter 5"/>
          <p:cNvSpPr>
            <a:spLocks noGrp="1"/>
          </p:cNvSpPr>
          <p:nvPr>
            <p:ph type="ftr" sz="quarter" idx="11"/>
          </p:nvPr>
        </p:nvSpPr>
        <p:spPr>
          <a:xfrm>
            <a:off x="4165600" y="6633376"/>
            <a:ext cx="3860800" cy="180000"/>
          </a:xfrm>
          <a:prstGeom prst="rect">
            <a:avLst/>
          </a:prstGeom>
        </p:spPr>
        <p:txBody>
          <a:bodyPr/>
          <a:lstStyle>
            <a:lvl1pPr>
              <a:defRPr sz="800"/>
            </a:lvl1pPr>
          </a:lstStyle>
          <a:p>
            <a:endParaRPr lang="en-US"/>
          </a:p>
        </p:txBody>
      </p:sp>
      <p:sp>
        <p:nvSpPr>
          <p:cNvPr id="8" name="Foliennummernplatzhalter 6"/>
          <p:cNvSpPr>
            <a:spLocks noGrp="1"/>
          </p:cNvSpPr>
          <p:nvPr>
            <p:ph type="sldNum" sz="quarter" idx="12"/>
          </p:nvPr>
        </p:nvSpPr>
        <p:spPr>
          <a:xfrm>
            <a:off x="8737600" y="6633376"/>
            <a:ext cx="2844800" cy="180000"/>
          </a:xfrm>
          <a:prstGeom prst="rect">
            <a:avLst/>
          </a:prstGeom>
        </p:spPr>
        <p:txBody>
          <a:bodyPr/>
          <a:lstStyle>
            <a:lvl1pPr>
              <a:defRPr sz="800"/>
            </a:lvl1pPr>
          </a:lstStyle>
          <a:p>
            <a:fld id="{BD26CBC1-DCDC-4FF0-B13F-C25447E2ADFD}" type="slidenum">
              <a:rPr lang="en-US" smtClean="0"/>
              <a:t>‹#›</a:t>
            </a:fld>
            <a:endParaRPr lang="en-US"/>
          </a:p>
        </p:txBody>
      </p:sp>
      <p:sp>
        <p:nvSpPr>
          <p:cNvPr id="11" name="Textplatzhalter 12"/>
          <p:cNvSpPr>
            <a:spLocks noGrp="1"/>
          </p:cNvSpPr>
          <p:nvPr>
            <p:ph type="body" sz="quarter" idx="13"/>
          </p:nvPr>
        </p:nvSpPr>
        <p:spPr>
          <a:xfrm>
            <a:off x="288000" y="908720"/>
            <a:ext cx="10972800" cy="432000"/>
          </a:xfrm>
        </p:spPr>
        <p:txBody>
          <a:bodyPr>
            <a:normAutofit/>
          </a:bodyPr>
          <a:lstStyle>
            <a:lvl1pPr marL="0" indent="0">
              <a:buNone/>
              <a:defRPr sz="2000"/>
            </a:lvl1pPr>
          </a:lstStyle>
          <a:p>
            <a:pPr lvl="0"/>
            <a:r>
              <a:rPr lang="en-US" smtClean="0"/>
              <a:t>Edit Master text styles</a:t>
            </a:r>
          </a:p>
        </p:txBody>
      </p:sp>
      <p:sp>
        <p:nvSpPr>
          <p:cNvPr id="12" name="Textplatzhalter 20"/>
          <p:cNvSpPr>
            <a:spLocks noGrp="1"/>
          </p:cNvSpPr>
          <p:nvPr>
            <p:ph type="body" sz="quarter" idx="14"/>
          </p:nvPr>
        </p:nvSpPr>
        <p:spPr>
          <a:xfrm>
            <a:off x="10128251" y="476250"/>
            <a:ext cx="1728000" cy="431800"/>
          </a:xfrm>
        </p:spPr>
        <p:txBody>
          <a:bodyPr>
            <a:noAutofit/>
          </a:bodyPr>
          <a:lstStyle>
            <a:lvl1pPr marL="0" indent="0" algn="r">
              <a:buNone/>
              <a:defRPr sz="1000"/>
            </a:lvl1pPr>
            <a:lvl2pPr marL="457200" indent="0">
              <a:buNone/>
              <a:defRPr sz="1000"/>
            </a:lvl2pPr>
            <a:lvl3pPr marL="914400" indent="0">
              <a:buNone/>
              <a:defRPr sz="1000"/>
            </a:lvl3pPr>
            <a:lvl4pPr marL="1371600" indent="0">
              <a:buNone/>
              <a:defRPr sz="1000"/>
            </a:lvl4pPr>
            <a:lvl5pPr marL="1828800" indent="0">
              <a:buNone/>
              <a:defRPr sz="1000"/>
            </a:lvl5pPr>
          </a:lstStyle>
          <a:p>
            <a:pPr lvl="0"/>
            <a:r>
              <a:rPr lang="en-US" smtClean="0"/>
              <a:t>Edit Master text styles</a:t>
            </a:r>
          </a:p>
        </p:txBody>
      </p:sp>
    </p:spTree>
    <p:extLst>
      <p:ext uri="{BB962C8B-B14F-4D97-AF65-F5344CB8AC3E}">
        <p14:creationId xmlns:p14="http://schemas.microsoft.com/office/powerpoint/2010/main" val="3053304179"/>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8854" name="Rectangle 6"/>
          <p:cNvSpPr>
            <a:spLocks noGrp="1" noChangeArrowheads="1"/>
          </p:cNvSpPr>
          <p:nvPr>
            <p:ph type="subTitle" idx="1"/>
          </p:nvPr>
        </p:nvSpPr>
        <p:spPr>
          <a:xfrm>
            <a:off x="4470400" y="5029200"/>
            <a:ext cx="5283200" cy="1143000"/>
          </a:xfrm>
        </p:spPr>
        <p:txBody>
          <a:bodyPr/>
          <a:lstStyle>
            <a:lvl1pPr marL="0" indent="0" algn="r">
              <a:buFont typeface="Wingdings" pitchFamily="2" charset="2"/>
              <a:buNone/>
              <a:defRPr/>
            </a:lvl1pPr>
          </a:lstStyle>
          <a:p>
            <a:r>
              <a:rPr lang="en-US" smtClean="0"/>
              <a:t>Click to edit Master subtitle style</a:t>
            </a:r>
            <a:endParaRPr lang="es-HN"/>
          </a:p>
        </p:txBody>
      </p:sp>
      <p:sp>
        <p:nvSpPr>
          <p:cNvPr id="78855" name="Rectangle 7"/>
          <p:cNvSpPr>
            <a:spLocks noGrp="1" noChangeArrowheads="1"/>
          </p:cNvSpPr>
          <p:nvPr>
            <p:ph type="dt" sz="half" idx="2"/>
          </p:nvPr>
        </p:nvSpPr>
        <p:spPr/>
        <p:txBody>
          <a:bodyPr/>
          <a:lstStyle>
            <a:lvl1pPr>
              <a:defRPr>
                <a:latin typeface="Arial" charset="0"/>
              </a:defRPr>
            </a:lvl1pPr>
          </a:lstStyle>
          <a:p>
            <a:pPr>
              <a:defRPr/>
            </a:pPr>
            <a:endParaRPr lang="en-US"/>
          </a:p>
        </p:txBody>
      </p:sp>
      <p:sp>
        <p:nvSpPr>
          <p:cNvPr id="78856" name="Rectangle 8"/>
          <p:cNvSpPr>
            <a:spLocks noGrp="1" noChangeArrowheads="1"/>
          </p:cNvSpPr>
          <p:nvPr>
            <p:ph type="ftr" sz="quarter" idx="3"/>
          </p:nvPr>
        </p:nvSpPr>
        <p:spPr/>
        <p:txBody>
          <a:bodyPr/>
          <a:lstStyle>
            <a:lvl1pPr>
              <a:defRPr>
                <a:latin typeface="Arial" charset="0"/>
              </a:defRPr>
            </a:lvl1pPr>
          </a:lstStyle>
          <a:p>
            <a:pPr>
              <a:defRPr/>
            </a:pPr>
            <a:endParaRPr lang="en-US"/>
          </a:p>
        </p:txBody>
      </p:sp>
      <p:sp>
        <p:nvSpPr>
          <p:cNvPr id="78857" name="Rectangle 9"/>
          <p:cNvSpPr>
            <a:spLocks noGrp="1" noChangeArrowheads="1"/>
          </p:cNvSpPr>
          <p:nvPr>
            <p:ph type="sldNum" sz="quarter" idx="4"/>
          </p:nvPr>
        </p:nvSpPr>
        <p:spPr/>
        <p:txBody>
          <a:bodyPr/>
          <a:lstStyle>
            <a:lvl1pPr>
              <a:defRPr>
                <a:latin typeface="Arial" charset="0"/>
              </a:defRPr>
            </a:lvl1pPr>
          </a:lstStyle>
          <a:p>
            <a:pPr>
              <a:defRPr/>
            </a:pPr>
            <a:fld id="{B27F2FB6-1FF3-439F-A5FF-120BC24DA65B}" type="slidenum">
              <a:rPr lang="en-US" smtClean="0"/>
              <a:pPr>
                <a:defRPr/>
              </a:pPr>
              <a:t>‹#›</a:t>
            </a:fld>
            <a:endParaRPr lang="en-US"/>
          </a:p>
        </p:txBody>
      </p:sp>
      <p:sp>
        <p:nvSpPr>
          <p:cNvPr id="78858" name="Rectangle 10"/>
          <p:cNvSpPr>
            <a:spLocks noGrp="1" noChangeArrowheads="1"/>
          </p:cNvSpPr>
          <p:nvPr>
            <p:ph type="ctrTitle" sz="quarter"/>
          </p:nvPr>
        </p:nvSpPr>
        <p:spPr>
          <a:xfrm>
            <a:off x="1828800" y="990601"/>
            <a:ext cx="10363200" cy="1470025"/>
          </a:xfrm>
          <a:ln w="9525"/>
        </p:spPr>
        <p:txBody>
          <a:bodyPr/>
          <a:lstStyle>
            <a:lvl1pPr>
              <a:defRPr sz="5400"/>
            </a:lvl1pPr>
          </a:lstStyle>
          <a:p>
            <a:r>
              <a:rPr lang="en-US" smtClean="0"/>
              <a:t>Click to edit Master title style</a:t>
            </a:r>
            <a:endParaRPr lang="en-US"/>
          </a:p>
        </p:txBody>
      </p:sp>
    </p:spTree>
    <p:extLst>
      <p:ext uri="{BB962C8B-B14F-4D97-AF65-F5344CB8AC3E}">
        <p14:creationId xmlns:p14="http://schemas.microsoft.com/office/powerpoint/2010/main" val="504705908"/>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A30E648E-C3CE-4333-8AF7-2CD164047A77}" type="slidenum">
              <a:rPr lang="en-US" smtClean="0"/>
              <a:pPr>
                <a:defRPr/>
              </a:pPr>
              <a:t>‹#›</a:t>
            </a:fld>
            <a:endParaRPr lang="en-US"/>
          </a:p>
        </p:txBody>
      </p:sp>
    </p:spTree>
    <p:extLst>
      <p:ext uri="{BB962C8B-B14F-4D97-AF65-F5344CB8AC3E}">
        <p14:creationId xmlns:p14="http://schemas.microsoft.com/office/powerpoint/2010/main" val="1858980884"/>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fld id="{C95CED01-24E4-4C43-912C-6F6D3D954174}" type="datetimeFigureOut">
              <a:rPr lang="en-US" smtClean="0"/>
              <a:t>1/28/2020</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BD26CBC1-DCDC-4FF0-B13F-C25447E2ADFD}" type="slidenum">
              <a:rPr lang="en-US" smtClean="0"/>
              <a:t>‹#›</a:t>
            </a:fld>
            <a:endParaRPr lang="en-US"/>
          </a:p>
        </p:txBody>
      </p:sp>
    </p:spTree>
    <p:extLst>
      <p:ext uri="{BB962C8B-B14F-4D97-AF65-F5344CB8AC3E}">
        <p14:creationId xmlns:p14="http://schemas.microsoft.com/office/powerpoint/2010/main" val="988274685"/>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pPr>
              <a:defRPr/>
            </a:pPr>
            <a:endParaRPr lang="en-US"/>
          </a:p>
        </p:txBody>
      </p:sp>
      <p:sp>
        <p:nvSpPr>
          <p:cNvPr id="6" name="Footer Placeholder 5"/>
          <p:cNvSpPr>
            <a:spLocks noGrp="1"/>
          </p:cNvSpPr>
          <p:nvPr>
            <p:ph type="ftr" sz="quarter" idx="11"/>
          </p:nvPr>
        </p:nvSpPr>
        <p:spPr/>
        <p:txBody>
          <a:bodyPr/>
          <a:lstStyle>
            <a:lvl1pPr>
              <a:defRPr/>
            </a:lvl1pPr>
          </a:lstStyle>
          <a:p>
            <a:pPr>
              <a:defRPr/>
            </a:pPr>
            <a:endParaRPr lang="en-US"/>
          </a:p>
        </p:txBody>
      </p:sp>
      <p:sp>
        <p:nvSpPr>
          <p:cNvPr id="7" name="Slide Number Placeholder 6"/>
          <p:cNvSpPr>
            <a:spLocks noGrp="1"/>
          </p:cNvSpPr>
          <p:nvPr>
            <p:ph type="sldNum" sz="quarter" idx="12"/>
          </p:nvPr>
        </p:nvSpPr>
        <p:spPr/>
        <p:txBody>
          <a:bodyPr/>
          <a:lstStyle>
            <a:lvl1pPr>
              <a:defRPr/>
            </a:lvl1pPr>
          </a:lstStyle>
          <a:p>
            <a:pPr>
              <a:defRPr/>
            </a:pPr>
            <a:fld id="{D3E7237B-D836-4285-BFA8-5AB309CDADC8}" type="slidenum">
              <a:rPr lang="en-US" smtClean="0"/>
              <a:pPr>
                <a:defRPr/>
              </a:pPr>
              <a:t>‹#›</a:t>
            </a:fld>
            <a:endParaRPr lang="en-US"/>
          </a:p>
        </p:txBody>
      </p:sp>
    </p:spTree>
    <p:extLst>
      <p:ext uri="{BB962C8B-B14F-4D97-AF65-F5344CB8AC3E}">
        <p14:creationId xmlns:p14="http://schemas.microsoft.com/office/powerpoint/2010/main" val="2018282543"/>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pPr>
              <a:defRPr/>
            </a:pPr>
            <a:endParaRPr lang="en-US"/>
          </a:p>
        </p:txBody>
      </p:sp>
      <p:sp>
        <p:nvSpPr>
          <p:cNvPr id="8" name="Footer Placeholder 7"/>
          <p:cNvSpPr>
            <a:spLocks noGrp="1"/>
          </p:cNvSpPr>
          <p:nvPr>
            <p:ph type="ftr" sz="quarter" idx="11"/>
          </p:nvPr>
        </p:nvSpPr>
        <p:spPr/>
        <p:txBody>
          <a:bodyPr/>
          <a:lstStyle>
            <a:lvl1pPr>
              <a:defRPr/>
            </a:lvl1pPr>
          </a:lstStyle>
          <a:p>
            <a:pPr>
              <a:defRPr/>
            </a:pPr>
            <a:endParaRPr lang="en-US"/>
          </a:p>
        </p:txBody>
      </p:sp>
      <p:sp>
        <p:nvSpPr>
          <p:cNvPr id="9" name="Slide Number Placeholder 8"/>
          <p:cNvSpPr>
            <a:spLocks noGrp="1"/>
          </p:cNvSpPr>
          <p:nvPr>
            <p:ph type="sldNum" sz="quarter" idx="12"/>
          </p:nvPr>
        </p:nvSpPr>
        <p:spPr/>
        <p:txBody>
          <a:bodyPr/>
          <a:lstStyle>
            <a:lvl1pPr>
              <a:defRPr/>
            </a:lvl1pPr>
          </a:lstStyle>
          <a:p>
            <a:pPr>
              <a:defRPr/>
            </a:pPr>
            <a:fld id="{E6ABB78E-A5F8-4730-B849-28A2B445E878}" type="slidenum">
              <a:rPr lang="en-US" smtClean="0"/>
              <a:pPr>
                <a:defRPr/>
              </a:pPr>
              <a:t>‹#›</a:t>
            </a:fld>
            <a:endParaRPr lang="en-US"/>
          </a:p>
        </p:txBody>
      </p:sp>
    </p:spTree>
    <p:extLst>
      <p:ext uri="{BB962C8B-B14F-4D97-AF65-F5344CB8AC3E}">
        <p14:creationId xmlns:p14="http://schemas.microsoft.com/office/powerpoint/2010/main" val="2089006428"/>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pPr>
              <a:defRPr/>
            </a:pPr>
            <a:endParaRPr lang="en-US"/>
          </a:p>
        </p:txBody>
      </p:sp>
      <p:sp>
        <p:nvSpPr>
          <p:cNvPr id="4" name="Footer Placeholder 3"/>
          <p:cNvSpPr>
            <a:spLocks noGrp="1"/>
          </p:cNvSpPr>
          <p:nvPr>
            <p:ph type="ftr" sz="quarter" idx="11"/>
          </p:nvPr>
        </p:nvSpPr>
        <p:spPr/>
        <p:txBody>
          <a:bodyPr/>
          <a:lstStyle>
            <a:lvl1pPr>
              <a:defRPr/>
            </a:lvl1pPr>
          </a:lstStyle>
          <a:p>
            <a:pPr>
              <a:defRPr/>
            </a:pPr>
            <a:endParaRPr lang="en-US"/>
          </a:p>
        </p:txBody>
      </p:sp>
      <p:sp>
        <p:nvSpPr>
          <p:cNvPr id="5" name="Slide Number Placeholder 4"/>
          <p:cNvSpPr>
            <a:spLocks noGrp="1"/>
          </p:cNvSpPr>
          <p:nvPr>
            <p:ph type="sldNum" sz="quarter" idx="12"/>
          </p:nvPr>
        </p:nvSpPr>
        <p:spPr/>
        <p:txBody>
          <a:bodyPr/>
          <a:lstStyle>
            <a:lvl1pPr>
              <a:defRPr/>
            </a:lvl1pPr>
          </a:lstStyle>
          <a:p>
            <a:pPr>
              <a:defRPr/>
            </a:pPr>
            <a:fld id="{6D2D8A67-7796-44DC-9B8E-0811BED7C34E}" type="slidenum">
              <a:rPr lang="en-US" smtClean="0"/>
              <a:pPr>
                <a:defRPr/>
              </a:pPr>
              <a:t>‹#›</a:t>
            </a:fld>
            <a:endParaRPr lang="en-US"/>
          </a:p>
        </p:txBody>
      </p:sp>
    </p:spTree>
    <p:extLst>
      <p:ext uri="{BB962C8B-B14F-4D97-AF65-F5344CB8AC3E}">
        <p14:creationId xmlns:p14="http://schemas.microsoft.com/office/powerpoint/2010/main" val="2160171269"/>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endParaRPr lang="en-US"/>
          </a:p>
        </p:txBody>
      </p:sp>
      <p:sp>
        <p:nvSpPr>
          <p:cNvPr id="3" name="Footer Placeholder 2"/>
          <p:cNvSpPr>
            <a:spLocks noGrp="1"/>
          </p:cNvSpPr>
          <p:nvPr>
            <p:ph type="ftr" sz="quarter" idx="11"/>
          </p:nvPr>
        </p:nvSpPr>
        <p:spPr/>
        <p:txBody>
          <a:bodyPr/>
          <a:lstStyle>
            <a:lvl1pPr>
              <a:defRPr/>
            </a:lvl1pPr>
          </a:lstStyle>
          <a:p>
            <a:pPr>
              <a:defRPr/>
            </a:pPr>
            <a:endParaRPr lang="en-US"/>
          </a:p>
        </p:txBody>
      </p:sp>
      <p:sp>
        <p:nvSpPr>
          <p:cNvPr id="4" name="Slide Number Placeholder 3"/>
          <p:cNvSpPr>
            <a:spLocks noGrp="1"/>
          </p:cNvSpPr>
          <p:nvPr>
            <p:ph type="sldNum" sz="quarter" idx="12"/>
          </p:nvPr>
        </p:nvSpPr>
        <p:spPr/>
        <p:txBody>
          <a:bodyPr/>
          <a:lstStyle>
            <a:lvl1pPr>
              <a:defRPr/>
            </a:lvl1pPr>
          </a:lstStyle>
          <a:p>
            <a:pPr>
              <a:defRPr/>
            </a:pPr>
            <a:fld id="{42113A57-D150-4CE0-87BF-20EA9E1D2951}" type="slidenum">
              <a:rPr lang="en-US" smtClean="0"/>
              <a:pPr>
                <a:defRPr/>
              </a:pPr>
              <a:t>‹#›</a:t>
            </a:fld>
            <a:endParaRPr lang="en-US"/>
          </a:p>
        </p:txBody>
      </p:sp>
    </p:spTree>
    <p:extLst>
      <p:ext uri="{BB962C8B-B14F-4D97-AF65-F5344CB8AC3E}">
        <p14:creationId xmlns:p14="http://schemas.microsoft.com/office/powerpoint/2010/main" val="3840721925"/>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a:xfrm>
            <a:off x="288000" y="475200"/>
            <a:ext cx="9600000" cy="432000"/>
          </a:xfrm>
        </p:spPr>
        <p:txBody>
          <a:bodyPr/>
          <a:lstStyle/>
          <a:p>
            <a:r>
              <a:rPr lang="en-US" smtClean="0"/>
              <a:t>Click to edit Master title style</a:t>
            </a:r>
            <a:endParaRPr lang="de-CH" dirty="0"/>
          </a:p>
        </p:txBody>
      </p:sp>
      <p:sp>
        <p:nvSpPr>
          <p:cNvPr id="6" name="Datumsplatzhalter 4"/>
          <p:cNvSpPr>
            <a:spLocks noGrp="1"/>
          </p:cNvSpPr>
          <p:nvPr>
            <p:ph type="dt" sz="half" idx="10"/>
          </p:nvPr>
        </p:nvSpPr>
        <p:spPr>
          <a:xfrm>
            <a:off x="609600" y="6633376"/>
            <a:ext cx="2844800" cy="180000"/>
          </a:xfrm>
          <a:prstGeom prst="rect">
            <a:avLst/>
          </a:prstGeom>
        </p:spPr>
        <p:txBody>
          <a:bodyPr/>
          <a:lstStyle>
            <a:lvl1pPr>
              <a:defRPr sz="800"/>
            </a:lvl1pPr>
          </a:lstStyle>
          <a:p>
            <a:r>
              <a:rPr lang="de-DE" smtClean="0"/>
              <a:t>04.04.2011</a:t>
            </a:r>
            <a:endParaRPr lang="de-CH"/>
          </a:p>
        </p:txBody>
      </p:sp>
      <p:sp>
        <p:nvSpPr>
          <p:cNvPr id="7" name="Fußzeilenplatzhalter 5"/>
          <p:cNvSpPr>
            <a:spLocks noGrp="1"/>
          </p:cNvSpPr>
          <p:nvPr>
            <p:ph type="ftr" sz="quarter" idx="11"/>
          </p:nvPr>
        </p:nvSpPr>
        <p:spPr>
          <a:xfrm>
            <a:off x="4165600" y="6633376"/>
            <a:ext cx="3860800" cy="180000"/>
          </a:xfrm>
          <a:prstGeom prst="rect">
            <a:avLst/>
          </a:prstGeom>
        </p:spPr>
        <p:txBody>
          <a:bodyPr/>
          <a:lstStyle>
            <a:lvl1pPr>
              <a:defRPr sz="800"/>
            </a:lvl1pPr>
          </a:lstStyle>
          <a:p>
            <a:endParaRPr lang="de-CH"/>
          </a:p>
        </p:txBody>
      </p:sp>
      <p:sp>
        <p:nvSpPr>
          <p:cNvPr id="8" name="Foliennummernplatzhalter 6"/>
          <p:cNvSpPr>
            <a:spLocks noGrp="1"/>
          </p:cNvSpPr>
          <p:nvPr>
            <p:ph type="sldNum" sz="quarter" idx="12"/>
          </p:nvPr>
        </p:nvSpPr>
        <p:spPr>
          <a:xfrm>
            <a:off x="8737600" y="6633376"/>
            <a:ext cx="2844800" cy="180000"/>
          </a:xfrm>
          <a:prstGeom prst="rect">
            <a:avLst/>
          </a:prstGeom>
        </p:spPr>
        <p:txBody>
          <a:bodyPr/>
          <a:lstStyle>
            <a:lvl1pPr>
              <a:defRPr sz="800"/>
            </a:lvl1pPr>
          </a:lstStyle>
          <a:p>
            <a:fld id="{170EAF33-5040-440D-A897-F739B1036B31}" type="slidenum">
              <a:rPr lang="de-CH" smtClean="0"/>
              <a:pPr/>
              <a:t>‹#›</a:t>
            </a:fld>
            <a:endParaRPr lang="de-CH"/>
          </a:p>
        </p:txBody>
      </p:sp>
      <p:sp>
        <p:nvSpPr>
          <p:cNvPr id="11" name="Textplatzhalter 12"/>
          <p:cNvSpPr>
            <a:spLocks noGrp="1"/>
          </p:cNvSpPr>
          <p:nvPr>
            <p:ph type="body" sz="quarter" idx="13"/>
          </p:nvPr>
        </p:nvSpPr>
        <p:spPr>
          <a:xfrm>
            <a:off x="288000" y="908720"/>
            <a:ext cx="10972800" cy="432000"/>
          </a:xfrm>
        </p:spPr>
        <p:txBody>
          <a:bodyPr>
            <a:normAutofit/>
          </a:bodyPr>
          <a:lstStyle>
            <a:lvl1pPr marL="0" indent="0">
              <a:buNone/>
              <a:defRPr sz="2000"/>
            </a:lvl1pPr>
          </a:lstStyle>
          <a:p>
            <a:pPr lvl="0"/>
            <a:r>
              <a:rPr lang="en-US" smtClean="0"/>
              <a:t>Edit Master text styles</a:t>
            </a:r>
          </a:p>
        </p:txBody>
      </p:sp>
      <p:sp>
        <p:nvSpPr>
          <p:cNvPr id="12" name="Textplatzhalter 20"/>
          <p:cNvSpPr>
            <a:spLocks noGrp="1"/>
          </p:cNvSpPr>
          <p:nvPr>
            <p:ph type="body" sz="quarter" idx="14"/>
          </p:nvPr>
        </p:nvSpPr>
        <p:spPr>
          <a:xfrm>
            <a:off x="10128251" y="476250"/>
            <a:ext cx="1728000" cy="431800"/>
          </a:xfrm>
        </p:spPr>
        <p:txBody>
          <a:bodyPr>
            <a:noAutofit/>
          </a:bodyPr>
          <a:lstStyle>
            <a:lvl1pPr marL="0" indent="0" algn="r">
              <a:buNone/>
              <a:defRPr sz="1000"/>
            </a:lvl1pPr>
            <a:lvl2pPr marL="457200" indent="0">
              <a:buNone/>
              <a:defRPr sz="1000"/>
            </a:lvl2pPr>
            <a:lvl3pPr marL="914400" indent="0">
              <a:buNone/>
              <a:defRPr sz="1000"/>
            </a:lvl3pPr>
            <a:lvl4pPr marL="1371600" indent="0">
              <a:buNone/>
              <a:defRPr sz="1000"/>
            </a:lvl4pPr>
            <a:lvl5pPr marL="1828800" indent="0">
              <a:buNone/>
              <a:defRPr sz="1000"/>
            </a:lvl5pPr>
          </a:lstStyle>
          <a:p>
            <a:pPr lvl="0"/>
            <a:r>
              <a:rPr lang="en-US" smtClean="0"/>
              <a:t>Edit Master text styles</a:t>
            </a:r>
          </a:p>
        </p:txBody>
      </p:sp>
    </p:spTree>
    <p:extLst>
      <p:ext uri="{BB962C8B-B14F-4D97-AF65-F5344CB8AC3E}">
        <p14:creationId xmlns:p14="http://schemas.microsoft.com/office/powerpoint/2010/main" val="1847461727"/>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8854" name="Rectangle 6"/>
          <p:cNvSpPr>
            <a:spLocks noGrp="1" noChangeArrowheads="1"/>
          </p:cNvSpPr>
          <p:nvPr>
            <p:ph type="subTitle" idx="1"/>
          </p:nvPr>
        </p:nvSpPr>
        <p:spPr>
          <a:xfrm>
            <a:off x="4470400" y="5029200"/>
            <a:ext cx="5283200" cy="1143000"/>
          </a:xfrm>
        </p:spPr>
        <p:txBody>
          <a:bodyPr/>
          <a:lstStyle>
            <a:lvl1pPr marL="0" indent="0" algn="r">
              <a:buFont typeface="Wingdings" pitchFamily="2" charset="2"/>
              <a:buNone/>
              <a:defRPr/>
            </a:lvl1pPr>
          </a:lstStyle>
          <a:p>
            <a:r>
              <a:rPr lang="en-US" smtClean="0"/>
              <a:t>Click to edit Master subtitle style</a:t>
            </a:r>
            <a:endParaRPr lang="es-HN"/>
          </a:p>
        </p:txBody>
      </p:sp>
      <p:sp>
        <p:nvSpPr>
          <p:cNvPr id="78855" name="Rectangle 7"/>
          <p:cNvSpPr>
            <a:spLocks noGrp="1" noChangeArrowheads="1"/>
          </p:cNvSpPr>
          <p:nvPr>
            <p:ph type="dt" sz="half" idx="2"/>
          </p:nvPr>
        </p:nvSpPr>
        <p:spPr/>
        <p:txBody>
          <a:bodyPr/>
          <a:lstStyle>
            <a:lvl1pPr>
              <a:defRPr>
                <a:latin typeface="Arial" charset="0"/>
              </a:defRPr>
            </a:lvl1pPr>
          </a:lstStyle>
          <a:p>
            <a:pPr>
              <a:defRPr/>
            </a:pPr>
            <a:endParaRPr lang="en-US"/>
          </a:p>
        </p:txBody>
      </p:sp>
      <p:sp>
        <p:nvSpPr>
          <p:cNvPr id="78856" name="Rectangle 8"/>
          <p:cNvSpPr>
            <a:spLocks noGrp="1" noChangeArrowheads="1"/>
          </p:cNvSpPr>
          <p:nvPr>
            <p:ph type="ftr" sz="quarter" idx="3"/>
          </p:nvPr>
        </p:nvSpPr>
        <p:spPr/>
        <p:txBody>
          <a:bodyPr/>
          <a:lstStyle>
            <a:lvl1pPr>
              <a:defRPr>
                <a:latin typeface="Arial" charset="0"/>
              </a:defRPr>
            </a:lvl1pPr>
          </a:lstStyle>
          <a:p>
            <a:pPr>
              <a:defRPr/>
            </a:pPr>
            <a:endParaRPr lang="en-US"/>
          </a:p>
        </p:txBody>
      </p:sp>
      <p:sp>
        <p:nvSpPr>
          <p:cNvPr id="78857" name="Rectangle 9"/>
          <p:cNvSpPr>
            <a:spLocks noGrp="1" noChangeArrowheads="1"/>
          </p:cNvSpPr>
          <p:nvPr>
            <p:ph type="sldNum" sz="quarter" idx="4"/>
          </p:nvPr>
        </p:nvSpPr>
        <p:spPr/>
        <p:txBody>
          <a:bodyPr/>
          <a:lstStyle>
            <a:lvl1pPr>
              <a:defRPr>
                <a:latin typeface="Arial" charset="0"/>
              </a:defRPr>
            </a:lvl1pPr>
          </a:lstStyle>
          <a:p>
            <a:pPr>
              <a:defRPr/>
            </a:pPr>
            <a:fld id="{B27F2FB6-1FF3-439F-A5FF-120BC24DA65B}" type="slidenum">
              <a:rPr lang="en-US" smtClean="0"/>
              <a:pPr>
                <a:defRPr/>
              </a:pPr>
              <a:t>‹#›</a:t>
            </a:fld>
            <a:endParaRPr lang="en-US"/>
          </a:p>
        </p:txBody>
      </p:sp>
      <p:sp>
        <p:nvSpPr>
          <p:cNvPr id="78858" name="Rectangle 10"/>
          <p:cNvSpPr>
            <a:spLocks noGrp="1" noChangeArrowheads="1"/>
          </p:cNvSpPr>
          <p:nvPr>
            <p:ph type="ctrTitle" sz="quarter"/>
          </p:nvPr>
        </p:nvSpPr>
        <p:spPr>
          <a:xfrm>
            <a:off x="1828800" y="990601"/>
            <a:ext cx="10363200" cy="1470025"/>
          </a:xfrm>
          <a:ln w="9525"/>
        </p:spPr>
        <p:txBody>
          <a:bodyPr/>
          <a:lstStyle>
            <a:lvl1pPr>
              <a:defRPr sz="5400"/>
            </a:lvl1pPr>
          </a:lstStyle>
          <a:p>
            <a:r>
              <a:rPr lang="en-US" smtClean="0"/>
              <a:t>Click to edit Master title style</a:t>
            </a:r>
            <a:endParaRPr lang="en-US"/>
          </a:p>
        </p:txBody>
      </p:sp>
    </p:spTree>
    <p:extLst>
      <p:ext uri="{BB962C8B-B14F-4D97-AF65-F5344CB8AC3E}">
        <p14:creationId xmlns:p14="http://schemas.microsoft.com/office/powerpoint/2010/main" val="3133853354"/>
      </p:ext>
    </p:extLst>
  </p:cSld>
  <p:clrMapOvr>
    <a:masterClrMapping/>
  </p:clrMapOvr>
  <p:transition>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A30E648E-C3CE-4333-8AF7-2CD164047A77}" type="slidenum">
              <a:rPr lang="en-US" smtClean="0"/>
              <a:pPr>
                <a:defRPr/>
              </a:pPr>
              <a:t>‹#›</a:t>
            </a:fld>
            <a:endParaRPr lang="en-US"/>
          </a:p>
        </p:txBody>
      </p:sp>
    </p:spTree>
    <p:extLst>
      <p:ext uri="{BB962C8B-B14F-4D97-AF65-F5344CB8AC3E}">
        <p14:creationId xmlns:p14="http://schemas.microsoft.com/office/powerpoint/2010/main" val="165213925"/>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pPr>
              <a:defRPr/>
            </a:pPr>
            <a:endParaRPr lang="en-US"/>
          </a:p>
        </p:txBody>
      </p:sp>
      <p:sp>
        <p:nvSpPr>
          <p:cNvPr id="6" name="Footer Placeholder 5"/>
          <p:cNvSpPr>
            <a:spLocks noGrp="1"/>
          </p:cNvSpPr>
          <p:nvPr>
            <p:ph type="ftr" sz="quarter" idx="11"/>
          </p:nvPr>
        </p:nvSpPr>
        <p:spPr/>
        <p:txBody>
          <a:bodyPr/>
          <a:lstStyle>
            <a:lvl1pPr>
              <a:defRPr/>
            </a:lvl1pPr>
          </a:lstStyle>
          <a:p>
            <a:pPr>
              <a:defRPr/>
            </a:pPr>
            <a:endParaRPr lang="en-US"/>
          </a:p>
        </p:txBody>
      </p:sp>
      <p:sp>
        <p:nvSpPr>
          <p:cNvPr id="7" name="Slide Number Placeholder 6"/>
          <p:cNvSpPr>
            <a:spLocks noGrp="1"/>
          </p:cNvSpPr>
          <p:nvPr>
            <p:ph type="sldNum" sz="quarter" idx="12"/>
          </p:nvPr>
        </p:nvSpPr>
        <p:spPr/>
        <p:txBody>
          <a:bodyPr/>
          <a:lstStyle>
            <a:lvl1pPr>
              <a:defRPr/>
            </a:lvl1pPr>
          </a:lstStyle>
          <a:p>
            <a:pPr>
              <a:defRPr/>
            </a:pPr>
            <a:fld id="{D3E7237B-D836-4285-BFA8-5AB309CDADC8}" type="slidenum">
              <a:rPr lang="en-US" smtClean="0"/>
              <a:pPr>
                <a:defRPr/>
              </a:pPr>
              <a:t>‹#›</a:t>
            </a:fld>
            <a:endParaRPr lang="en-US"/>
          </a:p>
        </p:txBody>
      </p:sp>
    </p:spTree>
    <p:extLst>
      <p:ext uri="{BB962C8B-B14F-4D97-AF65-F5344CB8AC3E}">
        <p14:creationId xmlns:p14="http://schemas.microsoft.com/office/powerpoint/2010/main" val="3005986058"/>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pPr>
              <a:defRPr/>
            </a:pPr>
            <a:endParaRPr lang="en-US"/>
          </a:p>
        </p:txBody>
      </p:sp>
      <p:sp>
        <p:nvSpPr>
          <p:cNvPr id="8" name="Footer Placeholder 7"/>
          <p:cNvSpPr>
            <a:spLocks noGrp="1"/>
          </p:cNvSpPr>
          <p:nvPr>
            <p:ph type="ftr" sz="quarter" idx="11"/>
          </p:nvPr>
        </p:nvSpPr>
        <p:spPr/>
        <p:txBody>
          <a:bodyPr/>
          <a:lstStyle>
            <a:lvl1pPr>
              <a:defRPr/>
            </a:lvl1pPr>
          </a:lstStyle>
          <a:p>
            <a:pPr>
              <a:defRPr/>
            </a:pPr>
            <a:endParaRPr lang="en-US"/>
          </a:p>
        </p:txBody>
      </p:sp>
      <p:sp>
        <p:nvSpPr>
          <p:cNvPr id="9" name="Slide Number Placeholder 8"/>
          <p:cNvSpPr>
            <a:spLocks noGrp="1"/>
          </p:cNvSpPr>
          <p:nvPr>
            <p:ph type="sldNum" sz="quarter" idx="12"/>
          </p:nvPr>
        </p:nvSpPr>
        <p:spPr/>
        <p:txBody>
          <a:bodyPr/>
          <a:lstStyle>
            <a:lvl1pPr>
              <a:defRPr/>
            </a:lvl1pPr>
          </a:lstStyle>
          <a:p>
            <a:pPr>
              <a:defRPr/>
            </a:pPr>
            <a:fld id="{E6ABB78E-A5F8-4730-B849-28A2B445E878}" type="slidenum">
              <a:rPr lang="en-US" smtClean="0"/>
              <a:pPr>
                <a:defRPr/>
              </a:pPr>
              <a:t>‹#›</a:t>
            </a:fld>
            <a:endParaRPr lang="en-US"/>
          </a:p>
        </p:txBody>
      </p:sp>
    </p:spTree>
    <p:extLst>
      <p:ext uri="{BB962C8B-B14F-4D97-AF65-F5344CB8AC3E}">
        <p14:creationId xmlns:p14="http://schemas.microsoft.com/office/powerpoint/2010/main" val="1653901810"/>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pPr>
              <a:defRPr/>
            </a:pPr>
            <a:endParaRPr lang="en-US"/>
          </a:p>
        </p:txBody>
      </p:sp>
      <p:sp>
        <p:nvSpPr>
          <p:cNvPr id="4" name="Footer Placeholder 3"/>
          <p:cNvSpPr>
            <a:spLocks noGrp="1"/>
          </p:cNvSpPr>
          <p:nvPr>
            <p:ph type="ftr" sz="quarter" idx="11"/>
          </p:nvPr>
        </p:nvSpPr>
        <p:spPr/>
        <p:txBody>
          <a:bodyPr/>
          <a:lstStyle>
            <a:lvl1pPr>
              <a:defRPr/>
            </a:lvl1pPr>
          </a:lstStyle>
          <a:p>
            <a:pPr>
              <a:defRPr/>
            </a:pPr>
            <a:endParaRPr lang="en-US"/>
          </a:p>
        </p:txBody>
      </p:sp>
      <p:sp>
        <p:nvSpPr>
          <p:cNvPr id="5" name="Slide Number Placeholder 4"/>
          <p:cNvSpPr>
            <a:spLocks noGrp="1"/>
          </p:cNvSpPr>
          <p:nvPr>
            <p:ph type="sldNum" sz="quarter" idx="12"/>
          </p:nvPr>
        </p:nvSpPr>
        <p:spPr/>
        <p:txBody>
          <a:bodyPr/>
          <a:lstStyle>
            <a:lvl1pPr>
              <a:defRPr/>
            </a:lvl1pPr>
          </a:lstStyle>
          <a:p>
            <a:pPr>
              <a:defRPr/>
            </a:pPr>
            <a:fld id="{6D2D8A67-7796-44DC-9B8E-0811BED7C34E}" type="slidenum">
              <a:rPr lang="en-US" smtClean="0"/>
              <a:pPr>
                <a:defRPr/>
              </a:pPr>
              <a:t>‹#›</a:t>
            </a:fld>
            <a:endParaRPr lang="en-US"/>
          </a:p>
        </p:txBody>
      </p:sp>
    </p:spTree>
    <p:extLst>
      <p:ext uri="{BB962C8B-B14F-4D97-AF65-F5344CB8AC3E}">
        <p14:creationId xmlns:p14="http://schemas.microsoft.com/office/powerpoint/2010/main" val="301601770"/>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fld id="{C95CED01-24E4-4C43-912C-6F6D3D954174}" type="datetimeFigureOut">
              <a:rPr lang="en-US" smtClean="0"/>
              <a:t>1/28/2020</a:t>
            </a:fld>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BD26CBC1-DCDC-4FF0-B13F-C25447E2ADFD}" type="slidenum">
              <a:rPr lang="en-US" smtClean="0"/>
              <a:t>‹#›</a:t>
            </a:fld>
            <a:endParaRPr lang="en-US"/>
          </a:p>
        </p:txBody>
      </p:sp>
    </p:spTree>
    <p:extLst>
      <p:ext uri="{BB962C8B-B14F-4D97-AF65-F5344CB8AC3E}">
        <p14:creationId xmlns:p14="http://schemas.microsoft.com/office/powerpoint/2010/main" val="1494201251"/>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endParaRPr lang="en-US"/>
          </a:p>
        </p:txBody>
      </p:sp>
      <p:sp>
        <p:nvSpPr>
          <p:cNvPr id="3" name="Footer Placeholder 2"/>
          <p:cNvSpPr>
            <a:spLocks noGrp="1"/>
          </p:cNvSpPr>
          <p:nvPr>
            <p:ph type="ftr" sz="quarter" idx="11"/>
          </p:nvPr>
        </p:nvSpPr>
        <p:spPr/>
        <p:txBody>
          <a:bodyPr/>
          <a:lstStyle>
            <a:lvl1pPr>
              <a:defRPr/>
            </a:lvl1pPr>
          </a:lstStyle>
          <a:p>
            <a:pPr>
              <a:defRPr/>
            </a:pPr>
            <a:endParaRPr lang="en-US"/>
          </a:p>
        </p:txBody>
      </p:sp>
      <p:sp>
        <p:nvSpPr>
          <p:cNvPr id="4" name="Slide Number Placeholder 3"/>
          <p:cNvSpPr>
            <a:spLocks noGrp="1"/>
          </p:cNvSpPr>
          <p:nvPr>
            <p:ph type="sldNum" sz="quarter" idx="12"/>
          </p:nvPr>
        </p:nvSpPr>
        <p:spPr/>
        <p:txBody>
          <a:bodyPr/>
          <a:lstStyle>
            <a:lvl1pPr>
              <a:defRPr/>
            </a:lvl1pPr>
          </a:lstStyle>
          <a:p>
            <a:pPr>
              <a:defRPr/>
            </a:pPr>
            <a:fld id="{42113A57-D150-4CE0-87BF-20EA9E1D2951}" type="slidenum">
              <a:rPr lang="en-US" smtClean="0"/>
              <a:pPr>
                <a:defRPr/>
              </a:pPr>
              <a:t>‹#›</a:t>
            </a:fld>
            <a:endParaRPr lang="en-US"/>
          </a:p>
        </p:txBody>
      </p:sp>
    </p:spTree>
    <p:extLst>
      <p:ext uri="{BB962C8B-B14F-4D97-AF65-F5344CB8AC3E}">
        <p14:creationId xmlns:p14="http://schemas.microsoft.com/office/powerpoint/2010/main" val="3053760724"/>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fld id="{C95CED01-24E4-4C43-912C-6F6D3D954174}" type="datetimeFigureOut">
              <a:rPr lang="en-US" smtClean="0"/>
              <a:t>1/28/2020</a:t>
            </a:fld>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BD26CBC1-DCDC-4FF0-B13F-C25447E2ADFD}" type="slidenum">
              <a:rPr lang="en-US" smtClean="0"/>
              <a:t>‹#›</a:t>
            </a:fld>
            <a:endParaRPr lang="en-US"/>
          </a:p>
        </p:txBody>
      </p:sp>
    </p:spTree>
    <p:extLst>
      <p:ext uri="{BB962C8B-B14F-4D97-AF65-F5344CB8AC3E}">
        <p14:creationId xmlns:p14="http://schemas.microsoft.com/office/powerpoint/2010/main" val="2886058255"/>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C95CED01-24E4-4C43-912C-6F6D3D954174}" type="datetimeFigureOut">
              <a:rPr lang="en-US" smtClean="0"/>
              <a:t>1/28/2020</a:t>
            </a:fld>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BD26CBC1-DCDC-4FF0-B13F-C25447E2ADFD}" type="slidenum">
              <a:rPr lang="en-US" smtClean="0"/>
              <a:t>‹#›</a:t>
            </a:fld>
            <a:endParaRPr lang="en-US"/>
          </a:p>
        </p:txBody>
      </p:sp>
    </p:spTree>
    <p:extLst>
      <p:ext uri="{BB962C8B-B14F-4D97-AF65-F5344CB8AC3E}">
        <p14:creationId xmlns:p14="http://schemas.microsoft.com/office/powerpoint/2010/main" val="329884442"/>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cSld name="Nur Titel">
    <p:spTree>
      <p:nvGrpSpPr>
        <p:cNvPr id="1" name=""/>
        <p:cNvGrpSpPr/>
        <p:nvPr/>
      </p:nvGrpSpPr>
      <p:grpSpPr>
        <a:xfrm>
          <a:off x="0" y="0"/>
          <a:ext cx="0" cy="0"/>
          <a:chOff x="0" y="0"/>
          <a:chExt cx="0" cy="0"/>
        </a:xfrm>
      </p:grpSpPr>
      <p:sp>
        <p:nvSpPr>
          <p:cNvPr id="2" name="Titel 1"/>
          <p:cNvSpPr>
            <a:spLocks noGrp="1"/>
          </p:cNvSpPr>
          <p:nvPr>
            <p:ph type="title"/>
          </p:nvPr>
        </p:nvSpPr>
        <p:spPr>
          <a:xfrm>
            <a:off x="288000" y="475200"/>
            <a:ext cx="9600000" cy="432000"/>
          </a:xfrm>
        </p:spPr>
        <p:txBody>
          <a:bodyPr/>
          <a:lstStyle/>
          <a:p>
            <a:r>
              <a:rPr lang="en-US" smtClean="0"/>
              <a:t>Click to edit Master title style</a:t>
            </a:r>
            <a:endParaRPr lang="de-CH" dirty="0"/>
          </a:p>
        </p:txBody>
      </p:sp>
      <p:sp>
        <p:nvSpPr>
          <p:cNvPr id="6" name="Datumsplatzhalter 4"/>
          <p:cNvSpPr>
            <a:spLocks noGrp="1"/>
          </p:cNvSpPr>
          <p:nvPr>
            <p:ph type="dt" sz="half" idx="10"/>
          </p:nvPr>
        </p:nvSpPr>
        <p:spPr>
          <a:xfrm>
            <a:off x="609600" y="6633376"/>
            <a:ext cx="2844800" cy="180000"/>
          </a:xfrm>
          <a:prstGeom prst="rect">
            <a:avLst/>
          </a:prstGeom>
        </p:spPr>
        <p:txBody>
          <a:bodyPr/>
          <a:lstStyle>
            <a:lvl1pPr>
              <a:defRPr sz="800"/>
            </a:lvl1pPr>
          </a:lstStyle>
          <a:p>
            <a:fld id="{C95CED01-24E4-4C43-912C-6F6D3D954174}" type="datetimeFigureOut">
              <a:rPr lang="en-US" smtClean="0"/>
              <a:t>1/28/2020</a:t>
            </a:fld>
            <a:endParaRPr lang="en-US"/>
          </a:p>
        </p:txBody>
      </p:sp>
      <p:sp>
        <p:nvSpPr>
          <p:cNvPr id="7" name="Fußzeilenplatzhalter 5"/>
          <p:cNvSpPr>
            <a:spLocks noGrp="1"/>
          </p:cNvSpPr>
          <p:nvPr>
            <p:ph type="ftr" sz="quarter" idx="11"/>
          </p:nvPr>
        </p:nvSpPr>
        <p:spPr>
          <a:xfrm>
            <a:off x="4165600" y="6633376"/>
            <a:ext cx="3860800" cy="180000"/>
          </a:xfrm>
          <a:prstGeom prst="rect">
            <a:avLst/>
          </a:prstGeom>
        </p:spPr>
        <p:txBody>
          <a:bodyPr/>
          <a:lstStyle>
            <a:lvl1pPr>
              <a:defRPr sz="800"/>
            </a:lvl1pPr>
          </a:lstStyle>
          <a:p>
            <a:endParaRPr lang="en-US"/>
          </a:p>
        </p:txBody>
      </p:sp>
      <p:sp>
        <p:nvSpPr>
          <p:cNvPr id="8" name="Foliennummernplatzhalter 6"/>
          <p:cNvSpPr>
            <a:spLocks noGrp="1"/>
          </p:cNvSpPr>
          <p:nvPr>
            <p:ph type="sldNum" sz="quarter" idx="12"/>
          </p:nvPr>
        </p:nvSpPr>
        <p:spPr>
          <a:xfrm>
            <a:off x="8737600" y="6633376"/>
            <a:ext cx="2844800" cy="180000"/>
          </a:xfrm>
          <a:prstGeom prst="rect">
            <a:avLst/>
          </a:prstGeom>
        </p:spPr>
        <p:txBody>
          <a:bodyPr/>
          <a:lstStyle>
            <a:lvl1pPr>
              <a:defRPr sz="800"/>
            </a:lvl1pPr>
          </a:lstStyle>
          <a:p>
            <a:fld id="{BD26CBC1-DCDC-4FF0-B13F-C25447E2ADFD}" type="slidenum">
              <a:rPr lang="en-US" smtClean="0"/>
              <a:t>‹#›</a:t>
            </a:fld>
            <a:endParaRPr lang="en-US"/>
          </a:p>
        </p:txBody>
      </p:sp>
      <p:sp>
        <p:nvSpPr>
          <p:cNvPr id="11" name="Textplatzhalter 12"/>
          <p:cNvSpPr>
            <a:spLocks noGrp="1"/>
          </p:cNvSpPr>
          <p:nvPr>
            <p:ph type="body" sz="quarter" idx="13"/>
          </p:nvPr>
        </p:nvSpPr>
        <p:spPr>
          <a:xfrm>
            <a:off x="288000" y="908720"/>
            <a:ext cx="10972800" cy="432000"/>
          </a:xfrm>
        </p:spPr>
        <p:txBody>
          <a:bodyPr>
            <a:normAutofit/>
          </a:bodyPr>
          <a:lstStyle>
            <a:lvl1pPr marL="0" indent="0">
              <a:buNone/>
              <a:defRPr sz="2000"/>
            </a:lvl1pPr>
          </a:lstStyle>
          <a:p>
            <a:pPr lvl="0"/>
            <a:r>
              <a:rPr lang="en-US" smtClean="0"/>
              <a:t>Edit Master text styles</a:t>
            </a:r>
          </a:p>
        </p:txBody>
      </p:sp>
      <p:sp>
        <p:nvSpPr>
          <p:cNvPr id="12" name="Textplatzhalter 20"/>
          <p:cNvSpPr>
            <a:spLocks noGrp="1"/>
          </p:cNvSpPr>
          <p:nvPr>
            <p:ph type="body" sz="quarter" idx="14"/>
          </p:nvPr>
        </p:nvSpPr>
        <p:spPr>
          <a:xfrm>
            <a:off x="10128251" y="476250"/>
            <a:ext cx="1728000" cy="431800"/>
          </a:xfrm>
        </p:spPr>
        <p:txBody>
          <a:bodyPr>
            <a:noAutofit/>
          </a:bodyPr>
          <a:lstStyle>
            <a:lvl1pPr marL="0" indent="0" algn="r">
              <a:buNone/>
              <a:defRPr sz="1000"/>
            </a:lvl1pPr>
            <a:lvl2pPr marL="457200" indent="0">
              <a:buNone/>
              <a:defRPr sz="1000"/>
            </a:lvl2pPr>
            <a:lvl3pPr marL="914400" indent="0">
              <a:buNone/>
              <a:defRPr sz="1000"/>
            </a:lvl3pPr>
            <a:lvl4pPr marL="1371600" indent="0">
              <a:buNone/>
              <a:defRPr sz="1000"/>
            </a:lvl4pPr>
            <a:lvl5pPr marL="1828800" indent="0">
              <a:buNone/>
              <a:defRPr sz="1000"/>
            </a:lvl5pPr>
          </a:lstStyle>
          <a:p>
            <a:pPr lvl="0"/>
            <a:r>
              <a:rPr lang="en-US" smtClean="0"/>
              <a:t>Edit Master text styles</a:t>
            </a:r>
          </a:p>
        </p:txBody>
      </p:sp>
    </p:spTree>
    <p:extLst>
      <p:ext uri="{BB962C8B-B14F-4D97-AF65-F5344CB8AC3E}">
        <p14:creationId xmlns:p14="http://schemas.microsoft.com/office/powerpoint/2010/main" val="224542239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8854" name="Rectangle 6"/>
          <p:cNvSpPr>
            <a:spLocks noGrp="1" noChangeArrowheads="1"/>
          </p:cNvSpPr>
          <p:nvPr>
            <p:ph type="subTitle" idx="1"/>
          </p:nvPr>
        </p:nvSpPr>
        <p:spPr>
          <a:xfrm>
            <a:off x="4470400" y="5029200"/>
            <a:ext cx="5283200" cy="1143000"/>
          </a:xfrm>
        </p:spPr>
        <p:txBody>
          <a:bodyPr/>
          <a:lstStyle>
            <a:lvl1pPr marL="0" indent="0" algn="r">
              <a:buFont typeface="Wingdings" pitchFamily="2" charset="2"/>
              <a:buNone/>
              <a:defRPr/>
            </a:lvl1pPr>
          </a:lstStyle>
          <a:p>
            <a:r>
              <a:rPr lang="en-US" smtClean="0"/>
              <a:t>Click to edit Master subtitle style</a:t>
            </a:r>
            <a:endParaRPr lang="es-HN"/>
          </a:p>
        </p:txBody>
      </p:sp>
      <p:sp>
        <p:nvSpPr>
          <p:cNvPr id="78855" name="Rectangle 7"/>
          <p:cNvSpPr>
            <a:spLocks noGrp="1" noChangeArrowheads="1"/>
          </p:cNvSpPr>
          <p:nvPr>
            <p:ph type="dt" sz="half" idx="2"/>
          </p:nvPr>
        </p:nvSpPr>
        <p:spPr/>
        <p:txBody>
          <a:bodyPr/>
          <a:lstStyle>
            <a:lvl1pPr>
              <a:defRPr>
                <a:latin typeface="Arial" charset="0"/>
              </a:defRPr>
            </a:lvl1pPr>
          </a:lstStyle>
          <a:p>
            <a:pPr>
              <a:defRPr/>
            </a:pPr>
            <a:endParaRPr lang="en-US"/>
          </a:p>
        </p:txBody>
      </p:sp>
      <p:sp>
        <p:nvSpPr>
          <p:cNvPr id="78856" name="Rectangle 8"/>
          <p:cNvSpPr>
            <a:spLocks noGrp="1" noChangeArrowheads="1"/>
          </p:cNvSpPr>
          <p:nvPr>
            <p:ph type="ftr" sz="quarter" idx="3"/>
          </p:nvPr>
        </p:nvSpPr>
        <p:spPr/>
        <p:txBody>
          <a:bodyPr/>
          <a:lstStyle>
            <a:lvl1pPr>
              <a:defRPr>
                <a:latin typeface="Arial" charset="0"/>
              </a:defRPr>
            </a:lvl1pPr>
          </a:lstStyle>
          <a:p>
            <a:pPr>
              <a:defRPr/>
            </a:pPr>
            <a:endParaRPr lang="en-US"/>
          </a:p>
        </p:txBody>
      </p:sp>
      <p:sp>
        <p:nvSpPr>
          <p:cNvPr id="78857" name="Rectangle 9"/>
          <p:cNvSpPr>
            <a:spLocks noGrp="1" noChangeArrowheads="1"/>
          </p:cNvSpPr>
          <p:nvPr>
            <p:ph type="sldNum" sz="quarter" idx="4"/>
          </p:nvPr>
        </p:nvSpPr>
        <p:spPr/>
        <p:txBody>
          <a:bodyPr/>
          <a:lstStyle>
            <a:lvl1pPr>
              <a:defRPr>
                <a:latin typeface="Arial" charset="0"/>
              </a:defRPr>
            </a:lvl1pPr>
          </a:lstStyle>
          <a:p>
            <a:pPr>
              <a:defRPr/>
            </a:pPr>
            <a:fld id="{B27F2FB6-1FF3-439F-A5FF-120BC24DA65B}" type="slidenum">
              <a:rPr lang="en-US" smtClean="0"/>
              <a:pPr>
                <a:defRPr/>
              </a:pPr>
              <a:t>‹#›</a:t>
            </a:fld>
            <a:endParaRPr lang="en-US"/>
          </a:p>
        </p:txBody>
      </p:sp>
      <p:sp>
        <p:nvSpPr>
          <p:cNvPr id="78858" name="Rectangle 10"/>
          <p:cNvSpPr>
            <a:spLocks noGrp="1" noChangeArrowheads="1"/>
          </p:cNvSpPr>
          <p:nvPr>
            <p:ph type="ctrTitle" sz="quarter"/>
          </p:nvPr>
        </p:nvSpPr>
        <p:spPr>
          <a:xfrm>
            <a:off x="1828800" y="990601"/>
            <a:ext cx="10363200" cy="1470025"/>
          </a:xfrm>
          <a:ln w="9525"/>
        </p:spPr>
        <p:txBody>
          <a:bodyPr/>
          <a:lstStyle>
            <a:lvl1pPr>
              <a:defRPr sz="5400"/>
            </a:lvl1pPr>
          </a:lstStyle>
          <a:p>
            <a:r>
              <a:rPr lang="en-US" smtClean="0"/>
              <a:t>Click to edit Master title style</a:t>
            </a:r>
            <a:endParaRPr lang="en-US"/>
          </a:p>
        </p:txBody>
      </p:sp>
    </p:spTree>
    <p:extLst>
      <p:ext uri="{BB962C8B-B14F-4D97-AF65-F5344CB8AC3E}">
        <p14:creationId xmlns:p14="http://schemas.microsoft.com/office/powerpoint/2010/main" val="2693782786"/>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A30E648E-C3CE-4333-8AF7-2CD164047A77}" type="slidenum">
              <a:rPr lang="en-US" smtClean="0"/>
              <a:pPr>
                <a:defRPr/>
              </a:pPr>
              <a:t>‹#›</a:t>
            </a:fld>
            <a:endParaRPr lang="en-US"/>
          </a:p>
        </p:txBody>
      </p:sp>
    </p:spTree>
    <p:extLst>
      <p:ext uri="{BB962C8B-B14F-4D97-AF65-F5344CB8AC3E}">
        <p14:creationId xmlns:p14="http://schemas.microsoft.com/office/powerpoint/2010/main" val="3152957635"/>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0.xml"/><Relationship Id="rId7" Type="http://schemas.openxmlformats.org/officeDocument/2006/relationships/slideLayout" Target="../slideLayouts/slideLayout14.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5" Type="http://schemas.openxmlformats.org/officeDocument/2006/relationships/slideLayout" Target="../slideLayouts/slideLayout12.xml"/><Relationship Id="rId4" Type="http://schemas.openxmlformats.org/officeDocument/2006/relationships/slideLayout" Target="../slideLayouts/slideLayout11.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7.xml"/><Relationship Id="rId7" Type="http://schemas.openxmlformats.org/officeDocument/2006/relationships/theme" Target="../theme/theme3.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5" Type="http://schemas.openxmlformats.org/officeDocument/2006/relationships/slideLayout" Target="../slideLayouts/slideLayout19.xml"/><Relationship Id="rId4" Type="http://schemas.openxmlformats.org/officeDocument/2006/relationships/slideLayout" Target="../slideLayouts/slideLayout18.xml"/></Relationships>
</file>

<file path=ppt/slideMasters/_rels/slideMaster4.xml.rels><?xml version="1.0" encoding="UTF-8" standalone="yes"?>
<Relationships xmlns="http://schemas.openxmlformats.org/package/2006/relationships"><Relationship Id="rId8" Type="http://schemas.openxmlformats.org/officeDocument/2006/relationships/theme" Target="../theme/theme4.xml"/><Relationship Id="rId3" Type="http://schemas.openxmlformats.org/officeDocument/2006/relationships/slideLayout" Target="../slideLayouts/slideLayout23.xml"/><Relationship Id="rId7" Type="http://schemas.openxmlformats.org/officeDocument/2006/relationships/slideLayout" Target="../slideLayouts/slideLayout27.xml"/><Relationship Id="rId2" Type="http://schemas.openxmlformats.org/officeDocument/2006/relationships/slideLayout" Target="../slideLayouts/slideLayout22.xml"/><Relationship Id="rId1" Type="http://schemas.openxmlformats.org/officeDocument/2006/relationships/slideLayout" Target="../slideLayouts/slideLayout21.xml"/><Relationship Id="rId6" Type="http://schemas.openxmlformats.org/officeDocument/2006/relationships/slideLayout" Target="../slideLayouts/slideLayout26.xml"/><Relationship Id="rId5" Type="http://schemas.openxmlformats.org/officeDocument/2006/relationships/slideLayout" Target="../slideLayouts/slideLayout25.xml"/><Relationship Id="rId4" Type="http://schemas.openxmlformats.org/officeDocument/2006/relationships/slideLayout" Target="../slideLayouts/slideLayout24.xml"/></Relationships>
</file>

<file path=ppt/slideMasters/_rels/slideMaster5.xml.rels><?xml version="1.0" encoding="UTF-8" standalone="yes"?>
<Relationships xmlns="http://schemas.openxmlformats.org/package/2006/relationships"><Relationship Id="rId8" Type="http://schemas.openxmlformats.org/officeDocument/2006/relationships/theme" Target="../theme/theme5.xml"/><Relationship Id="rId3" Type="http://schemas.openxmlformats.org/officeDocument/2006/relationships/slideLayout" Target="../slideLayouts/slideLayout30.xml"/><Relationship Id="rId7" Type="http://schemas.openxmlformats.org/officeDocument/2006/relationships/slideLayout" Target="../slideLayouts/slideLayout34.xml"/><Relationship Id="rId2" Type="http://schemas.openxmlformats.org/officeDocument/2006/relationships/slideLayout" Target="../slideLayouts/slideLayout29.xml"/><Relationship Id="rId1" Type="http://schemas.openxmlformats.org/officeDocument/2006/relationships/slideLayout" Target="../slideLayouts/slideLayout28.xml"/><Relationship Id="rId6" Type="http://schemas.openxmlformats.org/officeDocument/2006/relationships/slideLayout" Target="../slideLayouts/slideLayout33.xml"/><Relationship Id="rId5" Type="http://schemas.openxmlformats.org/officeDocument/2006/relationships/slideLayout" Target="../slideLayouts/slideLayout32.xml"/><Relationship Id="rId4" Type="http://schemas.openxmlformats.org/officeDocument/2006/relationships/slideLayout" Target="../slideLayouts/slideLayout31.xml"/></Relationships>
</file>

<file path=ppt/slideMasters/_rels/slideMaster6.xml.rels><?xml version="1.0" encoding="UTF-8" standalone="yes"?>
<Relationships xmlns="http://schemas.openxmlformats.org/package/2006/relationships"><Relationship Id="rId3" Type="http://schemas.openxmlformats.org/officeDocument/2006/relationships/slideLayout" Target="../slideLayouts/slideLayout37.xml"/><Relationship Id="rId7" Type="http://schemas.openxmlformats.org/officeDocument/2006/relationships/theme" Target="../theme/theme6.xml"/><Relationship Id="rId2" Type="http://schemas.openxmlformats.org/officeDocument/2006/relationships/slideLayout" Target="../slideLayouts/slideLayout36.xml"/><Relationship Id="rId1" Type="http://schemas.openxmlformats.org/officeDocument/2006/relationships/slideLayout" Target="../slideLayouts/slideLayout35.xml"/><Relationship Id="rId6" Type="http://schemas.openxmlformats.org/officeDocument/2006/relationships/slideLayout" Target="../slideLayouts/slideLayout40.xml"/><Relationship Id="rId5" Type="http://schemas.openxmlformats.org/officeDocument/2006/relationships/slideLayout" Target="../slideLayouts/slideLayout39.xml"/><Relationship Id="rId4"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bwMode="auto">
          <a:xfrm>
            <a:off x="609600" y="228600"/>
            <a:ext cx="11277600" cy="1143000"/>
          </a:xfrm>
          <a:prstGeom prst="rect">
            <a:avLst/>
          </a:prstGeom>
          <a:noFill/>
          <a:ln w="0">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dirty="0" smtClean="0"/>
          </a:p>
        </p:txBody>
      </p:sp>
      <p:sp>
        <p:nvSpPr>
          <p:cNvPr id="77827" name="Rectangle 3"/>
          <p:cNvSpPr>
            <a:spLocks noGrp="1" noChangeArrowheads="1"/>
          </p:cNvSpPr>
          <p:nvPr>
            <p:ph type="body" idx="1"/>
          </p:nvPr>
        </p:nvSpPr>
        <p:spPr bwMode="auto">
          <a:xfrm>
            <a:off x="609600" y="1600201"/>
            <a:ext cx="109728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77828" name="Rectangle 4"/>
          <p:cNvSpPr>
            <a:spLocks noGrp="1" noChangeArrowheads="1"/>
          </p:cNvSpPr>
          <p:nvPr>
            <p:ph type="dt" sz="half" idx="2"/>
          </p:nvPr>
        </p:nvSpPr>
        <p:spPr bwMode="auto">
          <a:xfrm>
            <a:off x="609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mn-lt"/>
              </a:defRPr>
            </a:lvl1pPr>
          </a:lstStyle>
          <a:p>
            <a:fld id="{C95CED01-24E4-4C43-912C-6F6D3D954174}" type="datetimeFigureOut">
              <a:rPr lang="en-US" smtClean="0"/>
              <a:t>1/28/2020</a:t>
            </a:fld>
            <a:endParaRPr lang="en-US"/>
          </a:p>
        </p:txBody>
      </p:sp>
      <p:sp>
        <p:nvSpPr>
          <p:cNvPr id="77829" name="Rectangle 5"/>
          <p:cNvSpPr>
            <a:spLocks noGrp="1" noChangeArrowheads="1"/>
          </p:cNvSpPr>
          <p:nvPr>
            <p:ph type="ftr" sz="quarter" idx="3"/>
          </p:nvPr>
        </p:nvSpPr>
        <p:spPr bwMode="auto">
          <a:xfrm>
            <a:off x="4165600" y="6245225"/>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mn-lt"/>
              </a:defRPr>
            </a:lvl1pPr>
          </a:lstStyle>
          <a:p>
            <a:endParaRPr lang="en-US"/>
          </a:p>
        </p:txBody>
      </p:sp>
      <p:sp>
        <p:nvSpPr>
          <p:cNvPr id="77830" name="Rectangle 6"/>
          <p:cNvSpPr>
            <a:spLocks noGrp="1" noChangeArrowheads="1"/>
          </p:cNvSpPr>
          <p:nvPr>
            <p:ph type="sldNum" sz="quarter" idx="4"/>
          </p:nvPr>
        </p:nvSpPr>
        <p:spPr bwMode="auto">
          <a:xfrm>
            <a:off x="8737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mn-lt"/>
              </a:defRPr>
            </a:lvl1pPr>
          </a:lstStyle>
          <a:p>
            <a:fld id="{BD26CBC1-DCDC-4FF0-B13F-C25447E2ADFD}" type="slidenum">
              <a:rPr lang="en-US" smtClean="0"/>
              <a:t>‹#›</a:t>
            </a:fld>
            <a:endParaRPr lang="en-US"/>
          </a:p>
        </p:txBody>
      </p:sp>
      <p:sp>
        <p:nvSpPr>
          <p:cNvPr id="77831" name="Line 7"/>
          <p:cNvSpPr>
            <a:spLocks noChangeShapeType="1"/>
          </p:cNvSpPr>
          <p:nvPr/>
        </p:nvSpPr>
        <p:spPr bwMode="auto">
          <a:xfrm>
            <a:off x="0" y="1447800"/>
            <a:ext cx="12192000" cy="0"/>
          </a:xfrm>
          <a:prstGeom prst="line">
            <a:avLst/>
          </a:prstGeom>
          <a:noFill/>
          <a:ln w="76200" cmpd="tri">
            <a:solidFill>
              <a:srgbClr val="003CFE"/>
            </a:solidFill>
            <a:round/>
            <a:headEnd/>
            <a:tailEnd/>
          </a:ln>
          <a:effectLst/>
        </p:spPr>
        <p:txBody>
          <a:bodyPr/>
          <a:lstStyle/>
          <a:p>
            <a:pPr eaLnBrk="1" hangingPunct="1"/>
            <a:endParaRPr lang="en-US" sz="1800">
              <a:solidFill>
                <a:srgbClr val="000000"/>
              </a:solidFill>
              <a:latin typeface="Arial" charset="0"/>
              <a:cs typeface="Arial" charset="0"/>
            </a:endParaRPr>
          </a:p>
        </p:txBody>
      </p:sp>
    </p:spTree>
    <p:extLst>
      <p:ext uri="{BB962C8B-B14F-4D97-AF65-F5344CB8AC3E}">
        <p14:creationId xmlns:p14="http://schemas.microsoft.com/office/powerpoint/2010/main" val="266938502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Lst>
  <p:transition>
    <p:fade/>
  </p:transition>
  <p:timing>
    <p:tnLst>
      <p:par>
        <p:cTn id="1" dur="indefinite" restart="never" nodeType="tmRoot"/>
      </p:par>
    </p:tnLst>
  </p:timing>
  <p:txStyles>
    <p:titleStyle>
      <a:lvl1pPr algn="ctr" rtl="0" eaLnBrk="1" fontAlgn="base" hangingPunct="1">
        <a:spcBef>
          <a:spcPct val="0"/>
        </a:spcBef>
        <a:spcAft>
          <a:spcPct val="0"/>
        </a:spcAft>
        <a:defRPr sz="4400" b="0">
          <a:solidFill>
            <a:schemeClr val="tx2"/>
          </a:solidFill>
          <a:latin typeface="+mj-lt"/>
          <a:ea typeface="+mj-ea"/>
          <a:cs typeface="+mj-cs"/>
        </a:defRPr>
      </a:lvl1pPr>
      <a:lvl2pPr algn="ctr" rtl="0" eaLnBrk="1" fontAlgn="base" hangingPunct="1">
        <a:spcBef>
          <a:spcPct val="0"/>
        </a:spcBef>
        <a:spcAft>
          <a:spcPct val="0"/>
        </a:spcAft>
        <a:defRPr sz="4400" b="1">
          <a:solidFill>
            <a:schemeClr val="tx2"/>
          </a:solidFill>
          <a:latin typeface="Candara" pitchFamily="34" charset="0"/>
        </a:defRPr>
      </a:lvl2pPr>
      <a:lvl3pPr algn="ctr" rtl="0" eaLnBrk="1" fontAlgn="base" hangingPunct="1">
        <a:spcBef>
          <a:spcPct val="0"/>
        </a:spcBef>
        <a:spcAft>
          <a:spcPct val="0"/>
        </a:spcAft>
        <a:defRPr sz="4400" b="1">
          <a:solidFill>
            <a:schemeClr val="tx2"/>
          </a:solidFill>
          <a:latin typeface="Candara" pitchFamily="34" charset="0"/>
        </a:defRPr>
      </a:lvl3pPr>
      <a:lvl4pPr algn="ctr" rtl="0" eaLnBrk="1" fontAlgn="base" hangingPunct="1">
        <a:spcBef>
          <a:spcPct val="0"/>
        </a:spcBef>
        <a:spcAft>
          <a:spcPct val="0"/>
        </a:spcAft>
        <a:defRPr sz="4400" b="1">
          <a:solidFill>
            <a:schemeClr val="tx2"/>
          </a:solidFill>
          <a:latin typeface="Candara" pitchFamily="34" charset="0"/>
        </a:defRPr>
      </a:lvl4pPr>
      <a:lvl5pPr algn="ctr" rtl="0" eaLnBrk="1" fontAlgn="base" hangingPunct="1">
        <a:spcBef>
          <a:spcPct val="0"/>
        </a:spcBef>
        <a:spcAft>
          <a:spcPct val="0"/>
        </a:spcAft>
        <a:defRPr sz="4400" b="1">
          <a:solidFill>
            <a:schemeClr val="tx2"/>
          </a:solidFill>
          <a:latin typeface="Candara" pitchFamily="34" charset="0"/>
        </a:defRPr>
      </a:lvl5pPr>
      <a:lvl6pPr marL="457200" algn="ctr" rtl="0" eaLnBrk="1" fontAlgn="base" hangingPunct="1">
        <a:spcBef>
          <a:spcPct val="0"/>
        </a:spcBef>
        <a:spcAft>
          <a:spcPct val="0"/>
        </a:spcAft>
        <a:defRPr sz="4400" b="1">
          <a:solidFill>
            <a:schemeClr val="tx2"/>
          </a:solidFill>
          <a:latin typeface="Candara" pitchFamily="34" charset="0"/>
        </a:defRPr>
      </a:lvl6pPr>
      <a:lvl7pPr marL="914400" algn="ctr" rtl="0" eaLnBrk="1" fontAlgn="base" hangingPunct="1">
        <a:spcBef>
          <a:spcPct val="0"/>
        </a:spcBef>
        <a:spcAft>
          <a:spcPct val="0"/>
        </a:spcAft>
        <a:defRPr sz="4400" b="1">
          <a:solidFill>
            <a:schemeClr val="tx2"/>
          </a:solidFill>
          <a:latin typeface="Candara" pitchFamily="34" charset="0"/>
        </a:defRPr>
      </a:lvl7pPr>
      <a:lvl8pPr marL="1371600" algn="ctr" rtl="0" eaLnBrk="1" fontAlgn="base" hangingPunct="1">
        <a:spcBef>
          <a:spcPct val="0"/>
        </a:spcBef>
        <a:spcAft>
          <a:spcPct val="0"/>
        </a:spcAft>
        <a:defRPr sz="4400" b="1">
          <a:solidFill>
            <a:schemeClr val="tx2"/>
          </a:solidFill>
          <a:latin typeface="Candara" pitchFamily="34" charset="0"/>
        </a:defRPr>
      </a:lvl8pPr>
      <a:lvl9pPr marL="1828800" algn="ctr" rtl="0" eaLnBrk="1" fontAlgn="base" hangingPunct="1">
        <a:spcBef>
          <a:spcPct val="0"/>
        </a:spcBef>
        <a:spcAft>
          <a:spcPct val="0"/>
        </a:spcAft>
        <a:defRPr sz="4400" b="1">
          <a:solidFill>
            <a:schemeClr val="tx2"/>
          </a:solidFill>
          <a:latin typeface="Candara" pitchFamily="34" charset="0"/>
        </a:defRPr>
      </a:lvl9pPr>
    </p:titleStyle>
    <p:bodyStyle>
      <a:lvl1pPr marL="342900" indent="-342900" algn="l" rtl="0" eaLnBrk="1" fontAlgn="base" hangingPunct="1">
        <a:spcBef>
          <a:spcPct val="20000"/>
        </a:spcBef>
        <a:spcAft>
          <a:spcPct val="0"/>
        </a:spcAft>
        <a:buClr>
          <a:srgbClr val="0070C0"/>
        </a:buClr>
        <a:buSzPct val="150000"/>
        <a:buFont typeface="Candara" pitchFamily="34" charset="0"/>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lr>
          <a:srgbClr val="0070C0"/>
        </a:buClr>
        <a:buSzPct val="150000"/>
        <a:buFont typeface="Candara" pitchFamily="34" charset="0"/>
        <a:buChar char="•"/>
        <a:defRPr sz="2800">
          <a:solidFill>
            <a:schemeClr val="tx1"/>
          </a:solidFill>
          <a:latin typeface="+mn-lt"/>
        </a:defRPr>
      </a:lvl2pPr>
      <a:lvl3pPr marL="1143000" indent="-228600" algn="l" rtl="0" eaLnBrk="1" fontAlgn="base" hangingPunct="1">
        <a:spcBef>
          <a:spcPct val="20000"/>
        </a:spcBef>
        <a:spcAft>
          <a:spcPct val="0"/>
        </a:spcAft>
        <a:buClr>
          <a:srgbClr val="0070C0"/>
        </a:buClr>
        <a:buSzPct val="150000"/>
        <a:buFont typeface="Candara" pitchFamily="34" charset="0"/>
        <a:buChar char="•"/>
        <a:defRPr sz="2400">
          <a:solidFill>
            <a:schemeClr val="tx1"/>
          </a:solidFill>
          <a:latin typeface="+mn-lt"/>
        </a:defRPr>
      </a:lvl3pPr>
      <a:lvl4pPr marL="1600200" indent="-228600" algn="l" rtl="0" eaLnBrk="1" fontAlgn="base" hangingPunct="1">
        <a:spcBef>
          <a:spcPct val="20000"/>
        </a:spcBef>
        <a:spcAft>
          <a:spcPct val="0"/>
        </a:spcAft>
        <a:buClr>
          <a:srgbClr val="0070C0"/>
        </a:buClr>
        <a:buSzPct val="150000"/>
        <a:buFont typeface="Candara" pitchFamily="34" charset="0"/>
        <a:buChar char="•"/>
        <a:defRPr sz="2000">
          <a:solidFill>
            <a:schemeClr val="tx1"/>
          </a:solidFill>
          <a:latin typeface="+mn-lt"/>
        </a:defRPr>
      </a:lvl4pPr>
      <a:lvl5pPr marL="2057400" indent="-228600" algn="l" rtl="0" eaLnBrk="1" fontAlgn="base" hangingPunct="1">
        <a:spcBef>
          <a:spcPct val="20000"/>
        </a:spcBef>
        <a:spcAft>
          <a:spcPct val="0"/>
        </a:spcAft>
        <a:buClr>
          <a:srgbClr val="0070C0"/>
        </a:buClr>
        <a:buSzPct val="150000"/>
        <a:buFont typeface="Candara" pitchFamily="34" charset="0"/>
        <a:buChar char="•"/>
        <a:defRPr sz="2000">
          <a:solidFill>
            <a:schemeClr val="tx1"/>
          </a:solidFill>
          <a:latin typeface="+mn-lt"/>
        </a:defRPr>
      </a:lvl5pPr>
      <a:lvl6pPr marL="2514600" indent="-228600" algn="l" rtl="0" eaLnBrk="1" fontAlgn="base" hangingPunct="1">
        <a:spcBef>
          <a:spcPct val="20000"/>
        </a:spcBef>
        <a:spcAft>
          <a:spcPct val="0"/>
        </a:spcAft>
        <a:buFont typeface="Wingdings" pitchFamily="2" charset="2"/>
        <a:buChar char="Ø"/>
        <a:defRPr sz="2000">
          <a:solidFill>
            <a:schemeClr val="tx1"/>
          </a:solidFill>
          <a:latin typeface="+mn-lt"/>
        </a:defRPr>
      </a:lvl6pPr>
      <a:lvl7pPr marL="2971800" indent="-228600" algn="l" rtl="0" eaLnBrk="1" fontAlgn="base" hangingPunct="1">
        <a:spcBef>
          <a:spcPct val="20000"/>
        </a:spcBef>
        <a:spcAft>
          <a:spcPct val="0"/>
        </a:spcAft>
        <a:buFont typeface="Wingdings" pitchFamily="2" charset="2"/>
        <a:buChar char="Ø"/>
        <a:defRPr sz="2000">
          <a:solidFill>
            <a:schemeClr val="tx1"/>
          </a:solidFill>
          <a:latin typeface="+mn-lt"/>
        </a:defRPr>
      </a:lvl7pPr>
      <a:lvl8pPr marL="3429000" indent="-228600" algn="l" rtl="0" eaLnBrk="1" fontAlgn="base" hangingPunct="1">
        <a:spcBef>
          <a:spcPct val="20000"/>
        </a:spcBef>
        <a:spcAft>
          <a:spcPct val="0"/>
        </a:spcAft>
        <a:buFont typeface="Wingdings" pitchFamily="2" charset="2"/>
        <a:buChar char="Ø"/>
        <a:defRPr sz="2000">
          <a:solidFill>
            <a:schemeClr val="tx1"/>
          </a:solidFill>
          <a:latin typeface="+mn-lt"/>
        </a:defRPr>
      </a:lvl8pPr>
      <a:lvl9pPr marL="3886200" indent="-228600" algn="l" rtl="0" eaLnBrk="1" fontAlgn="base" hangingPunct="1">
        <a:spcBef>
          <a:spcPct val="20000"/>
        </a:spcBef>
        <a:spcAft>
          <a:spcPct val="0"/>
        </a:spcAft>
        <a:buFont typeface="Wingdings" pitchFamily="2" charset="2"/>
        <a:buChar char="Ø"/>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bwMode="auto">
          <a:xfrm>
            <a:off x="609600" y="228600"/>
            <a:ext cx="11277600" cy="1143000"/>
          </a:xfrm>
          <a:prstGeom prst="rect">
            <a:avLst/>
          </a:prstGeom>
          <a:noFill/>
          <a:ln w="0">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dirty="0" smtClean="0"/>
          </a:p>
        </p:txBody>
      </p:sp>
      <p:sp>
        <p:nvSpPr>
          <p:cNvPr id="77827" name="Rectangle 3"/>
          <p:cNvSpPr>
            <a:spLocks noGrp="1" noChangeArrowheads="1"/>
          </p:cNvSpPr>
          <p:nvPr>
            <p:ph type="body" idx="1"/>
          </p:nvPr>
        </p:nvSpPr>
        <p:spPr bwMode="auto">
          <a:xfrm>
            <a:off x="609600" y="1600201"/>
            <a:ext cx="109728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77828" name="Rectangle 4"/>
          <p:cNvSpPr>
            <a:spLocks noGrp="1" noChangeArrowheads="1"/>
          </p:cNvSpPr>
          <p:nvPr>
            <p:ph type="dt" sz="half" idx="2"/>
          </p:nvPr>
        </p:nvSpPr>
        <p:spPr bwMode="auto">
          <a:xfrm>
            <a:off x="609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mn-lt"/>
              </a:defRPr>
            </a:lvl1pPr>
          </a:lstStyle>
          <a:p>
            <a:pPr>
              <a:defRPr/>
            </a:pPr>
            <a:endParaRPr lang="en-US"/>
          </a:p>
        </p:txBody>
      </p:sp>
      <p:sp>
        <p:nvSpPr>
          <p:cNvPr id="77829" name="Rectangle 5"/>
          <p:cNvSpPr>
            <a:spLocks noGrp="1" noChangeArrowheads="1"/>
          </p:cNvSpPr>
          <p:nvPr>
            <p:ph type="ftr" sz="quarter" idx="3"/>
          </p:nvPr>
        </p:nvSpPr>
        <p:spPr bwMode="auto">
          <a:xfrm>
            <a:off x="4165600" y="6245225"/>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mn-lt"/>
              </a:defRPr>
            </a:lvl1pPr>
          </a:lstStyle>
          <a:p>
            <a:pPr>
              <a:defRPr/>
            </a:pPr>
            <a:endParaRPr lang="en-US"/>
          </a:p>
        </p:txBody>
      </p:sp>
      <p:sp>
        <p:nvSpPr>
          <p:cNvPr id="77830" name="Rectangle 6"/>
          <p:cNvSpPr>
            <a:spLocks noGrp="1" noChangeArrowheads="1"/>
          </p:cNvSpPr>
          <p:nvPr>
            <p:ph type="sldNum" sz="quarter" idx="4"/>
          </p:nvPr>
        </p:nvSpPr>
        <p:spPr bwMode="auto">
          <a:xfrm>
            <a:off x="8737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mn-lt"/>
              </a:defRPr>
            </a:lvl1pPr>
          </a:lstStyle>
          <a:p>
            <a:pPr>
              <a:defRPr/>
            </a:pPr>
            <a:fld id="{BF8F7396-BEB4-43C3-890E-D039A09002B5}" type="slidenum">
              <a:rPr lang="en-US" smtClean="0"/>
              <a:pPr>
                <a:defRPr/>
              </a:pPr>
              <a:t>‹#›</a:t>
            </a:fld>
            <a:endParaRPr lang="en-US"/>
          </a:p>
        </p:txBody>
      </p:sp>
      <p:sp>
        <p:nvSpPr>
          <p:cNvPr id="77831" name="Line 7"/>
          <p:cNvSpPr>
            <a:spLocks noChangeShapeType="1"/>
          </p:cNvSpPr>
          <p:nvPr/>
        </p:nvSpPr>
        <p:spPr bwMode="auto">
          <a:xfrm>
            <a:off x="0" y="1447800"/>
            <a:ext cx="12192000" cy="0"/>
          </a:xfrm>
          <a:prstGeom prst="line">
            <a:avLst/>
          </a:prstGeom>
          <a:noFill/>
          <a:ln w="76200" cmpd="tri">
            <a:solidFill>
              <a:srgbClr val="003CFE"/>
            </a:solidFill>
            <a:round/>
            <a:headEnd/>
            <a:tailEnd/>
          </a:ln>
          <a:effectLst/>
        </p:spPr>
        <p:txBody>
          <a:bodyPr/>
          <a:lstStyle/>
          <a:p>
            <a:pPr eaLnBrk="1" hangingPunct="1"/>
            <a:endParaRPr lang="en-US" sz="1800">
              <a:solidFill>
                <a:srgbClr val="000000"/>
              </a:solidFill>
              <a:latin typeface="Arial" charset="0"/>
              <a:cs typeface="Arial" charset="0"/>
            </a:endParaRPr>
          </a:p>
        </p:txBody>
      </p:sp>
    </p:spTree>
    <p:extLst>
      <p:ext uri="{BB962C8B-B14F-4D97-AF65-F5344CB8AC3E}">
        <p14:creationId xmlns:p14="http://schemas.microsoft.com/office/powerpoint/2010/main" val="3814391073"/>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Lst>
  <p:transition>
    <p:fade/>
  </p:transition>
  <p:timing>
    <p:tnLst>
      <p:par>
        <p:cTn id="1" dur="indefinite" restart="never" nodeType="tmRoot"/>
      </p:par>
    </p:tnLst>
  </p:timing>
  <p:txStyles>
    <p:titleStyle>
      <a:lvl1pPr algn="ctr" rtl="0" eaLnBrk="1" fontAlgn="base" hangingPunct="1">
        <a:spcBef>
          <a:spcPct val="0"/>
        </a:spcBef>
        <a:spcAft>
          <a:spcPct val="0"/>
        </a:spcAft>
        <a:defRPr sz="4400" b="0">
          <a:solidFill>
            <a:schemeClr val="tx2"/>
          </a:solidFill>
          <a:latin typeface="+mj-lt"/>
          <a:ea typeface="+mj-ea"/>
          <a:cs typeface="+mj-cs"/>
        </a:defRPr>
      </a:lvl1pPr>
      <a:lvl2pPr algn="ctr" rtl="0" eaLnBrk="1" fontAlgn="base" hangingPunct="1">
        <a:spcBef>
          <a:spcPct val="0"/>
        </a:spcBef>
        <a:spcAft>
          <a:spcPct val="0"/>
        </a:spcAft>
        <a:defRPr sz="4400" b="1">
          <a:solidFill>
            <a:schemeClr val="tx2"/>
          </a:solidFill>
          <a:latin typeface="Candara" pitchFamily="34" charset="0"/>
        </a:defRPr>
      </a:lvl2pPr>
      <a:lvl3pPr algn="ctr" rtl="0" eaLnBrk="1" fontAlgn="base" hangingPunct="1">
        <a:spcBef>
          <a:spcPct val="0"/>
        </a:spcBef>
        <a:spcAft>
          <a:spcPct val="0"/>
        </a:spcAft>
        <a:defRPr sz="4400" b="1">
          <a:solidFill>
            <a:schemeClr val="tx2"/>
          </a:solidFill>
          <a:latin typeface="Candara" pitchFamily="34" charset="0"/>
        </a:defRPr>
      </a:lvl3pPr>
      <a:lvl4pPr algn="ctr" rtl="0" eaLnBrk="1" fontAlgn="base" hangingPunct="1">
        <a:spcBef>
          <a:spcPct val="0"/>
        </a:spcBef>
        <a:spcAft>
          <a:spcPct val="0"/>
        </a:spcAft>
        <a:defRPr sz="4400" b="1">
          <a:solidFill>
            <a:schemeClr val="tx2"/>
          </a:solidFill>
          <a:latin typeface="Candara" pitchFamily="34" charset="0"/>
        </a:defRPr>
      </a:lvl4pPr>
      <a:lvl5pPr algn="ctr" rtl="0" eaLnBrk="1" fontAlgn="base" hangingPunct="1">
        <a:spcBef>
          <a:spcPct val="0"/>
        </a:spcBef>
        <a:spcAft>
          <a:spcPct val="0"/>
        </a:spcAft>
        <a:defRPr sz="4400" b="1">
          <a:solidFill>
            <a:schemeClr val="tx2"/>
          </a:solidFill>
          <a:latin typeface="Candara" pitchFamily="34" charset="0"/>
        </a:defRPr>
      </a:lvl5pPr>
      <a:lvl6pPr marL="457200" algn="ctr" rtl="0" eaLnBrk="1" fontAlgn="base" hangingPunct="1">
        <a:spcBef>
          <a:spcPct val="0"/>
        </a:spcBef>
        <a:spcAft>
          <a:spcPct val="0"/>
        </a:spcAft>
        <a:defRPr sz="4400" b="1">
          <a:solidFill>
            <a:schemeClr val="tx2"/>
          </a:solidFill>
          <a:latin typeface="Candara" pitchFamily="34" charset="0"/>
        </a:defRPr>
      </a:lvl6pPr>
      <a:lvl7pPr marL="914400" algn="ctr" rtl="0" eaLnBrk="1" fontAlgn="base" hangingPunct="1">
        <a:spcBef>
          <a:spcPct val="0"/>
        </a:spcBef>
        <a:spcAft>
          <a:spcPct val="0"/>
        </a:spcAft>
        <a:defRPr sz="4400" b="1">
          <a:solidFill>
            <a:schemeClr val="tx2"/>
          </a:solidFill>
          <a:latin typeface="Candara" pitchFamily="34" charset="0"/>
        </a:defRPr>
      </a:lvl7pPr>
      <a:lvl8pPr marL="1371600" algn="ctr" rtl="0" eaLnBrk="1" fontAlgn="base" hangingPunct="1">
        <a:spcBef>
          <a:spcPct val="0"/>
        </a:spcBef>
        <a:spcAft>
          <a:spcPct val="0"/>
        </a:spcAft>
        <a:defRPr sz="4400" b="1">
          <a:solidFill>
            <a:schemeClr val="tx2"/>
          </a:solidFill>
          <a:latin typeface="Candara" pitchFamily="34" charset="0"/>
        </a:defRPr>
      </a:lvl8pPr>
      <a:lvl9pPr marL="1828800" algn="ctr" rtl="0" eaLnBrk="1" fontAlgn="base" hangingPunct="1">
        <a:spcBef>
          <a:spcPct val="0"/>
        </a:spcBef>
        <a:spcAft>
          <a:spcPct val="0"/>
        </a:spcAft>
        <a:defRPr sz="4400" b="1">
          <a:solidFill>
            <a:schemeClr val="tx2"/>
          </a:solidFill>
          <a:latin typeface="Candara" pitchFamily="34" charset="0"/>
        </a:defRPr>
      </a:lvl9pPr>
    </p:titleStyle>
    <p:bodyStyle>
      <a:lvl1pPr marL="342900" indent="-342900" algn="l" rtl="0" eaLnBrk="1" fontAlgn="base" hangingPunct="1">
        <a:spcBef>
          <a:spcPct val="20000"/>
        </a:spcBef>
        <a:spcAft>
          <a:spcPct val="0"/>
        </a:spcAft>
        <a:buClr>
          <a:srgbClr val="0070C0"/>
        </a:buClr>
        <a:buSzPct val="150000"/>
        <a:buFont typeface="Candara" pitchFamily="34" charset="0"/>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lr>
          <a:srgbClr val="0070C0"/>
        </a:buClr>
        <a:buSzPct val="150000"/>
        <a:buFont typeface="Candara" pitchFamily="34" charset="0"/>
        <a:buChar char="•"/>
        <a:defRPr sz="2800">
          <a:solidFill>
            <a:schemeClr val="tx1"/>
          </a:solidFill>
          <a:latin typeface="+mn-lt"/>
        </a:defRPr>
      </a:lvl2pPr>
      <a:lvl3pPr marL="1143000" indent="-228600" algn="l" rtl="0" eaLnBrk="1" fontAlgn="base" hangingPunct="1">
        <a:spcBef>
          <a:spcPct val="20000"/>
        </a:spcBef>
        <a:spcAft>
          <a:spcPct val="0"/>
        </a:spcAft>
        <a:buClr>
          <a:srgbClr val="0070C0"/>
        </a:buClr>
        <a:buSzPct val="150000"/>
        <a:buFont typeface="Candara" pitchFamily="34" charset="0"/>
        <a:buChar char="•"/>
        <a:defRPr sz="2400">
          <a:solidFill>
            <a:schemeClr val="tx1"/>
          </a:solidFill>
          <a:latin typeface="+mn-lt"/>
        </a:defRPr>
      </a:lvl3pPr>
      <a:lvl4pPr marL="1600200" indent="-228600" algn="l" rtl="0" eaLnBrk="1" fontAlgn="base" hangingPunct="1">
        <a:spcBef>
          <a:spcPct val="20000"/>
        </a:spcBef>
        <a:spcAft>
          <a:spcPct val="0"/>
        </a:spcAft>
        <a:buClr>
          <a:srgbClr val="0070C0"/>
        </a:buClr>
        <a:buSzPct val="150000"/>
        <a:buFont typeface="Candara" pitchFamily="34" charset="0"/>
        <a:buChar char="•"/>
        <a:defRPr sz="2000">
          <a:solidFill>
            <a:schemeClr val="tx1"/>
          </a:solidFill>
          <a:latin typeface="+mn-lt"/>
        </a:defRPr>
      </a:lvl4pPr>
      <a:lvl5pPr marL="2057400" indent="-228600" algn="l" rtl="0" eaLnBrk="1" fontAlgn="base" hangingPunct="1">
        <a:spcBef>
          <a:spcPct val="20000"/>
        </a:spcBef>
        <a:spcAft>
          <a:spcPct val="0"/>
        </a:spcAft>
        <a:buClr>
          <a:srgbClr val="0070C0"/>
        </a:buClr>
        <a:buSzPct val="150000"/>
        <a:buFont typeface="Candara" pitchFamily="34" charset="0"/>
        <a:buChar char="•"/>
        <a:defRPr sz="2000">
          <a:solidFill>
            <a:schemeClr val="tx1"/>
          </a:solidFill>
          <a:latin typeface="+mn-lt"/>
        </a:defRPr>
      </a:lvl5pPr>
      <a:lvl6pPr marL="2514600" indent="-228600" algn="l" rtl="0" eaLnBrk="1" fontAlgn="base" hangingPunct="1">
        <a:spcBef>
          <a:spcPct val="20000"/>
        </a:spcBef>
        <a:spcAft>
          <a:spcPct val="0"/>
        </a:spcAft>
        <a:buFont typeface="Wingdings" pitchFamily="2" charset="2"/>
        <a:buChar char="Ø"/>
        <a:defRPr sz="2000">
          <a:solidFill>
            <a:schemeClr val="tx1"/>
          </a:solidFill>
          <a:latin typeface="+mn-lt"/>
        </a:defRPr>
      </a:lvl6pPr>
      <a:lvl7pPr marL="2971800" indent="-228600" algn="l" rtl="0" eaLnBrk="1" fontAlgn="base" hangingPunct="1">
        <a:spcBef>
          <a:spcPct val="20000"/>
        </a:spcBef>
        <a:spcAft>
          <a:spcPct val="0"/>
        </a:spcAft>
        <a:buFont typeface="Wingdings" pitchFamily="2" charset="2"/>
        <a:buChar char="Ø"/>
        <a:defRPr sz="2000">
          <a:solidFill>
            <a:schemeClr val="tx1"/>
          </a:solidFill>
          <a:latin typeface="+mn-lt"/>
        </a:defRPr>
      </a:lvl7pPr>
      <a:lvl8pPr marL="3429000" indent="-228600" algn="l" rtl="0" eaLnBrk="1" fontAlgn="base" hangingPunct="1">
        <a:spcBef>
          <a:spcPct val="20000"/>
        </a:spcBef>
        <a:spcAft>
          <a:spcPct val="0"/>
        </a:spcAft>
        <a:buFont typeface="Wingdings" pitchFamily="2" charset="2"/>
        <a:buChar char="Ø"/>
        <a:defRPr sz="2000">
          <a:solidFill>
            <a:schemeClr val="tx1"/>
          </a:solidFill>
          <a:latin typeface="+mn-lt"/>
        </a:defRPr>
      </a:lvl8pPr>
      <a:lvl9pPr marL="3886200" indent="-228600" algn="l" rtl="0" eaLnBrk="1" fontAlgn="base" hangingPunct="1">
        <a:spcBef>
          <a:spcPct val="20000"/>
        </a:spcBef>
        <a:spcAft>
          <a:spcPct val="0"/>
        </a:spcAft>
        <a:buFont typeface="Wingdings" pitchFamily="2" charset="2"/>
        <a:buChar char="Ø"/>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bwMode="auto">
          <a:xfrm>
            <a:off x="609600" y="228600"/>
            <a:ext cx="11277600" cy="1143000"/>
          </a:xfrm>
          <a:prstGeom prst="rect">
            <a:avLst/>
          </a:prstGeom>
          <a:noFill/>
          <a:ln w="0">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dirty="0" smtClean="0"/>
          </a:p>
        </p:txBody>
      </p:sp>
      <p:sp>
        <p:nvSpPr>
          <p:cNvPr id="77827" name="Rectangle 3"/>
          <p:cNvSpPr>
            <a:spLocks noGrp="1" noChangeArrowheads="1"/>
          </p:cNvSpPr>
          <p:nvPr>
            <p:ph type="body" idx="1"/>
          </p:nvPr>
        </p:nvSpPr>
        <p:spPr bwMode="auto">
          <a:xfrm>
            <a:off x="609600" y="1600201"/>
            <a:ext cx="109728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77828" name="Rectangle 4"/>
          <p:cNvSpPr>
            <a:spLocks noGrp="1" noChangeArrowheads="1"/>
          </p:cNvSpPr>
          <p:nvPr>
            <p:ph type="dt" sz="half" idx="2"/>
          </p:nvPr>
        </p:nvSpPr>
        <p:spPr bwMode="auto">
          <a:xfrm>
            <a:off x="609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mn-lt"/>
              </a:defRPr>
            </a:lvl1pPr>
          </a:lstStyle>
          <a:p>
            <a:pPr>
              <a:defRPr/>
            </a:pPr>
            <a:endParaRPr lang="en-US"/>
          </a:p>
        </p:txBody>
      </p:sp>
      <p:sp>
        <p:nvSpPr>
          <p:cNvPr id="77829" name="Rectangle 5"/>
          <p:cNvSpPr>
            <a:spLocks noGrp="1" noChangeArrowheads="1"/>
          </p:cNvSpPr>
          <p:nvPr>
            <p:ph type="ftr" sz="quarter" idx="3"/>
          </p:nvPr>
        </p:nvSpPr>
        <p:spPr bwMode="auto">
          <a:xfrm>
            <a:off x="4165600" y="6245225"/>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mn-lt"/>
              </a:defRPr>
            </a:lvl1pPr>
          </a:lstStyle>
          <a:p>
            <a:pPr>
              <a:defRPr/>
            </a:pPr>
            <a:endParaRPr lang="en-US"/>
          </a:p>
        </p:txBody>
      </p:sp>
      <p:sp>
        <p:nvSpPr>
          <p:cNvPr id="77830" name="Rectangle 6"/>
          <p:cNvSpPr>
            <a:spLocks noGrp="1" noChangeArrowheads="1"/>
          </p:cNvSpPr>
          <p:nvPr>
            <p:ph type="sldNum" sz="quarter" idx="4"/>
          </p:nvPr>
        </p:nvSpPr>
        <p:spPr bwMode="auto">
          <a:xfrm>
            <a:off x="8737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mn-lt"/>
              </a:defRPr>
            </a:lvl1pPr>
          </a:lstStyle>
          <a:p>
            <a:pPr>
              <a:defRPr/>
            </a:pPr>
            <a:fld id="{BF8F7396-BEB4-43C3-890E-D039A09002B5}" type="slidenum">
              <a:rPr lang="en-US" smtClean="0"/>
              <a:pPr>
                <a:defRPr/>
              </a:pPr>
              <a:t>‹#›</a:t>
            </a:fld>
            <a:endParaRPr lang="en-US"/>
          </a:p>
        </p:txBody>
      </p:sp>
      <p:sp>
        <p:nvSpPr>
          <p:cNvPr id="77831" name="Line 7"/>
          <p:cNvSpPr>
            <a:spLocks noChangeShapeType="1"/>
          </p:cNvSpPr>
          <p:nvPr/>
        </p:nvSpPr>
        <p:spPr bwMode="auto">
          <a:xfrm>
            <a:off x="0" y="1447800"/>
            <a:ext cx="12192000" cy="0"/>
          </a:xfrm>
          <a:prstGeom prst="line">
            <a:avLst/>
          </a:prstGeom>
          <a:noFill/>
          <a:ln w="76200" cmpd="tri">
            <a:solidFill>
              <a:srgbClr val="003CFE"/>
            </a:solidFill>
            <a:round/>
            <a:headEnd/>
            <a:tailEnd/>
          </a:ln>
          <a:effectLst/>
        </p:spPr>
        <p:txBody>
          <a:bodyPr/>
          <a:lstStyle/>
          <a:p>
            <a:pPr eaLnBrk="1" hangingPunct="1"/>
            <a:endParaRPr lang="en-US" sz="1800">
              <a:solidFill>
                <a:srgbClr val="000000"/>
              </a:solidFill>
              <a:latin typeface="Arial" charset="0"/>
              <a:cs typeface="Arial" charset="0"/>
            </a:endParaRPr>
          </a:p>
        </p:txBody>
      </p:sp>
    </p:spTree>
    <p:extLst>
      <p:ext uri="{BB962C8B-B14F-4D97-AF65-F5344CB8AC3E}">
        <p14:creationId xmlns:p14="http://schemas.microsoft.com/office/powerpoint/2010/main" val="2452080946"/>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Lst>
  <p:transition>
    <p:fade/>
  </p:transition>
  <p:timing>
    <p:tnLst>
      <p:par>
        <p:cTn id="1" dur="indefinite" restart="never" nodeType="tmRoot"/>
      </p:par>
    </p:tnLst>
  </p:timing>
  <p:txStyles>
    <p:titleStyle>
      <a:lvl1pPr algn="ctr" rtl="0" eaLnBrk="1" fontAlgn="base" hangingPunct="1">
        <a:spcBef>
          <a:spcPct val="0"/>
        </a:spcBef>
        <a:spcAft>
          <a:spcPct val="0"/>
        </a:spcAft>
        <a:defRPr sz="4400" b="0">
          <a:solidFill>
            <a:schemeClr val="tx2"/>
          </a:solidFill>
          <a:latin typeface="+mj-lt"/>
          <a:ea typeface="+mj-ea"/>
          <a:cs typeface="+mj-cs"/>
        </a:defRPr>
      </a:lvl1pPr>
      <a:lvl2pPr algn="ctr" rtl="0" eaLnBrk="1" fontAlgn="base" hangingPunct="1">
        <a:spcBef>
          <a:spcPct val="0"/>
        </a:spcBef>
        <a:spcAft>
          <a:spcPct val="0"/>
        </a:spcAft>
        <a:defRPr sz="4400" b="1">
          <a:solidFill>
            <a:schemeClr val="tx2"/>
          </a:solidFill>
          <a:latin typeface="Candara" pitchFamily="34" charset="0"/>
        </a:defRPr>
      </a:lvl2pPr>
      <a:lvl3pPr algn="ctr" rtl="0" eaLnBrk="1" fontAlgn="base" hangingPunct="1">
        <a:spcBef>
          <a:spcPct val="0"/>
        </a:spcBef>
        <a:spcAft>
          <a:spcPct val="0"/>
        </a:spcAft>
        <a:defRPr sz="4400" b="1">
          <a:solidFill>
            <a:schemeClr val="tx2"/>
          </a:solidFill>
          <a:latin typeface="Candara" pitchFamily="34" charset="0"/>
        </a:defRPr>
      </a:lvl3pPr>
      <a:lvl4pPr algn="ctr" rtl="0" eaLnBrk="1" fontAlgn="base" hangingPunct="1">
        <a:spcBef>
          <a:spcPct val="0"/>
        </a:spcBef>
        <a:spcAft>
          <a:spcPct val="0"/>
        </a:spcAft>
        <a:defRPr sz="4400" b="1">
          <a:solidFill>
            <a:schemeClr val="tx2"/>
          </a:solidFill>
          <a:latin typeface="Candara" pitchFamily="34" charset="0"/>
        </a:defRPr>
      </a:lvl4pPr>
      <a:lvl5pPr algn="ctr" rtl="0" eaLnBrk="1" fontAlgn="base" hangingPunct="1">
        <a:spcBef>
          <a:spcPct val="0"/>
        </a:spcBef>
        <a:spcAft>
          <a:spcPct val="0"/>
        </a:spcAft>
        <a:defRPr sz="4400" b="1">
          <a:solidFill>
            <a:schemeClr val="tx2"/>
          </a:solidFill>
          <a:latin typeface="Candara" pitchFamily="34" charset="0"/>
        </a:defRPr>
      </a:lvl5pPr>
      <a:lvl6pPr marL="457200" algn="ctr" rtl="0" eaLnBrk="1" fontAlgn="base" hangingPunct="1">
        <a:spcBef>
          <a:spcPct val="0"/>
        </a:spcBef>
        <a:spcAft>
          <a:spcPct val="0"/>
        </a:spcAft>
        <a:defRPr sz="4400" b="1">
          <a:solidFill>
            <a:schemeClr val="tx2"/>
          </a:solidFill>
          <a:latin typeface="Candara" pitchFamily="34" charset="0"/>
        </a:defRPr>
      </a:lvl6pPr>
      <a:lvl7pPr marL="914400" algn="ctr" rtl="0" eaLnBrk="1" fontAlgn="base" hangingPunct="1">
        <a:spcBef>
          <a:spcPct val="0"/>
        </a:spcBef>
        <a:spcAft>
          <a:spcPct val="0"/>
        </a:spcAft>
        <a:defRPr sz="4400" b="1">
          <a:solidFill>
            <a:schemeClr val="tx2"/>
          </a:solidFill>
          <a:latin typeface="Candara" pitchFamily="34" charset="0"/>
        </a:defRPr>
      </a:lvl7pPr>
      <a:lvl8pPr marL="1371600" algn="ctr" rtl="0" eaLnBrk="1" fontAlgn="base" hangingPunct="1">
        <a:spcBef>
          <a:spcPct val="0"/>
        </a:spcBef>
        <a:spcAft>
          <a:spcPct val="0"/>
        </a:spcAft>
        <a:defRPr sz="4400" b="1">
          <a:solidFill>
            <a:schemeClr val="tx2"/>
          </a:solidFill>
          <a:latin typeface="Candara" pitchFamily="34" charset="0"/>
        </a:defRPr>
      </a:lvl8pPr>
      <a:lvl9pPr marL="1828800" algn="ctr" rtl="0" eaLnBrk="1" fontAlgn="base" hangingPunct="1">
        <a:spcBef>
          <a:spcPct val="0"/>
        </a:spcBef>
        <a:spcAft>
          <a:spcPct val="0"/>
        </a:spcAft>
        <a:defRPr sz="4400" b="1">
          <a:solidFill>
            <a:schemeClr val="tx2"/>
          </a:solidFill>
          <a:latin typeface="Candara" pitchFamily="34" charset="0"/>
        </a:defRPr>
      </a:lvl9pPr>
    </p:titleStyle>
    <p:bodyStyle>
      <a:lvl1pPr marL="342900" indent="-342900" algn="l" rtl="0" eaLnBrk="1" fontAlgn="base" hangingPunct="1">
        <a:spcBef>
          <a:spcPct val="20000"/>
        </a:spcBef>
        <a:spcAft>
          <a:spcPct val="0"/>
        </a:spcAft>
        <a:buClr>
          <a:srgbClr val="0070C0"/>
        </a:buClr>
        <a:buSzPct val="150000"/>
        <a:buFont typeface="Candara" pitchFamily="34" charset="0"/>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lr>
          <a:srgbClr val="0070C0"/>
        </a:buClr>
        <a:buSzPct val="150000"/>
        <a:buFont typeface="Candara" pitchFamily="34" charset="0"/>
        <a:buChar char="•"/>
        <a:defRPr sz="2800">
          <a:solidFill>
            <a:schemeClr val="tx1"/>
          </a:solidFill>
          <a:latin typeface="+mn-lt"/>
        </a:defRPr>
      </a:lvl2pPr>
      <a:lvl3pPr marL="1143000" indent="-228600" algn="l" rtl="0" eaLnBrk="1" fontAlgn="base" hangingPunct="1">
        <a:spcBef>
          <a:spcPct val="20000"/>
        </a:spcBef>
        <a:spcAft>
          <a:spcPct val="0"/>
        </a:spcAft>
        <a:buClr>
          <a:srgbClr val="0070C0"/>
        </a:buClr>
        <a:buSzPct val="150000"/>
        <a:buFont typeface="Candara" pitchFamily="34" charset="0"/>
        <a:buChar char="•"/>
        <a:defRPr sz="2400">
          <a:solidFill>
            <a:schemeClr val="tx1"/>
          </a:solidFill>
          <a:latin typeface="+mn-lt"/>
        </a:defRPr>
      </a:lvl3pPr>
      <a:lvl4pPr marL="1600200" indent="-228600" algn="l" rtl="0" eaLnBrk="1" fontAlgn="base" hangingPunct="1">
        <a:spcBef>
          <a:spcPct val="20000"/>
        </a:spcBef>
        <a:spcAft>
          <a:spcPct val="0"/>
        </a:spcAft>
        <a:buClr>
          <a:srgbClr val="0070C0"/>
        </a:buClr>
        <a:buSzPct val="150000"/>
        <a:buFont typeface="Candara" pitchFamily="34" charset="0"/>
        <a:buChar char="•"/>
        <a:defRPr sz="2000">
          <a:solidFill>
            <a:schemeClr val="tx1"/>
          </a:solidFill>
          <a:latin typeface="+mn-lt"/>
        </a:defRPr>
      </a:lvl4pPr>
      <a:lvl5pPr marL="2057400" indent="-228600" algn="l" rtl="0" eaLnBrk="1" fontAlgn="base" hangingPunct="1">
        <a:spcBef>
          <a:spcPct val="20000"/>
        </a:spcBef>
        <a:spcAft>
          <a:spcPct val="0"/>
        </a:spcAft>
        <a:buClr>
          <a:srgbClr val="0070C0"/>
        </a:buClr>
        <a:buSzPct val="150000"/>
        <a:buFont typeface="Candara" pitchFamily="34" charset="0"/>
        <a:buChar char="•"/>
        <a:defRPr sz="2000">
          <a:solidFill>
            <a:schemeClr val="tx1"/>
          </a:solidFill>
          <a:latin typeface="+mn-lt"/>
        </a:defRPr>
      </a:lvl5pPr>
      <a:lvl6pPr marL="2514600" indent="-228600" algn="l" rtl="0" eaLnBrk="1" fontAlgn="base" hangingPunct="1">
        <a:spcBef>
          <a:spcPct val="20000"/>
        </a:spcBef>
        <a:spcAft>
          <a:spcPct val="0"/>
        </a:spcAft>
        <a:buFont typeface="Wingdings" pitchFamily="2" charset="2"/>
        <a:buChar char="Ø"/>
        <a:defRPr sz="2000">
          <a:solidFill>
            <a:schemeClr val="tx1"/>
          </a:solidFill>
          <a:latin typeface="+mn-lt"/>
        </a:defRPr>
      </a:lvl6pPr>
      <a:lvl7pPr marL="2971800" indent="-228600" algn="l" rtl="0" eaLnBrk="1" fontAlgn="base" hangingPunct="1">
        <a:spcBef>
          <a:spcPct val="20000"/>
        </a:spcBef>
        <a:spcAft>
          <a:spcPct val="0"/>
        </a:spcAft>
        <a:buFont typeface="Wingdings" pitchFamily="2" charset="2"/>
        <a:buChar char="Ø"/>
        <a:defRPr sz="2000">
          <a:solidFill>
            <a:schemeClr val="tx1"/>
          </a:solidFill>
          <a:latin typeface="+mn-lt"/>
        </a:defRPr>
      </a:lvl7pPr>
      <a:lvl8pPr marL="3429000" indent="-228600" algn="l" rtl="0" eaLnBrk="1" fontAlgn="base" hangingPunct="1">
        <a:spcBef>
          <a:spcPct val="20000"/>
        </a:spcBef>
        <a:spcAft>
          <a:spcPct val="0"/>
        </a:spcAft>
        <a:buFont typeface="Wingdings" pitchFamily="2" charset="2"/>
        <a:buChar char="Ø"/>
        <a:defRPr sz="2000">
          <a:solidFill>
            <a:schemeClr val="tx1"/>
          </a:solidFill>
          <a:latin typeface="+mn-lt"/>
        </a:defRPr>
      </a:lvl8pPr>
      <a:lvl9pPr marL="3886200" indent="-228600" algn="l" rtl="0" eaLnBrk="1" fontAlgn="base" hangingPunct="1">
        <a:spcBef>
          <a:spcPct val="20000"/>
        </a:spcBef>
        <a:spcAft>
          <a:spcPct val="0"/>
        </a:spcAft>
        <a:buFont typeface="Wingdings" pitchFamily="2" charset="2"/>
        <a:buChar char="Ø"/>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bwMode="auto">
          <a:xfrm>
            <a:off x="609600" y="228600"/>
            <a:ext cx="11277600" cy="1143000"/>
          </a:xfrm>
          <a:prstGeom prst="rect">
            <a:avLst/>
          </a:prstGeom>
          <a:noFill/>
          <a:ln w="0">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dirty="0" smtClean="0"/>
          </a:p>
        </p:txBody>
      </p:sp>
      <p:sp>
        <p:nvSpPr>
          <p:cNvPr id="77827" name="Rectangle 3"/>
          <p:cNvSpPr>
            <a:spLocks noGrp="1" noChangeArrowheads="1"/>
          </p:cNvSpPr>
          <p:nvPr>
            <p:ph type="body" idx="1"/>
          </p:nvPr>
        </p:nvSpPr>
        <p:spPr bwMode="auto">
          <a:xfrm>
            <a:off x="609600" y="1600201"/>
            <a:ext cx="109728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77828" name="Rectangle 4"/>
          <p:cNvSpPr>
            <a:spLocks noGrp="1" noChangeArrowheads="1"/>
          </p:cNvSpPr>
          <p:nvPr>
            <p:ph type="dt" sz="half" idx="2"/>
          </p:nvPr>
        </p:nvSpPr>
        <p:spPr bwMode="auto">
          <a:xfrm>
            <a:off x="609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mn-lt"/>
              </a:defRPr>
            </a:lvl1pPr>
          </a:lstStyle>
          <a:p>
            <a:fld id="{C95CED01-24E4-4C43-912C-6F6D3D954174}" type="datetimeFigureOut">
              <a:rPr lang="en-US" smtClean="0"/>
              <a:t>1/28/2020</a:t>
            </a:fld>
            <a:endParaRPr lang="en-US"/>
          </a:p>
        </p:txBody>
      </p:sp>
      <p:sp>
        <p:nvSpPr>
          <p:cNvPr id="77829" name="Rectangle 5"/>
          <p:cNvSpPr>
            <a:spLocks noGrp="1" noChangeArrowheads="1"/>
          </p:cNvSpPr>
          <p:nvPr>
            <p:ph type="ftr" sz="quarter" idx="3"/>
          </p:nvPr>
        </p:nvSpPr>
        <p:spPr bwMode="auto">
          <a:xfrm>
            <a:off x="4165600" y="6245225"/>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mn-lt"/>
              </a:defRPr>
            </a:lvl1pPr>
          </a:lstStyle>
          <a:p>
            <a:endParaRPr lang="en-US"/>
          </a:p>
        </p:txBody>
      </p:sp>
      <p:sp>
        <p:nvSpPr>
          <p:cNvPr id="77830" name="Rectangle 6"/>
          <p:cNvSpPr>
            <a:spLocks noGrp="1" noChangeArrowheads="1"/>
          </p:cNvSpPr>
          <p:nvPr>
            <p:ph type="sldNum" sz="quarter" idx="4"/>
          </p:nvPr>
        </p:nvSpPr>
        <p:spPr bwMode="auto">
          <a:xfrm>
            <a:off x="8737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mn-lt"/>
              </a:defRPr>
            </a:lvl1pPr>
          </a:lstStyle>
          <a:p>
            <a:fld id="{BD26CBC1-DCDC-4FF0-B13F-C25447E2ADFD}" type="slidenum">
              <a:rPr lang="en-US" smtClean="0"/>
              <a:t>‹#›</a:t>
            </a:fld>
            <a:endParaRPr lang="en-US"/>
          </a:p>
        </p:txBody>
      </p:sp>
      <p:sp>
        <p:nvSpPr>
          <p:cNvPr id="77831" name="Line 7"/>
          <p:cNvSpPr>
            <a:spLocks noChangeShapeType="1"/>
          </p:cNvSpPr>
          <p:nvPr/>
        </p:nvSpPr>
        <p:spPr bwMode="auto">
          <a:xfrm>
            <a:off x="0" y="1447800"/>
            <a:ext cx="12192000" cy="0"/>
          </a:xfrm>
          <a:prstGeom prst="line">
            <a:avLst/>
          </a:prstGeom>
          <a:noFill/>
          <a:ln w="76200" cmpd="tri">
            <a:solidFill>
              <a:srgbClr val="003CFE"/>
            </a:solidFill>
            <a:round/>
            <a:headEnd/>
            <a:tailEnd/>
          </a:ln>
          <a:effectLst/>
        </p:spPr>
        <p:txBody>
          <a:bodyPr/>
          <a:lstStyle/>
          <a:p>
            <a:pPr eaLnBrk="1" hangingPunct="1"/>
            <a:endParaRPr lang="en-US" sz="1800">
              <a:solidFill>
                <a:srgbClr val="000000"/>
              </a:solidFill>
              <a:latin typeface="Arial" charset="0"/>
              <a:cs typeface="Arial" charset="0"/>
            </a:endParaRPr>
          </a:p>
        </p:txBody>
      </p:sp>
    </p:spTree>
    <p:extLst>
      <p:ext uri="{BB962C8B-B14F-4D97-AF65-F5344CB8AC3E}">
        <p14:creationId xmlns:p14="http://schemas.microsoft.com/office/powerpoint/2010/main" val="113129838"/>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Lst>
  <p:transition>
    <p:fade/>
  </p:transition>
  <p:timing>
    <p:tnLst>
      <p:par>
        <p:cTn id="1" dur="indefinite" restart="never" nodeType="tmRoot"/>
      </p:par>
    </p:tnLst>
  </p:timing>
  <p:txStyles>
    <p:titleStyle>
      <a:lvl1pPr algn="ctr" rtl="0" eaLnBrk="1" fontAlgn="base" hangingPunct="1">
        <a:spcBef>
          <a:spcPct val="0"/>
        </a:spcBef>
        <a:spcAft>
          <a:spcPct val="0"/>
        </a:spcAft>
        <a:defRPr sz="4400" b="0">
          <a:solidFill>
            <a:schemeClr val="tx2"/>
          </a:solidFill>
          <a:latin typeface="+mj-lt"/>
          <a:ea typeface="+mj-ea"/>
          <a:cs typeface="+mj-cs"/>
        </a:defRPr>
      </a:lvl1pPr>
      <a:lvl2pPr algn="ctr" rtl="0" eaLnBrk="1" fontAlgn="base" hangingPunct="1">
        <a:spcBef>
          <a:spcPct val="0"/>
        </a:spcBef>
        <a:spcAft>
          <a:spcPct val="0"/>
        </a:spcAft>
        <a:defRPr sz="4400" b="1">
          <a:solidFill>
            <a:schemeClr val="tx2"/>
          </a:solidFill>
          <a:latin typeface="Candara" pitchFamily="34" charset="0"/>
        </a:defRPr>
      </a:lvl2pPr>
      <a:lvl3pPr algn="ctr" rtl="0" eaLnBrk="1" fontAlgn="base" hangingPunct="1">
        <a:spcBef>
          <a:spcPct val="0"/>
        </a:spcBef>
        <a:spcAft>
          <a:spcPct val="0"/>
        </a:spcAft>
        <a:defRPr sz="4400" b="1">
          <a:solidFill>
            <a:schemeClr val="tx2"/>
          </a:solidFill>
          <a:latin typeface="Candara" pitchFamily="34" charset="0"/>
        </a:defRPr>
      </a:lvl3pPr>
      <a:lvl4pPr algn="ctr" rtl="0" eaLnBrk="1" fontAlgn="base" hangingPunct="1">
        <a:spcBef>
          <a:spcPct val="0"/>
        </a:spcBef>
        <a:spcAft>
          <a:spcPct val="0"/>
        </a:spcAft>
        <a:defRPr sz="4400" b="1">
          <a:solidFill>
            <a:schemeClr val="tx2"/>
          </a:solidFill>
          <a:latin typeface="Candara" pitchFamily="34" charset="0"/>
        </a:defRPr>
      </a:lvl4pPr>
      <a:lvl5pPr algn="ctr" rtl="0" eaLnBrk="1" fontAlgn="base" hangingPunct="1">
        <a:spcBef>
          <a:spcPct val="0"/>
        </a:spcBef>
        <a:spcAft>
          <a:spcPct val="0"/>
        </a:spcAft>
        <a:defRPr sz="4400" b="1">
          <a:solidFill>
            <a:schemeClr val="tx2"/>
          </a:solidFill>
          <a:latin typeface="Candara" pitchFamily="34" charset="0"/>
        </a:defRPr>
      </a:lvl5pPr>
      <a:lvl6pPr marL="457200" algn="ctr" rtl="0" eaLnBrk="1" fontAlgn="base" hangingPunct="1">
        <a:spcBef>
          <a:spcPct val="0"/>
        </a:spcBef>
        <a:spcAft>
          <a:spcPct val="0"/>
        </a:spcAft>
        <a:defRPr sz="4400" b="1">
          <a:solidFill>
            <a:schemeClr val="tx2"/>
          </a:solidFill>
          <a:latin typeface="Candara" pitchFamily="34" charset="0"/>
        </a:defRPr>
      </a:lvl6pPr>
      <a:lvl7pPr marL="914400" algn="ctr" rtl="0" eaLnBrk="1" fontAlgn="base" hangingPunct="1">
        <a:spcBef>
          <a:spcPct val="0"/>
        </a:spcBef>
        <a:spcAft>
          <a:spcPct val="0"/>
        </a:spcAft>
        <a:defRPr sz="4400" b="1">
          <a:solidFill>
            <a:schemeClr val="tx2"/>
          </a:solidFill>
          <a:latin typeface="Candara" pitchFamily="34" charset="0"/>
        </a:defRPr>
      </a:lvl7pPr>
      <a:lvl8pPr marL="1371600" algn="ctr" rtl="0" eaLnBrk="1" fontAlgn="base" hangingPunct="1">
        <a:spcBef>
          <a:spcPct val="0"/>
        </a:spcBef>
        <a:spcAft>
          <a:spcPct val="0"/>
        </a:spcAft>
        <a:defRPr sz="4400" b="1">
          <a:solidFill>
            <a:schemeClr val="tx2"/>
          </a:solidFill>
          <a:latin typeface="Candara" pitchFamily="34" charset="0"/>
        </a:defRPr>
      </a:lvl8pPr>
      <a:lvl9pPr marL="1828800" algn="ctr" rtl="0" eaLnBrk="1" fontAlgn="base" hangingPunct="1">
        <a:spcBef>
          <a:spcPct val="0"/>
        </a:spcBef>
        <a:spcAft>
          <a:spcPct val="0"/>
        </a:spcAft>
        <a:defRPr sz="4400" b="1">
          <a:solidFill>
            <a:schemeClr val="tx2"/>
          </a:solidFill>
          <a:latin typeface="Candara" pitchFamily="34" charset="0"/>
        </a:defRPr>
      </a:lvl9pPr>
    </p:titleStyle>
    <p:bodyStyle>
      <a:lvl1pPr marL="342900" indent="-342900" algn="l" rtl="0" eaLnBrk="1" fontAlgn="base" hangingPunct="1">
        <a:spcBef>
          <a:spcPct val="20000"/>
        </a:spcBef>
        <a:spcAft>
          <a:spcPct val="0"/>
        </a:spcAft>
        <a:buClr>
          <a:srgbClr val="0070C0"/>
        </a:buClr>
        <a:buSzPct val="150000"/>
        <a:buFont typeface="Candara" pitchFamily="34" charset="0"/>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lr>
          <a:srgbClr val="0070C0"/>
        </a:buClr>
        <a:buSzPct val="150000"/>
        <a:buFont typeface="Candara" pitchFamily="34" charset="0"/>
        <a:buChar char="•"/>
        <a:defRPr sz="2800">
          <a:solidFill>
            <a:schemeClr val="tx1"/>
          </a:solidFill>
          <a:latin typeface="+mn-lt"/>
        </a:defRPr>
      </a:lvl2pPr>
      <a:lvl3pPr marL="1143000" indent="-228600" algn="l" rtl="0" eaLnBrk="1" fontAlgn="base" hangingPunct="1">
        <a:spcBef>
          <a:spcPct val="20000"/>
        </a:spcBef>
        <a:spcAft>
          <a:spcPct val="0"/>
        </a:spcAft>
        <a:buClr>
          <a:srgbClr val="0070C0"/>
        </a:buClr>
        <a:buSzPct val="150000"/>
        <a:buFont typeface="Candara" pitchFamily="34" charset="0"/>
        <a:buChar char="•"/>
        <a:defRPr sz="2400">
          <a:solidFill>
            <a:schemeClr val="tx1"/>
          </a:solidFill>
          <a:latin typeface="+mn-lt"/>
        </a:defRPr>
      </a:lvl3pPr>
      <a:lvl4pPr marL="1600200" indent="-228600" algn="l" rtl="0" eaLnBrk="1" fontAlgn="base" hangingPunct="1">
        <a:spcBef>
          <a:spcPct val="20000"/>
        </a:spcBef>
        <a:spcAft>
          <a:spcPct val="0"/>
        </a:spcAft>
        <a:buClr>
          <a:srgbClr val="0070C0"/>
        </a:buClr>
        <a:buSzPct val="150000"/>
        <a:buFont typeface="Candara" pitchFamily="34" charset="0"/>
        <a:buChar char="•"/>
        <a:defRPr sz="2000">
          <a:solidFill>
            <a:schemeClr val="tx1"/>
          </a:solidFill>
          <a:latin typeface="+mn-lt"/>
        </a:defRPr>
      </a:lvl4pPr>
      <a:lvl5pPr marL="2057400" indent="-228600" algn="l" rtl="0" eaLnBrk="1" fontAlgn="base" hangingPunct="1">
        <a:spcBef>
          <a:spcPct val="20000"/>
        </a:spcBef>
        <a:spcAft>
          <a:spcPct val="0"/>
        </a:spcAft>
        <a:buClr>
          <a:srgbClr val="0070C0"/>
        </a:buClr>
        <a:buSzPct val="150000"/>
        <a:buFont typeface="Candara" pitchFamily="34" charset="0"/>
        <a:buChar char="•"/>
        <a:defRPr sz="2000">
          <a:solidFill>
            <a:schemeClr val="tx1"/>
          </a:solidFill>
          <a:latin typeface="+mn-lt"/>
        </a:defRPr>
      </a:lvl5pPr>
      <a:lvl6pPr marL="2514600" indent="-228600" algn="l" rtl="0" eaLnBrk="1" fontAlgn="base" hangingPunct="1">
        <a:spcBef>
          <a:spcPct val="20000"/>
        </a:spcBef>
        <a:spcAft>
          <a:spcPct val="0"/>
        </a:spcAft>
        <a:buFont typeface="Wingdings" pitchFamily="2" charset="2"/>
        <a:buChar char="Ø"/>
        <a:defRPr sz="2000">
          <a:solidFill>
            <a:schemeClr val="tx1"/>
          </a:solidFill>
          <a:latin typeface="+mn-lt"/>
        </a:defRPr>
      </a:lvl6pPr>
      <a:lvl7pPr marL="2971800" indent="-228600" algn="l" rtl="0" eaLnBrk="1" fontAlgn="base" hangingPunct="1">
        <a:spcBef>
          <a:spcPct val="20000"/>
        </a:spcBef>
        <a:spcAft>
          <a:spcPct val="0"/>
        </a:spcAft>
        <a:buFont typeface="Wingdings" pitchFamily="2" charset="2"/>
        <a:buChar char="Ø"/>
        <a:defRPr sz="2000">
          <a:solidFill>
            <a:schemeClr val="tx1"/>
          </a:solidFill>
          <a:latin typeface="+mn-lt"/>
        </a:defRPr>
      </a:lvl7pPr>
      <a:lvl8pPr marL="3429000" indent="-228600" algn="l" rtl="0" eaLnBrk="1" fontAlgn="base" hangingPunct="1">
        <a:spcBef>
          <a:spcPct val="20000"/>
        </a:spcBef>
        <a:spcAft>
          <a:spcPct val="0"/>
        </a:spcAft>
        <a:buFont typeface="Wingdings" pitchFamily="2" charset="2"/>
        <a:buChar char="Ø"/>
        <a:defRPr sz="2000">
          <a:solidFill>
            <a:schemeClr val="tx1"/>
          </a:solidFill>
          <a:latin typeface="+mn-lt"/>
        </a:defRPr>
      </a:lvl8pPr>
      <a:lvl9pPr marL="3886200" indent="-228600" algn="l" rtl="0" eaLnBrk="1" fontAlgn="base" hangingPunct="1">
        <a:spcBef>
          <a:spcPct val="20000"/>
        </a:spcBef>
        <a:spcAft>
          <a:spcPct val="0"/>
        </a:spcAft>
        <a:buFont typeface="Wingdings" pitchFamily="2" charset="2"/>
        <a:buChar char="Ø"/>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bwMode="auto">
          <a:xfrm>
            <a:off x="609600" y="228600"/>
            <a:ext cx="11277600" cy="1143000"/>
          </a:xfrm>
          <a:prstGeom prst="rect">
            <a:avLst/>
          </a:prstGeom>
          <a:noFill/>
          <a:ln w="0">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dirty="0" smtClean="0"/>
          </a:p>
        </p:txBody>
      </p:sp>
      <p:sp>
        <p:nvSpPr>
          <p:cNvPr id="77827" name="Rectangle 3"/>
          <p:cNvSpPr>
            <a:spLocks noGrp="1" noChangeArrowheads="1"/>
          </p:cNvSpPr>
          <p:nvPr>
            <p:ph type="body" idx="1"/>
          </p:nvPr>
        </p:nvSpPr>
        <p:spPr bwMode="auto">
          <a:xfrm>
            <a:off x="609600" y="1600201"/>
            <a:ext cx="109728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77828" name="Rectangle 4"/>
          <p:cNvSpPr>
            <a:spLocks noGrp="1" noChangeArrowheads="1"/>
          </p:cNvSpPr>
          <p:nvPr>
            <p:ph type="dt" sz="half" idx="2"/>
          </p:nvPr>
        </p:nvSpPr>
        <p:spPr bwMode="auto">
          <a:xfrm>
            <a:off x="609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mn-lt"/>
              </a:defRPr>
            </a:lvl1pPr>
          </a:lstStyle>
          <a:p>
            <a:pPr>
              <a:defRPr/>
            </a:pPr>
            <a:endParaRPr lang="en-US"/>
          </a:p>
        </p:txBody>
      </p:sp>
      <p:sp>
        <p:nvSpPr>
          <p:cNvPr id="77829" name="Rectangle 5"/>
          <p:cNvSpPr>
            <a:spLocks noGrp="1" noChangeArrowheads="1"/>
          </p:cNvSpPr>
          <p:nvPr>
            <p:ph type="ftr" sz="quarter" idx="3"/>
          </p:nvPr>
        </p:nvSpPr>
        <p:spPr bwMode="auto">
          <a:xfrm>
            <a:off x="4165600" y="6245225"/>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mn-lt"/>
              </a:defRPr>
            </a:lvl1pPr>
          </a:lstStyle>
          <a:p>
            <a:pPr>
              <a:defRPr/>
            </a:pPr>
            <a:endParaRPr lang="en-US"/>
          </a:p>
        </p:txBody>
      </p:sp>
      <p:sp>
        <p:nvSpPr>
          <p:cNvPr id="77830" name="Rectangle 6"/>
          <p:cNvSpPr>
            <a:spLocks noGrp="1" noChangeArrowheads="1"/>
          </p:cNvSpPr>
          <p:nvPr>
            <p:ph type="sldNum" sz="quarter" idx="4"/>
          </p:nvPr>
        </p:nvSpPr>
        <p:spPr bwMode="auto">
          <a:xfrm>
            <a:off x="8737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mn-lt"/>
              </a:defRPr>
            </a:lvl1pPr>
          </a:lstStyle>
          <a:p>
            <a:pPr>
              <a:defRPr/>
            </a:pPr>
            <a:fld id="{BF8F7396-BEB4-43C3-890E-D039A09002B5}" type="slidenum">
              <a:rPr lang="en-US" smtClean="0"/>
              <a:pPr>
                <a:defRPr/>
              </a:pPr>
              <a:t>‹#›</a:t>
            </a:fld>
            <a:endParaRPr lang="en-US"/>
          </a:p>
        </p:txBody>
      </p:sp>
      <p:sp>
        <p:nvSpPr>
          <p:cNvPr id="77831" name="Line 7"/>
          <p:cNvSpPr>
            <a:spLocks noChangeShapeType="1"/>
          </p:cNvSpPr>
          <p:nvPr/>
        </p:nvSpPr>
        <p:spPr bwMode="auto">
          <a:xfrm>
            <a:off x="0" y="1447800"/>
            <a:ext cx="12192000" cy="0"/>
          </a:xfrm>
          <a:prstGeom prst="line">
            <a:avLst/>
          </a:prstGeom>
          <a:noFill/>
          <a:ln w="76200" cmpd="tri">
            <a:solidFill>
              <a:srgbClr val="003CFE"/>
            </a:solidFill>
            <a:round/>
            <a:headEnd/>
            <a:tailEnd/>
          </a:ln>
          <a:effectLst/>
        </p:spPr>
        <p:txBody>
          <a:bodyPr/>
          <a:lstStyle/>
          <a:p>
            <a:pPr eaLnBrk="1" hangingPunct="1"/>
            <a:endParaRPr lang="en-US" sz="1800">
              <a:solidFill>
                <a:srgbClr val="000000"/>
              </a:solidFill>
              <a:latin typeface="Arial" charset="0"/>
              <a:cs typeface="Arial" charset="0"/>
            </a:endParaRPr>
          </a:p>
        </p:txBody>
      </p:sp>
    </p:spTree>
    <p:extLst>
      <p:ext uri="{BB962C8B-B14F-4D97-AF65-F5344CB8AC3E}">
        <p14:creationId xmlns:p14="http://schemas.microsoft.com/office/powerpoint/2010/main" val="743239012"/>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7" r:id="rId6"/>
    <p:sldLayoutId id="2147483698" r:id="rId7"/>
  </p:sldLayoutIdLst>
  <p:transition>
    <p:fade/>
  </p:transition>
  <p:timing>
    <p:tnLst>
      <p:par>
        <p:cTn id="1" dur="indefinite" restart="never" nodeType="tmRoot"/>
      </p:par>
    </p:tnLst>
  </p:timing>
  <p:txStyles>
    <p:titleStyle>
      <a:lvl1pPr algn="ctr" rtl="0" eaLnBrk="1" fontAlgn="base" hangingPunct="1">
        <a:spcBef>
          <a:spcPct val="0"/>
        </a:spcBef>
        <a:spcAft>
          <a:spcPct val="0"/>
        </a:spcAft>
        <a:defRPr sz="4400" b="0">
          <a:solidFill>
            <a:schemeClr val="tx2"/>
          </a:solidFill>
          <a:latin typeface="+mj-lt"/>
          <a:ea typeface="+mj-ea"/>
          <a:cs typeface="+mj-cs"/>
        </a:defRPr>
      </a:lvl1pPr>
      <a:lvl2pPr algn="ctr" rtl="0" eaLnBrk="1" fontAlgn="base" hangingPunct="1">
        <a:spcBef>
          <a:spcPct val="0"/>
        </a:spcBef>
        <a:spcAft>
          <a:spcPct val="0"/>
        </a:spcAft>
        <a:defRPr sz="4400" b="1">
          <a:solidFill>
            <a:schemeClr val="tx2"/>
          </a:solidFill>
          <a:latin typeface="Candara" pitchFamily="34" charset="0"/>
        </a:defRPr>
      </a:lvl2pPr>
      <a:lvl3pPr algn="ctr" rtl="0" eaLnBrk="1" fontAlgn="base" hangingPunct="1">
        <a:spcBef>
          <a:spcPct val="0"/>
        </a:spcBef>
        <a:spcAft>
          <a:spcPct val="0"/>
        </a:spcAft>
        <a:defRPr sz="4400" b="1">
          <a:solidFill>
            <a:schemeClr val="tx2"/>
          </a:solidFill>
          <a:latin typeface="Candara" pitchFamily="34" charset="0"/>
        </a:defRPr>
      </a:lvl3pPr>
      <a:lvl4pPr algn="ctr" rtl="0" eaLnBrk="1" fontAlgn="base" hangingPunct="1">
        <a:spcBef>
          <a:spcPct val="0"/>
        </a:spcBef>
        <a:spcAft>
          <a:spcPct val="0"/>
        </a:spcAft>
        <a:defRPr sz="4400" b="1">
          <a:solidFill>
            <a:schemeClr val="tx2"/>
          </a:solidFill>
          <a:latin typeface="Candara" pitchFamily="34" charset="0"/>
        </a:defRPr>
      </a:lvl4pPr>
      <a:lvl5pPr algn="ctr" rtl="0" eaLnBrk="1" fontAlgn="base" hangingPunct="1">
        <a:spcBef>
          <a:spcPct val="0"/>
        </a:spcBef>
        <a:spcAft>
          <a:spcPct val="0"/>
        </a:spcAft>
        <a:defRPr sz="4400" b="1">
          <a:solidFill>
            <a:schemeClr val="tx2"/>
          </a:solidFill>
          <a:latin typeface="Candara" pitchFamily="34" charset="0"/>
        </a:defRPr>
      </a:lvl5pPr>
      <a:lvl6pPr marL="457200" algn="ctr" rtl="0" eaLnBrk="1" fontAlgn="base" hangingPunct="1">
        <a:spcBef>
          <a:spcPct val="0"/>
        </a:spcBef>
        <a:spcAft>
          <a:spcPct val="0"/>
        </a:spcAft>
        <a:defRPr sz="4400" b="1">
          <a:solidFill>
            <a:schemeClr val="tx2"/>
          </a:solidFill>
          <a:latin typeface="Candara" pitchFamily="34" charset="0"/>
        </a:defRPr>
      </a:lvl6pPr>
      <a:lvl7pPr marL="914400" algn="ctr" rtl="0" eaLnBrk="1" fontAlgn="base" hangingPunct="1">
        <a:spcBef>
          <a:spcPct val="0"/>
        </a:spcBef>
        <a:spcAft>
          <a:spcPct val="0"/>
        </a:spcAft>
        <a:defRPr sz="4400" b="1">
          <a:solidFill>
            <a:schemeClr val="tx2"/>
          </a:solidFill>
          <a:latin typeface="Candara" pitchFamily="34" charset="0"/>
        </a:defRPr>
      </a:lvl7pPr>
      <a:lvl8pPr marL="1371600" algn="ctr" rtl="0" eaLnBrk="1" fontAlgn="base" hangingPunct="1">
        <a:spcBef>
          <a:spcPct val="0"/>
        </a:spcBef>
        <a:spcAft>
          <a:spcPct val="0"/>
        </a:spcAft>
        <a:defRPr sz="4400" b="1">
          <a:solidFill>
            <a:schemeClr val="tx2"/>
          </a:solidFill>
          <a:latin typeface="Candara" pitchFamily="34" charset="0"/>
        </a:defRPr>
      </a:lvl8pPr>
      <a:lvl9pPr marL="1828800" algn="ctr" rtl="0" eaLnBrk="1" fontAlgn="base" hangingPunct="1">
        <a:spcBef>
          <a:spcPct val="0"/>
        </a:spcBef>
        <a:spcAft>
          <a:spcPct val="0"/>
        </a:spcAft>
        <a:defRPr sz="4400" b="1">
          <a:solidFill>
            <a:schemeClr val="tx2"/>
          </a:solidFill>
          <a:latin typeface="Candara" pitchFamily="34" charset="0"/>
        </a:defRPr>
      </a:lvl9pPr>
    </p:titleStyle>
    <p:bodyStyle>
      <a:lvl1pPr marL="342900" indent="-342900" algn="l" rtl="0" eaLnBrk="1" fontAlgn="base" hangingPunct="1">
        <a:spcBef>
          <a:spcPct val="20000"/>
        </a:spcBef>
        <a:spcAft>
          <a:spcPct val="0"/>
        </a:spcAft>
        <a:buClr>
          <a:srgbClr val="0070C0"/>
        </a:buClr>
        <a:buSzPct val="150000"/>
        <a:buFont typeface="Candara" pitchFamily="34" charset="0"/>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lr>
          <a:srgbClr val="0070C0"/>
        </a:buClr>
        <a:buSzPct val="150000"/>
        <a:buFont typeface="Candara" pitchFamily="34" charset="0"/>
        <a:buChar char="•"/>
        <a:defRPr sz="2800">
          <a:solidFill>
            <a:schemeClr val="tx1"/>
          </a:solidFill>
          <a:latin typeface="+mn-lt"/>
        </a:defRPr>
      </a:lvl2pPr>
      <a:lvl3pPr marL="1143000" indent="-228600" algn="l" rtl="0" eaLnBrk="1" fontAlgn="base" hangingPunct="1">
        <a:spcBef>
          <a:spcPct val="20000"/>
        </a:spcBef>
        <a:spcAft>
          <a:spcPct val="0"/>
        </a:spcAft>
        <a:buClr>
          <a:srgbClr val="0070C0"/>
        </a:buClr>
        <a:buSzPct val="150000"/>
        <a:buFont typeface="Candara" pitchFamily="34" charset="0"/>
        <a:buChar char="•"/>
        <a:defRPr sz="2400">
          <a:solidFill>
            <a:schemeClr val="tx1"/>
          </a:solidFill>
          <a:latin typeface="+mn-lt"/>
        </a:defRPr>
      </a:lvl3pPr>
      <a:lvl4pPr marL="1600200" indent="-228600" algn="l" rtl="0" eaLnBrk="1" fontAlgn="base" hangingPunct="1">
        <a:spcBef>
          <a:spcPct val="20000"/>
        </a:spcBef>
        <a:spcAft>
          <a:spcPct val="0"/>
        </a:spcAft>
        <a:buClr>
          <a:srgbClr val="0070C0"/>
        </a:buClr>
        <a:buSzPct val="150000"/>
        <a:buFont typeface="Candara" pitchFamily="34" charset="0"/>
        <a:buChar char="•"/>
        <a:defRPr sz="2000">
          <a:solidFill>
            <a:schemeClr val="tx1"/>
          </a:solidFill>
          <a:latin typeface="+mn-lt"/>
        </a:defRPr>
      </a:lvl4pPr>
      <a:lvl5pPr marL="2057400" indent="-228600" algn="l" rtl="0" eaLnBrk="1" fontAlgn="base" hangingPunct="1">
        <a:spcBef>
          <a:spcPct val="20000"/>
        </a:spcBef>
        <a:spcAft>
          <a:spcPct val="0"/>
        </a:spcAft>
        <a:buClr>
          <a:srgbClr val="0070C0"/>
        </a:buClr>
        <a:buSzPct val="150000"/>
        <a:buFont typeface="Candara" pitchFamily="34" charset="0"/>
        <a:buChar char="•"/>
        <a:defRPr sz="2000">
          <a:solidFill>
            <a:schemeClr val="tx1"/>
          </a:solidFill>
          <a:latin typeface="+mn-lt"/>
        </a:defRPr>
      </a:lvl5pPr>
      <a:lvl6pPr marL="2514600" indent="-228600" algn="l" rtl="0" eaLnBrk="1" fontAlgn="base" hangingPunct="1">
        <a:spcBef>
          <a:spcPct val="20000"/>
        </a:spcBef>
        <a:spcAft>
          <a:spcPct val="0"/>
        </a:spcAft>
        <a:buFont typeface="Wingdings" pitchFamily="2" charset="2"/>
        <a:buChar char="Ø"/>
        <a:defRPr sz="2000">
          <a:solidFill>
            <a:schemeClr val="tx1"/>
          </a:solidFill>
          <a:latin typeface="+mn-lt"/>
        </a:defRPr>
      </a:lvl6pPr>
      <a:lvl7pPr marL="2971800" indent="-228600" algn="l" rtl="0" eaLnBrk="1" fontAlgn="base" hangingPunct="1">
        <a:spcBef>
          <a:spcPct val="20000"/>
        </a:spcBef>
        <a:spcAft>
          <a:spcPct val="0"/>
        </a:spcAft>
        <a:buFont typeface="Wingdings" pitchFamily="2" charset="2"/>
        <a:buChar char="Ø"/>
        <a:defRPr sz="2000">
          <a:solidFill>
            <a:schemeClr val="tx1"/>
          </a:solidFill>
          <a:latin typeface="+mn-lt"/>
        </a:defRPr>
      </a:lvl7pPr>
      <a:lvl8pPr marL="3429000" indent="-228600" algn="l" rtl="0" eaLnBrk="1" fontAlgn="base" hangingPunct="1">
        <a:spcBef>
          <a:spcPct val="20000"/>
        </a:spcBef>
        <a:spcAft>
          <a:spcPct val="0"/>
        </a:spcAft>
        <a:buFont typeface="Wingdings" pitchFamily="2" charset="2"/>
        <a:buChar char="Ø"/>
        <a:defRPr sz="2000">
          <a:solidFill>
            <a:schemeClr val="tx1"/>
          </a:solidFill>
          <a:latin typeface="+mn-lt"/>
        </a:defRPr>
      </a:lvl8pPr>
      <a:lvl9pPr marL="3886200" indent="-228600" algn="l" rtl="0" eaLnBrk="1" fontAlgn="base" hangingPunct="1">
        <a:spcBef>
          <a:spcPct val="20000"/>
        </a:spcBef>
        <a:spcAft>
          <a:spcPct val="0"/>
        </a:spcAft>
        <a:buFont typeface="Wingdings" pitchFamily="2" charset="2"/>
        <a:buChar char="Ø"/>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bwMode="auto">
          <a:xfrm>
            <a:off x="609600" y="228600"/>
            <a:ext cx="11277600" cy="1143000"/>
          </a:xfrm>
          <a:prstGeom prst="rect">
            <a:avLst/>
          </a:prstGeom>
          <a:noFill/>
          <a:ln w="0">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dirty="0" smtClean="0"/>
          </a:p>
        </p:txBody>
      </p:sp>
      <p:sp>
        <p:nvSpPr>
          <p:cNvPr id="77827" name="Rectangle 3"/>
          <p:cNvSpPr>
            <a:spLocks noGrp="1" noChangeArrowheads="1"/>
          </p:cNvSpPr>
          <p:nvPr>
            <p:ph type="body" idx="1"/>
          </p:nvPr>
        </p:nvSpPr>
        <p:spPr bwMode="auto">
          <a:xfrm>
            <a:off x="609600" y="1600201"/>
            <a:ext cx="109728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77828" name="Rectangle 4"/>
          <p:cNvSpPr>
            <a:spLocks noGrp="1" noChangeArrowheads="1"/>
          </p:cNvSpPr>
          <p:nvPr>
            <p:ph type="dt" sz="half" idx="2"/>
          </p:nvPr>
        </p:nvSpPr>
        <p:spPr bwMode="auto">
          <a:xfrm>
            <a:off x="609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mn-lt"/>
              </a:defRPr>
            </a:lvl1pPr>
          </a:lstStyle>
          <a:p>
            <a:pPr>
              <a:defRPr/>
            </a:pPr>
            <a:endParaRPr lang="en-US"/>
          </a:p>
        </p:txBody>
      </p:sp>
      <p:sp>
        <p:nvSpPr>
          <p:cNvPr id="77829" name="Rectangle 5"/>
          <p:cNvSpPr>
            <a:spLocks noGrp="1" noChangeArrowheads="1"/>
          </p:cNvSpPr>
          <p:nvPr>
            <p:ph type="ftr" sz="quarter" idx="3"/>
          </p:nvPr>
        </p:nvSpPr>
        <p:spPr bwMode="auto">
          <a:xfrm>
            <a:off x="4165600" y="6245225"/>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mn-lt"/>
              </a:defRPr>
            </a:lvl1pPr>
          </a:lstStyle>
          <a:p>
            <a:pPr>
              <a:defRPr/>
            </a:pPr>
            <a:endParaRPr lang="en-US"/>
          </a:p>
        </p:txBody>
      </p:sp>
      <p:sp>
        <p:nvSpPr>
          <p:cNvPr id="77830" name="Rectangle 6"/>
          <p:cNvSpPr>
            <a:spLocks noGrp="1" noChangeArrowheads="1"/>
          </p:cNvSpPr>
          <p:nvPr>
            <p:ph type="sldNum" sz="quarter" idx="4"/>
          </p:nvPr>
        </p:nvSpPr>
        <p:spPr bwMode="auto">
          <a:xfrm>
            <a:off x="8737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mn-lt"/>
              </a:defRPr>
            </a:lvl1pPr>
          </a:lstStyle>
          <a:p>
            <a:pPr>
              <a:defRPr/>
            </a:pPr>
            <a:fld id="{BF8F7396-BEB4-43C3-890E-D039A09002B5}" type="slidenum">
              <a:rPr lang="en-US" smtClean="0"/>
              <a:pPr>
                <a:defRPr/>
              </a:pPr>
              <a:t>‹#›</a:t>
            </a:fld>
            <a:endParaRPr lang="en-US"/>
          </a:p>
        </p:txBody>
      </p:sp>
      <p:sp>
        <p:nvSpPr>
          <p:cNvPr id="77831" name="Line 7"/>
          <p:cNvSpPr>
            <a:spLocks noChangeShapeType="1"/>
          </p:cNvSpPr>
          <p:nvPr/>
        </p:nvSpPr>
        <p:spPr bwMode="auto">
          <a:xfrm>
            <a:off x="0" y="1447800"/>
            <a:ext cx="12192000" cy="0"/>
          </a:xfrm>
          <a:prstGeom prst="line">
            <a:avLst/>
          </a:prstGeom>
          <a:noFill/>
          <a:ln w="76200" cmpd="tri">
            <a:solidFill>
              <a:srgbClr val="003CFE"/>
            </a:solidFill>
            <a:round/>
            <a:headEnd/>
            <a:tailEnd/>
          </a:ln>
          <a:effectLst/>
        </p:spPr>
        <p:txBody>
          <a:bodyPr/>
          <a:lstStyle/>
          <a:p>
            <a:pPr eaLnBrk="1" hangingPunct="1"/>
            <a:endParaRPr lang="en-US" sz="1800">
              <a:solidFill>
                <a:srgbClr val="000000"/>
              </a:solidFill>
              <a:latin typeface="Arial" charset="0"/>
              <a:cs typeface="Arial" charset="0"/>
            </a:endParaRPr>
          </a:p>
        </p:txBody>
      </p:sp>
    </p:spTree>
    <p:extLst>
      <p:ext uri="{BB962C8B-B14F-4D97-AF65-F5344CB8AC3E}">
        <p14:creationId xmlns:p14="http://schemas.microsoft.com/office/powerpoint/2010/main" val="3050289261"/>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Lst>
  <p:transition>
    <p:fade/>
  </p:transition>
  <p:timing>
    <p:tnLst>
      <p:par>
        <p:cTn id="1" dur="indefinite" restart="never" nodeType="tmRoot"/>
      </p:par>
    </p:tnLst>
  </p:timing>
  <p:txStyles>
    <p:titleStyle>
      <a:lvl1pPr algn="ctr" rtl="0" eaLnBrk="1" fontAlgn="base" hangingPunct="1">
        <a:spcBef>
          <a:spcPct val="0"/>
        </a:spcBef>
        <a:spcAft>
          <a:spcPct val="0"/>
        </a:spcAft>
        <a:defRPr sz="4400" b="0">
          <a:solidFill>
            <a:schemeClr val="tx2"/>
          </a:solidFill>
          <a:latin typeface="+mj-lt"/>
          <a:ea typeface="+mj-ea"/>
          <a:cs typeface="+mj-cs"/>
        </a:defRPr>
      </a:lvl1pPr>
      <a:lvl2pPr algn="ctr" rtl="0" eaLnBrk="1" fontAlgn="base" hangingPunct="1">
        <a:spcBef>
          <a:spcPct val="0"/>
        </a:spcBef>
        <a:spcAft>
          <a:spcPct val="0"/>
        </a:spcAft>
        <a:defRPr sz="4400" b="1">
          <a:solidFill>
            <a:schemeClr val="tx2"/>
          </a:solidFill>
          <a:latin typeface="Candara" pitchFamily="34" charset="0"/>
        </a:defRPr>
      </a:lvl2pPr>
      <a:lvl3pPr algn="ctr" rtl="0" eaLnBrk="1" fontAlgn="base" hangingPunct="1">
        <a:spcBef>
          <a:spcPct val="0"/>
        </a:spcBef>
        <a:spcAft>
          <a:spcPct val="0"/>
        </a:spcAft>
        <a:defRPr sz="4400" b="1">
          <a:solidFill>
            <a:schemeClr val="tx2"/>
          </a:solidFill>
          <a:latin typeface="Candara" pitchFamily="34" charset="0"/>
        </a:defRPr>
      </a:lvl3pPr>
      <a:lvl4pPr algn="ctr" rtl="0" eaLnBrk="1" fontAlgn="base" hangingPunct="1">
        <a:spcBef>
          <a:spcPct val="0"/>
        </a:spcBef>
        <a:spcAft>
          <a:spcPct val="0"/>
        </a:spcAft>
        <a:defRPr sz="4400" b="1">
          <a:solidFill>
            <a:schemeClr val="tx2"/>
          </a:solidFill>
          <a:latin typeface="Candara" pitchFamily="34" charset="0"/>
        </a:defRPr>
      </a:lvl4pPr>
      <a:lvl5pPr algn="ctr" rtl="0" eaLnBrk="1" fontAlgn="base" hangingPunct="1">
        <a:spcBef>
          <a:spcPct val="0"/>
        </a:spcBef>
        <a:spcAft>
          <a:spcPct val="0"/>
        </a:spcAft>
        <a:defRPr sz="4400" b="1">
          <a:solidFill>
            <a:schemeClr val="tx2"/>
          </a:solidFill>
          <a:latin typeface="Candara" pitchFamily="34" charset="0"/>
        </a:defRPr>
      </a:lvl5pPr>
      <a:lvl6pPr marL="457200" algn="ctr" rtl="0" eaLnBrk="1" fontAlgn="base" hangingPunct="1">
        <a:spcBef>
          <a:spcPct val="0"/>
        </a:spcBef>
        <a:spcAft>
          <a:spcPct val="0"/>
        </a:spcAft>
        <a:defRPr sz="4400" b="1">
          <a:solidFill>
            <a:schemeClr val="tx2"/>
          </a:solidFill>
          <a:latin typeface="Candara" pitchFamily="34" charset="0"/>
        </a:defRPr>
      </a:lvl6pPr>
      <a:lvl7pPr marL="914400" algn="ctr" rtl="0" eaLnBrk="1" fontAlgn="base" hangingPunct="1">
        <a:spcBef>
          <a:spcPct val="0"/>
        </a:spcBef>
        <a:spcAft>
          <a:spcPct val="0"/>
        </a:spcAft>
        <a:defRPr sz="4400" b="1">
          <a:solidFill>
            <a:schemeClr val="tx2"/>
          </a:solidFill>
          <a:latin typeface="Candara" pitchFamily="34" charset="0"/>
        </a:defRPr>
      </a:lvl7pPr>
      <a:lvl8pPr marL="1371600" algn="ctr" rtl="0" eaLnBrk="1" fontAlgn="base" hangingPunct="1">
        <a:spcBef>
          <a:spcPct val="0"/>
        </a:spcBef>
        <a:spcAft>
          <a:spcPct val="0"/>
        </a:spcAft>
        <a:defRPr sz="4400" b="1">
          <a:solidFill>
            <a:schemeClr val="tx2"/>
          </a:solidFill>
          <a:latin typeface="Candara" pitchFamily="34" charset="0"/>
        </a:defRPr>
      </a:lvl8pPr>
      <a:lvl9pPr marL="1828800" algn="ctr" rtl="0" eaLnBrk="1" fontAlgn="base" hangingPunct="1">
        <a:spcBef>
          <a:spcPct val="0"/>
        </a:spcBef>
        <a:spcAft>
          <a:spcPct val="0"/>
        </a:spcAft>
        <a:defRPr sz="4400" b="1">
          <a:solidFill>
            <a:schemeClr val="tx2"/>
          </a:solidFill>
          <a:latin typeface="Candara" pitchFamily="34" charset="0"/>
        </a:defRPr>
      </a:lvl9pPr>
    </p:titleStyle>
    <p:bodyStyle>
      <a:lvl1pPr marL="342900" indent="-342900" algn="l" rtl="0" eaLnBrk="1" fontAlgn="base" hangingPunct="1">
        <a:spcBef>
          <a:spcPct val="20000"/>
        </a:spcBef>
        <a:spcAft>
          <a:spcPct val="0"/>
        </a:spcAft>
        <a:buClr>
          <a:srgbClr val="0070C0"/>
        </a:buClr>
        <a:buSzPct val="150000"/>
        <a:buFont typeface="Candara" pitchFamily="34" charset="0"/>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lr>
          <a:srgbClr val="0070C0"/>
        </a:buClr>
        <a:buSzPct val="150000"/>
        <a:buFont typeface="Candara" pitchFamily="34" charset="0"/>
        <a:buChar char="•"/>
        <a:defRPr sz="2800">
          <a:solidFill>
            <a:schemeClr val="tx1"/>
          </a:solidFill>
          <a:latin typeface="+mn-lt"/>
        </a:defRPr>
      </a:lvl2pPr>
      <a:lvl3pPr marL="1143000" indent="-228600" algn="l" rtl="0" eaLnBrk="1" fontAlgn="base" hangingPunct="1">
        <a:spcBef>
          <a:spcPct val="20000"/>
        </a:spcBef>
        <a:spcAft>
          <a:spcPct val="0"/>
        </a:spcAft>
        <a:buClr>
          <a:srgbClr val="0070C0"/>
        </a:buClr>
        <a:buSzPct val="150000"/>
        <a:buFont typeface="Candara" pitchFamily="34" charset="0"/>
        <a:buChar char="•"/>
        <a:defRPr sz="2400">
          <a:solidFill>
            <a:schemeClr val="tx1"/>
          </a:solidFill>
          <a:latin typeface="+mn-lt"/>
        </a:defRPr>
      </a:lvl3pPr>
      <a:lvl4pPr marL="1600200" indent="-228600" algn="l" rtl="0" eaLnBrk="1" fontAlgn="base" hangingPunct="1">
        <a:spcBef>
          <a:spcPct val="20000"/>
        </a:spcBef>
        <a:spcAft>
          <a:spcPct val="0"/>
        </a:spcAft>
        <a:buClr>
          <a:srgbClr val="0070C0"/>
        </a:buClr>
        <a:buSzPct val="150000"/>
        <a:buFont typeface="Candara" pitchFamily="34" charset="0"/>
        <a:buChar char="•"/>
        <a:defRPr sz="2000">
          <a:solidFill>
            <a:schemeClr val="tx1"/>
          </a:solidFill>
          <a:latin typeface="+mn-lt"/>
        </a:defRPr>
      </a:lvl4pPr>
      <a:lvl5pPr marL="2057400" indent="-228600" algn="l" rtl="0" eaLnBrk="1" fontAlgn="base" hangingPunct="1">
        <a:spcBef>
          <a:spcPct val="20000"/>
        </a:spcBef>
        <a:spcAft>
          <a:spcPct val="0"/>
        </a:spcAft>
        <a:buClr>
          <a:srgbClr val="0070C0"/>
        </a:buClr>
        <a:buSzPct val="150000"/>
        <a:buFont typeface="Candara" pitchFamily="34" charset="0"/>
        <a:buChar char="•"/>
        <a:defRPr sz="2000">
          <a:solidFill>
            <a:schemeClr val="tx1"/>
          </a:solidFill>
          <a:latin typeface="+mn-lt"/>
        </a:defRPr>
      </a:lvl5pPr>
      <a:lvl6pPr marL="2514600" indent="-228600" algn="l" rtl="0" eaLnBrk="1" fontAlgn="base" hangingPunct="1">
        <a:spcBef>
          <a:spcPct val="20000"/>
        </a:spcBef>
        <a:spcAft>
          <a:spcPct val="0"/>
        </a:spcAft>
        <a:buFont typeface="Wingdings" pitchFamily="2" charset="2"/>
        <a:buChar char="Ø"/>
        <a:defRPr sz="2000">
          <a:solidFill>
            <a:schemeClr val="tx1"/>
          </a:solidFill>
          <a:latin typeface="+mn-lt"/>
        </a:defRPr>
      </a:lvl6pPr>
      <a:lvl7pPr marL="2971800" indent="-228600" algn="l" rtl="0" eaLnBrk="1" fontAlgn="base" hangingPunct="1">
        <a:spcBef>
          <a:spcPct val="20000"/>
        </a:spcBef>
        <a:spcAft>
          <a:spcPct val="0"/>
        </a:spcAft>
        <a:buFont typeface="Wingdings" pitchFamily="2" charset="2"/>
        <a:buChar char="Ø"/>
        <a:defRPr sz="2000">
          <a:solidFill>
            <a:schemeClr val="tx1"/>
          </a:solidFill>
          <a:latin typeface="+mn-lt"/>
        </a:defRPr>
      </a:lvl7pPr>
      <a:lvl8pPr marL="3429000" indent="-228600" algn="l" rtl="0" eaLnBrk="1" fontAlgn="base" hangingPunct="1">
        <a:spcBef>
          <a:spcPct val="20000"/>
        </a:spcBef>
        <a:spcAft>
          <a:spcPct val="0"/>
        </a:spcAft>
        <a:buFont typeface="Wingdings" pitchFamily="2" charset="2"/>
        <a:buChar char="Ø"/>
        <a:defRPr sz="2000">
          <a:solidFill>
            <a:schemeClr val="tx1"/>
          </a:solidFill>
          <a:latin typeface="+mn-lt"/>
        </a:defRPr>
      </a:lvl8pPr>
      <a:lvl9pPr marL="3886200" indent="-228600" algn="l" rtl="0" eaLnBrk="1" fontAlgn="base" hangingPunct="1">
        <a:spcBef>
          <a:spcPct val="20000"/>
        </a:spcBef>
        <a:spcAft>
          <a:spcPct val="0"/>
        </a:spcAft>
        <a:buFont typeface="Wingdings" pitchFamily="2" charset="2"/>
        <a:buChar char="Ø"/>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3" Type="http://schemas.openxmlformats.org/officeDocument/2006/relationships/hyperlink" Target="https://www.who.int/water_sanitation_health/water-quality/guidelines/en/" TargetMode="External"/><Relationship Id="rId7" Type="http://schemas.openxmlformats.org/officeDocument/2006/relationships/hyperlink" Target="https://github.com/monroews/CEE4590/raw/master/LADWP/dw_regulations_2019_04_16.pdf" TargetMode="External"/><Relationship Id="rId2" Type="http://schemas.openxmlformats.org/officeDocument/2006/relationships/notesSlide" Target="../notesSlides/notesSlide1.xml"/><Relationship Id="rId1" Type="http://schemas.openxmlformats.org/officeDocument/2006/relationships/slideLayout" Target="../slideLayouts/slideLayout22.xml"/><Relationship Id="rId6" Type="http://schemas.openxmlformats.org/officeDocument/2006/relationships/hyperlink" Target="https://www.epa.gov/dwreginfo/primacy-enforcement-responsibility-public-water-systems" TargetMode="External"/><Relationship Id="rId5" Type="http://schemas.openxmlformats.org/officeDocument/2006/relationships/hyperlink" Target="https://www.epa.gov/ground-water-and-drinking-water" TargetMode="External"/><Relationship Id="rId4" Type="http://schemas.openxmlformats.org/officeDocument/2006/relationships/hyperlink" Target="https://www.who.int/water_sanitation_health/publications/drinking-water-quality-guidelines-4-including-1st-addendum/en/" TargetMode="External"/></Relationships>
</file>

<file path=ppt/slides/_rels/slide3.xml.rels><?xml version="1.0" encoding="UTF-8" standalone="yes"?>
<Relationships xmlns="http://schemas.openxmlformats.org/package/2006/relationships"><Relationship Id="rId8" Type="http://schemas.openxmlformats.org/officeDocument/2006/relationships/hyperlink" Target="https://www.epa.gov/dwreginfo/ground-water-rule" TargetMode="External"/><Relationship Id="rId13" Type="http://schemas.openxmlformats.org/officeDocument/2006/relationships/hyperlink" Target="https://www.epa.gov/dwreginfo/public-notification-rule" TargetMode="External"/><Relationship Id="rId3" Type="http://schemas.openxmlformats.org/officeDocument/2006/relationships/hyperlink" Target="https://www.epa.gov/dwreginfo/chemical-contaminant-rules" TargetMode="External"/><Relationship Id="rId7" Type="http://schemas.openxmlformats.org/officeDocument/2006/relationships/hyperlink" Target="https://www.epa.gov/dwreginfo/aircraft-drinking-water-rule" TargetMode="External"/><Relationship Id="rId12" Type="http://schemas.openxmlformats.org/officeDocument/2006/relationships/hyperlink" Target="https://www.epa.gov/ccr" TargetMode="External"/><Relationship Id="rId2" Type="http://schemas.openxmlformats.org/officeDocument/2006/relationships/notesSlide" Target="../notesSlides/notesSlide2.xml"/><Relationship Id="rId16" Type="http://schemas.openxmlformats.org/officeDocument/2006/relationships/hyperlink" Target="https://www.epa.gov/dwucmr" TargetMode="External"/><Relationship Id="rId1" Type="http://schemas.openxmlformats.org/officeDocument/2006/relationships/slideLayout" Target="../slideLayouts/slideLayout22.xml"/><Relationship Id="rId6" Type="http://schemas.openxmlformats.org/officeDocument/2006/relationships/hyperlink" Target="https://www.epa.gov/dwreginfo/variances-and-exemptions" TargetMode="External"/><Relationship Id="rId11" Type="http://schemas.openxmlformats.org/officeDocument/2006/relationships/hyperlink" Target="https://www.epa.gov/dwreginfo/revised-total-coliform-rule-and-total-coliform-rule" TargetMode="External"/><Relationship Id="rId5" Type="http://schemas.openxmlformats.org/officeDocument/2006/relationships/hyperlink" Target="https://www.epa.gov/dwreginfo/radionuclides-rule" TargetMode="External"/><Relationship Id="rId15" Type="http://schemas.openxmlformats.org/officeDocument/2006/relationships/hyperlink" Target="https://www.epa.gov/ground-water-and-drinking-water/national-primary-drinking-water-regulations" TargetMode="External"/><Relationship Id="rId10" Type="http://schemas.openxmlformats.org/officeDocument/2006/relationships/hyperlink" Target="https://www.epa.gov/dwreginfo/surface-water-treatment-rules" TargetMode="External"/><Relationship Id="rId4" Type="http://schemas.openxmlformats.org/officeDocument/2006/relationships/hyperlink" Target="https://www.epa.gov/dwreginfo/lead-and-copper-rule" TargetMode="External"/><Relationship Id="rId9" Type="http://schemas.openxmlformats.org/officeDocument/2006/relationships/hyperlink" Target="https://www.epa.gov/dwreginfo/stage-1-and-stage-2-disinfectants-and-disinfection-byproducts-rules" TargetMode="External"/><Relationship Id="rId14" Type="http://schemas.openxmlformats.org/officeDocument/2006/relationships/hyperlink" Target="https://www.epa.gov/ccl" TargetMode="External"/></Relationships>
</file>

<file path=ppt/slides/_rels/slide4.xml.rels><?xml version="1.0" encoding="UTF-8" standalone="yes"?>
<Relationships xmlns="http://schemas.openxmlformats.org/package/2006/relationships"><Relationship Id="rId2" Type="http://schemas.openxmlformats.org/officeDocument/2006/relationships/hyperlink" Target="https://www.epa.gov/ccl/definition-contaminant" TargetMode="External"/><Relationship Id="rId1" Type="http://schemas.openxmlformats.org/officeDocument/2006/relationships/slideLayout" Target="../slideLayouts/slideLayout22.xml"/></Relationships>
</file>

<file path=ppt/slides/_rels/slide5.xml.rels><?xml version="1.0" encoding="UTF-8" standalone="yes"?>
<Relationships xmlns="http://schemas.openxmlformats.org/package/2006/relationships"><Relationship Id="rId2" Type="http://schemas.openxmlformats.org/officeDocument/2006/relationships/hyperlink" Target="https://www.sciencedaily.com/releases/2017/02/170201092656.htm" TargetMode="External"/><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smtClean="0"/>
              <a:t>Monroe Weber-Shirk</a:t>
            </a:r>
          </a:p>
          <a:p>
            <a:r>
              <a:rPr lang="en-US" dirty="0" smtClean="0"/>
              <a:t>CEE 4590: </a:t>
            </a:r>
            <a:endParaRPr lang="en-US" dirty="0"/>
          </a:p>
        </p:txBody>
      </p:sp>
      <p:sp>
        <p:nvSpPr>
          <p:cNvPr id="2" name="Title 1"/>
          <p:cNvSpPr>
            <a:spLocks noGrp="1"/>
          </p:cNvSpPr>
          <p:nvPr>
            <p:ph type="ctrTitle" sz="quarter"/>
          </p:nvPr>
        </p:nvSpPr>
        <p:spPr/>
        <p:txBody>
          <a:bodyPr/>
          <a:lstStyle/>
          <a:p>
            <a:r>
              <a:rPr lang="en-US" dirty="0" smtClean="0"/>
              <a:t>Water Quality:</a:t>
            </a:r>
            <a:r>
              <a:rPr lang="en-US" dirty="0"/>
              <a:t/>
            </a:r>
            <a:br>
              <a:rPr lang="en-US" dirty="0"/>
            </a:br>
            <a:r>
              <a:rPr lang="en-US" dirty="0" smtClean="0"/>
              <a:t>Regulations and </a:t>
            </a:r>
            <a:br>
              <a:rPr lang="en-US" dirty="0" smtClean="0"/>
            </a:br>
            <a:r>
              <a:rPr lang="en-US" dirty="0" smtClean="0"/>
              <a:t>Contaminants</a:t>
            </a:r>
            <a:endParaRPr lang="en-US" dirty="0"/>
          </a:p>
        </p:txBody>
      </p:sp>
    </p:spTree>
    <p:extLst>
      <p:ext uri="{BB962C8B-B14F-4D97-AF65-F5344CB8AC3E}">
        <p14:creationId xmlns:p14="http://schemas.microsoft.com/office/powerpoint/2010/main" val="958638947"/>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Regulatory Framework</a:t>
            </a:r>
            <a:endParaRPr lang="en-US" dirty="0"/>
          </a:p>
        </p:txBody>
      </p:sp>
      <p:sp>
        <p:nvSpPr>
          <p:cNvPr id="3" name="Content Placeholder 2"/>
          <p:cNvSpPr>
            <a:spLocks noGrp="1"/>
          </p:cNvSpPr>
          <p:nvPr>
            <p:ph idx="1"/>
          </p:nvPr>
        </p:nvSpPr>
        <p:spPr/>
        <p:txBody>
          <a:bodyPr/>
          <a:lstStyle/>
          <a:p>
            <a:r>
              <a:rPr lang="en-US" sz="2800" dirty="0" smtClean="0"/>
              <a:t>World Health Organization: </a:t>
            </a:r>
            <a:r>
              <a:rPr lang="en-US" sz="2800" dirty="0" smtClean="0">
                <a:hlinkClick r:id="rId3"/>
              </a:rPr>
              <a:t>Water Quality Guidelines</a:t>
            </a:r>
            <a:endParaRPr lang="en-US" sz="2800" dirty="0" smtClean="0"/>
          </a:p>
          <a:p>
            <a:pPr lvl="1"/>
            <a:r>
              <a:rPr lang="en-US" sz="2400" dirty="0"/>
              <a:t>WHO produces international norms on water quality and human health in the form of guidelines that are used as the basis for regulation and standard setting world-wide</a:t>
            </a:r>
            <a:r>
              <a:rPr lang="en-US" sz="2400" dirty="0" smtClean="0"/>
              <a:t>.</a:t>
            </a:r>
          </a:p>
          <a:p>
            <a:pPr lvl="1"/>
            <a:r>
              <a:rPr lang="en-US" sz="2400" dirty="0">
                <a:hlinkClick r:id="rId4"/>
              </a:rPr>
              <a:t>Guidelines for drinking-water </a:t>
            </a:r>
            <a:r>
              <a:rPr lang="en-US" sz="2400" dirty="0" smtClean="0">
                <a:hlinkClick r:id="rId4"/>
              </a:rPr>
              <a:t>quality</a:t>
            </a:r>
            <a:endParaRPr lang="en-US" sz="2400" dirty="0"/>
          </a:p>
          <a:p>
            <a:r>
              <a:rPr lang="en-US" sz="2800" dirty="0" smtClean="0"/>
              <a:t>United States Environmental Protection Agency: </a:t>
            </a:r>
            <a:r>
              <a:rPr lang="en-US" sz="2800" dirty="0" smtClean="0">
                <a:hlinkClick r:id="rId5"/>
              </a:rPr>
              <a:t>Drinking Water</a:t>
            </a:r>
            <a:endParaRPr lang="en-US" sz="2800" dirty="0" smtClean="0"/>
          </a:p>
          <a:p>
            <a:pPr lvl="1"/>
            <a:r>
              <a:rPr lang="en-US" sz="2400" dirty="0">
                <a:hlinkClick r:id="rId6"/>
              </a:rPr>
              <a:t>EPA delegates primary enforcement responsibility (also called primacy) </a:t>
            </a:r>
            <a:r>
              <a:rPr lang="en-US" sz="2400" dirty="0"/>
              <a:t>for public water systems to states and Indian Tribes if they meet certain requirements. EPA recently released revisions to the primacy </a:t>
            </a:r>
            <a:r>
              <a:rPr lang="en-US" sz="2400" dirty="0" smtClean="0"/>
              <a:t>requirements.</a:t>
            </a:r>
            <a:endParaRPr lang="en-US" sz="2400" dirty="0" smtClean="0"/>
          </a:p>
          <a:p>
            <a:r>
              <a:rPr lang="en-US" sz="2800" dirty="0">
                <a:hlinkClick r:id="rId7"/>
              </a:rPr>
              <a:t>California Regulations Related to Drinking Water</a:t>
            </a:r>
            <a:endParaRPr lang="en-US" sz="2800" dirty="0" smtClean="0"/>
          </a:p>
          <a:p>
            <a:pPr lvl="1"/>
            <a:endParaRPr lang="en-US" sz="2400" dirty="0"/>
          </a:p>
        </p:txBody>
      </p:sp>
    </p:spTree>
    <p:extLst>
      <p:ext uri="{BB962C8B-B14F-4D97-AF65-F5344CB8AC3E}">
        <p14:creationId xmlns:p14="http://schemas.microsoft.com/office/powerpoint/2010/main" val="1152460770"/>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EPA regulations</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4105670791"/>
              </p:ext>
            </p:extLst>
          </p:nvPr>
        </p:nvGraphicFramePr>
        <p:xfrm>
          <a:off x="609600" y="1760061"/>
          <a:ext cx="10972800" cy="4846320"/>
        </p:xfrm>
        <a:graphic>
          <a:graphicData uri="http://schemas.openxmlformats.org/drawingml/2006/table">
            <a:tbl>
              <a:tblPr/>
              <a:tblGrid>
                <a:gridCol w="5486400">
                  <a:extLst>
                    <a:ext uri="{9D8B030D-6E8A-4147-A177-3AD203B41FA5}">
                      <a16:colId xmlns:a16="http://schemas.microsoft.com/office/drawing/2014/main" val="2914247425"/>
                    </a:ext>
                  </a:extLst>
                </a:gridCol>
                <a:gridCol w="5486400">
                  <a:extLst>
                    <a:ext uri="{9D8B030D-6E8A-4147-A177-3AD203B41FA5}">
                      <a16:colId xmlns:a16="http://schemas.microsoft.com/office/drawing/2014/main" val="3111206170"/>
                    </a:ext>
                  </a:extLst>
                </a:gridCol>
              </a:tblGrid>
              <a:tr h="0">
                <a:tc>
                  <a:txBody>
                    <a:bodyPr/>
                    <a:lstStyle/>
                    <a:p>
                      <a:pPr algn="l" fontAlgn="ctr"/>
                      <a:r>
                        <a:rPr lang="en-US" b="1">
                          <a:effectLst/>
                        </a:rPr>
                        <a:t>Contaminant Type</a:t>
                      </a:r>
                    </a:p>
                  </a:txBody>
                  <a:tcPr anchor="ctr">
                    <a:lnL w="7620" cap="flat" cmpd="sng" algn="ctr">
                      <a:solidFill>
                        <a:srgbClr val="5B616B"/>
                      </a:solidFill>
                      <a:prstDash val="solid"/>
                      <a:round/>
                      <a:headEnd type="none" w="med" len="med"/>
                      <a:tailEnd type="none" w="med" len="med"/>
                    </a:lnL>
                    <a:lnR w="7620" cap="flat" cmpd="sng" algn="ctr">
                      <a:solidFill>
                        <a:srgbClr val="5B616B"/>
                      </a:solidFill>
                      <a:prstDash val="solid"/>
                      <a:round/>
                      <a:headEnd type="none" w="med" len="med"/>
                      <a:tailEnd type="none" w="med" len="med"/>
                    </a:lnR>
                    <a:lnT w="7620" cap="flat" cmpd="sng" algn="ctr">
                      <a:solidFill>
                        <a:srgbClr val="5B616B"/>
                      </a:solidFill>
                      <a:prstDash val="solid"/>
                      <a:round/>
                      <a:headEnd type="none" w="med" len="med"/>
                      <a:tailEnd type="none" w="med" len="med"/>
                    </a:lnT>
                    <a:lnB w="7620" cap="flat" cmpd="sng" algn="ctr">
                      <a:solidFill>
                        <a:srgbClr val="5B616B"/>
                      </a:solidFill>
                      <a:prstDash val="solid"/>
                      <a:round/>
                      <a:headEnd type="none" w="med" len="med"/>
                      <a:tailEnd type="none" w="med" len="med"/>
                    </a:lnB>
                    <a:solidFill>
                      <a:srgbClr val="F1F1F1"/>
                    </a:solidFill>
                  </a:tcPr>
                </a:tc>
                <a:tc>
                  <a:txBody>
                    <a:bodyPr/>
                    <a:lstStyle/>
                    <a:p>
                      <a:pPr algn="l" fontAlgn="ctr"/>
                      <a:r>
                        <a:rPr lang="en-US" b="1">
                          <a:effectLst/>
                        </a:rPr>
                        <a:t>Regulation</a:t>
                      </a:r>
                    </a:p>
                  </a:txBody>
                  <a:tcPr anchor="ctr">
                    <a:lnL w="7620" cap="flat" cmpd="sng" algn="ctr">
                      <a:solidFill>
                        <a:srgbClr val="5B616B"/>
                      </a:solidFill>
                      <a:prstDash val="solid"/>
                      <a:round/>
                      <a:headEnd type="none" w="med" len="med"/>
                      <a:tailEnd type="none" w="med" len="med"/>
                    </a:lnL>
                    <a:lnR w="7620" cap="flat" cmpd="sng" algn="ctr">
                      <a:solidFill>
                        <a:srgbClr val="5B616B"/>
                      </a:solidFill>
                      <a:prstDash val="solid"/>
                      <a:round/>
                      <a:headEnd type="none" w="med" len="med"/>
                      <a:tailEnd type="none" w="med" len="med"/>
                    </a:lnR>
                    <a:lnT w="7620" cap="flat" cmpd="sng" algn="ctr">
                      <a:solidFill>
                        <a:srgbClr val="5B616B"/>
                      </a:solidFill>
                      <a:prstDash val="solid"/>
                      <a:round/>
                      <a:headEnd type="none" w="med" len="med"/>
                      <a:tailEnd type="none" w="med" len="med"/>
                    </a:lnT>
                    <a:lnB w="7620" cap="flat" cmpd="sng" algn="ctr">
                      <a:solidFill>
                        <a:srgbClr val="5B616B"/>
                      </a:solidFill>
                      <a:prstDash val="solid"/>
                      <a:round/>
                      <a:headEnd type="none" w="med" len="med"/>
                      <a:tailEnd type="none" w="med" len="med"/>
                    </a:lnB>
                    <a:solidFill>
                      <a:srgbClr val="F1F1F1"/>
                    </a:solidFill>
                  </a:tcPr>
                </a:tc>
                <a:extLst>
                  <a:ext uri="{0D108BD9-81ED-4DB2-BD59-A6C34878D82A}">
                    <a16:rowId xmlns:a16="http://schemas.microsoft.com/office/drawing/2014/main" val="2740068257"/>
                  </a:ext>
                </a:extLst>
              </a:tr>
              <a:tr h="0">
                <a:tc>
                  <a:txBody>
                    <a:bodyPr/>
                    <a:lstStyle/>
                    <a:p>
                      <a:pPr algn="l" fontAlgn="ctr"/>
                      <a:r>
                        <a:rPr lang="en-US" b="1">
                          <a:effectLst/>
                        </a:rPr>
                        <a:t>Chemical contaminants</a:t>
                      </a:r>
                      <a:endParaRPr lang="en-US">
                        <a:effectLst/>
                      </a:endParaRPr>
                    </a:p>
                  </a:txBody>
                  <a:tcPr anchor="ctr">
                    <a:lnL w="7620" cap="flat" cmpd="sng" algn="ctr">
                      <a:solidFill>
                        <a:srgbClr val="5B616B"/>
                      </a:solidFill>
                      <a:prstDash val="solid"/>
                      <a:round/>
                      <a:headEnd type="none" w="med" len="med"/>
                      <a:tailEnd type="none" w="med" len="med"/>
                    </a:lnL>
                    <a:lnR w="7620" cap="flat" cmpd="sng" algn="ctr">
                      <a:solidFill>
                        <a:srgbClr val="5B616B"/>
                      </a:solidFill>
                      <a:prstDash val="solid"/>
                      <a:round/>
                      <a:headEnd type="none" w="med" len="med"/>
                      <a:tailEnd type="none" w="med" len="med"/>
                    </a:lnR>
                    <a:lnT w="7620" cap="flat" cmpd="sng" algn="ctr">
                      <a:solidFill>
                        <a:srgbClr val="5B616B"/>
                      </a:solidFill>
                      <a:prstDash val="solid"/>
                      <a:round/>
                      <a:headEnd type="none" w="med" len="med"/>
                      <a:tailEnd type="none" w="med" len="med"/>
                    </a:lnT>
                    <a:lnB w="7620" cap="flat" cmpd="sng" algn="ctr">
                      <a:solidFill>
                        <a:srgbClr val="5B616B"/>
                      </a:solidFill>
                      <a:prstDash val="solid"/>
                      <a:round/>
                      <a:headEnd type="none" w="med" len="med"/>
                      <a:tailEnd type="none" w="med" len="med"/>
                    </a:lnB>
                    <a:solidFill>
                      <a:srgbClr val="FFFFFF"/>
                    </a:solidFill>
                  </a:tcPr>
                </a:tc>
                <a:tc>
                  <a:txBody>
                    <a:bodyPr/>
                    <a:lstStyle/>
                    <a:p>
                      <a:pPr algn="l" fontAlgn="ctr">
                        <a:buFont typeface="Arial" panose="020B0604020202020204" pitchFamily="34" charset="0"/>
                        <a:buChar char="•"/>
                      </a:pPr>
                      <a:r>
                        <a:rPr lang="en-US" dirty="0">
                          <a:solidFill>
                            <a:srgbClr val="4C2C92"/>
                          </a:solidFill>
                          <a:effectLst/>
                          <a:hlinkClick r:id="rId3"/>
                        </a:rPr>
                        <a:t>Arsenic rule</a:t>
                      </a:r>
                      <a:endParaRPr lang="en-US" dirty="0">
                        <a:effectLst/>
                      </a:endParaRPr>
                    </a:p>
                    <a:p>
                      <a:pPr algn="l" fontAlgn="ctr">
                        <a:buFont typeface="Arial" panose="020B0604020202020204" pitchFamily="34" charset="0"/>
                        <a:buChar char="•"/>
                      </a:pPr>
                      <a:r>
                        <a:rPr lang="en-US" dirty="0">
                          <a:solidFill>
                            <a:srgbClr val="4C2C92"/>
                          </a:solidFill>
                          <a:effectLst/>
                          <a:hlinkClick r:id="rId3"/>
                        </a:rPr>
                        <a:t>Chemical contaminant rules</a:t>
                      </a:r>
                      <a:endParaRPr lang="en-US" dirty="0">
                        <a:effectLst/>
                      </a:endParaRPr>
                    </a:p>
                    <a:p>
                      <a:pPr algn="l" fontAlgn="ctr">
                        <a:buFont typeface="Arial" panose="020B0604020202020204" pitchFamily="34" charset="0"/>
                        <a:buChar char="•"/>
                      </a:pPr>
                      <a:r>
                        <a:rPr lang="en-US" dirty="0">
                          <a:solidFill>
                            <a:srgbClr val="4C2C92"/>
                          </a:solidFill>
                          <a:effectLst/>
                          <a:hlinkClick r:id="rId4"/>
                        </a:rPr>
                        <a:t>Lead and copper rule</a:t>
                      </a:r>
                      <a:endParaRPr lang="en-US" dirty="0">
                        <a:effectLst/>
                      </a:endParaRPr>
                    </a:p>
                    <a:p>
                      <a:pPr algn="l" fontAlgn="ctr">
                        <a:buFont typeface="Arial" panose="020B0604020202020204" pitchFamily="34" charset="0"/>
                        <a:buChar char="•"/>
                      </a:pPr>
                      <a:r>
                        <a:rPr lang="en-US" dirty="0">
                          <a:solidFill>
                            <a:srgbClr val="4C2C92"/>
                          </a:solidFill>
                          <a:effectLst/>
                          <a:hlinkClick r:id="rId5"/>
                        </a:rPr>
                        <a:t>Radionuclides rule</a:t>
                      </a:r>
                      <a:endParaRPr lang="en-US" dirty="0">
                        <a:effectLst/>
                      </a:endParaRPr>
                    </a:p>
                    <a:p>
                      <a:pPr algn="l" fontAlgn="ctr">
                        <a:buFont typeface="Arial" panose="020B0604020202020204" pitchFamily="34" charset="0"/>
                        <a:buChar char="•"/>
                      </a:pPr>
                      <a:r>
                        <a:rPr lang="en-US" dirty="0">
                          <a:solidFill>
                            <a:srgbClr val="4C2C92"/>
                          </a:solidFill>
                          <a:effectLst/>
                          <a:hlinkClick r:id="rId6"/>
                        </a:rPr>
                        <a:t>Variance and exemptions rule</a:t>
                      </a:r>
                      <a:endParaRPr lang="en-US" dirty="0">
                        <a:effectLst/>
                      </a:endParaRPr>
                    </a:p>
                  </a:txBody>
                  <a:tcPr anchor="ctr">
                    <a:lnL w="7620" cap="flat" cmpd="sng" algn="ctr">
                      <a:solidFill>
                        <a:srgbClr val="5B616B"/>
                      </a:solidFill>
                      <a:prstDash val="solid"/>
                      <a:round/>
                      <a:headEnd type="none" w="med" len="med"/>
                      <a:tailEnd type="none" w="med" len="med"/>
                    </a:lnL>
                    <a:lnR w="7620" cap="flat" cmpd="sng" algn="ctr">
                      <a:solidFill>
                        <a:srgbClr val="5B616B"/>
                      </a:solidFill>
                      <a:prstDash val="solid"/>
                      <a:round/>
                      <a:headEnd type="none" w="med" len="med"/>
                      <a:tailEnd type="none" w="med" len="med"/>
                    </a:lnR>
                    <a:lnT w="7620" cap="flat" cmpd="sng" algn="ctr">
                      <a:solidFill>
                        <a:srgbClr val="5B616B"/>
                      </a:solidFill>
                      <a:prstDash val="solid"/>
                      <a:round/>
                      <a:headEnd type="none" w="med" len="med"/>
                      <a:tailEnd type="none" w="med" len="med"/>
                    </a:lnT>
                    <a:lnB w="7620" cap="flat" cmpd="sng" algn="ctr">
                      <a:solidFill>
                        <a:srgbClr val="5B616B"/>
                      </a:solidFill>
                      <a:prstDash val="solid"/>
                      <a:round/>
                      <a:headEnd type="none" w="med" len="med"/>
                      <a:tailEnd type="none" w="med" len="med"/>
                    </a:lnB>
                    <a:solidFill>
                      <a:srgbClr val="FFFFFF"/>
                    </a:solidFill>
                  </a:tcPr>
                </a:tc>
                <a:extLst>
                  <a:ext uri="{0D108BD9-81ED-4DB2-BD59-A6C34878D82A}">
                    <a16:rowId xmlns:a16="http://schemas.microsoft.com/office/drawing/2014/main" val="2746450672"/>
                  </a:ext>
                </a:extLst>
              </a:tr>
              <a:tr h="0">
                <a:tc>
                  <a:txBody>
                    <a:bodyPr/>
                    <a:lstStyle/>
                    <a:p>
                      <a:pPr algn="l" fontAlgn="ctr"/>
                      <a:r>
                        <a:rPr lang="en-US" b="1">
                          <a:effectLst/>
                        </a:rPr>
                        <a:t>Microbial contaminants</a:t>
                      </a:r>
                      <a:endParaRPr lang="en-US">
                        <a:effectLst/>
                      </a:endParaRPr>
                    </a:p>
                  </a:txBody>
                  <a:tcPr anchor="ctr">
                    <a:lnL w="7620" cap="flat" cmpd="sng" algn="ctr">
                      <a:solidFill>
                        <a:srgbClr val="5B616B"/>
                      </a:solidFill>
                      <a:prstDash val="solid"/>
                      <a:round/>
                      <a:headEnd type="none" w="med" len="med"/>
                      <a:tailEnd type="none" w="med" len="med"/>
                    </a:lnL>
                    <a:lnR w="7620" cap="flat" cmpd="sng" algn="ctr">
                      <a:solidFill>
                        <a:srgbClr val="5B616B"/>
                      </a:solidFill>
                      <a:prstDash val="solid"/>
                      <a:round/>
                      <a:headEnd type="none" w="med" len="med"/>
                      <a:tailEnd type="none" w="med" len="med"/>
                    </a:lnR>
                    <a:lnT w="7620" cap="flat" cmpd="sng" algn="ctr">
                      <a:solidFill>
                        <a:srgbClr val="5B616B"/>
                      </a:solidFill>
                      <a:prstDash val="solid"/>
                      <a:round/>
                      <a:headEnd type="none" w="med" len="med"/>
                      <a:tailEnd type="none" w="med" len="med"/>
                    </a:lnT>
                    <a:lnB w="7620" cap="flat" cmpd="sng" algn="ctr">
                      <a:solidFill>
                        <a:srgbClr val="5B616B"/>
                      </a:solidFill>
                      <a:prstDash val="solid"/>
                      <a:round/>
                      <a:headEnd type="none" w="med" len="med"/>
                      <a:tailEnd type="none" w="med" len="med"/>
                    </a:lnB>
                    <a:solidFill>
                      <a:srgbClr val="FFFFFF"/>
                    </a:solidFill>
                  </a:tcPr>
                </a:tc>
                <a:tc>
                  <a:txBody>
                    <a:bodyPr/>
                    <a:lstStyle/>
                    <a:p>
                      <a:pPr algn="l" fontAlgn="ctr">
                        <a:buFont typeface="Arial" panose="020B0604020202020204" pitchFamily="34" charset="0"/>
                        <a:buChar char="•"/>
                      </a:pPr>
                      <a:r>
                        <a:rPr lang="en-US" dirty="0">
                          <a:solidFill>
                            <a:srgbClr val="4C2C92"/>
                          </a:solidFill>
                          <a:effectLst/>
                          <a:hlinkClick r:id="rId7"/>
                        </a:rPr>
                        <a:t>Aircraft drinking water rule</a:t>
                      </a:r>
                      <a:endParaRPr lang="en-US" dirty="0">
                        <a:effectLst/>
                      </a:endParaRPr>
                    </a:p>
                    <a:p>
                      <a:pPr algn="l" fontAlgn="ctr">
                        <a:buFont typeface="Arial" panose="020B0604020202020204" pitchFamily="34" charset="0"/>
                        <a:buChar char="•"/>
                      </a:pPr>
                      <a:r>
                        <a:rPr lang="en-US" dirty="0">
                          <a:solidFill>
                            <a:srgbClr val="4C2C92"/>
                          </a:solidFill>
                          <a:effectLst/>
                          <a:hlinkClick r:id="rId8"/>
                        </a:rPr>
                        <a:t>Ground water rule</a:t>
                      </a:r>
                      <a:endParaRPr lang="en-US" dirty="0">
                        <a:effectLst/>
                      </a:endParaRPr>
                    </a:p>
                    <a:p>
                      <a:pPr algn="l" fontAlgn="ctr">
                        <a:buFont typeface="Arial" panose="020B0604020202020204" pitchFamily="34" charset="0"/>
                        <a:buChar char="•"/>
                      </a:pPr>
                      <a:r>
                        <a:rPr lang="en-US" dirty="0">
                          <a:solidFill>
                            <a:srgbClr val="4C2C92"/>
                          </a:solidFill>
                          <a:effectLst/>
                          <a:hlinkClick r:id="rId9"/>
                        </a:rPr>
                        <a:t>Stage 1 and stage 2 disinfectant/disinfection byproducts rule</a:t>
                      </a:r>
                      <a:endParaRPr lang="en-US" dirty="0">
                        <a:effectLst/>
                      </a:endParaRPr>
                    </a:p>
                    <a:p>
                      <a:pPr algn="l" fontAlgn="ctr">
                        <a:buFont typeface="Arial" panose="020B0604020202020204" pitchFamily="34" charset="0"/>
                        <a:buChar char="•"/>
                      </a:pPr>
                      <a:r>
                        <a:rPr lang="en-US" dirty="0">
                          <a:solidFill>
                            <a:srgbClr val="4C2C92"/>
                          </a:solidFill>
                          <a:effectLst/>
                          <a:hlinkClick r:id="rId10"/>
                        </a:rPr>
                        <a:t>Surface water treatment rules</a:t>
                      </a:r>
                      <a:endParaRPr lang="en-US" dirty="0">
                        <a:effectLst/>
                      </a:endParaRPr>
                    </a:p>
                    <a:p>
                      <a:pPr algn="l" fontAlgn="ctr">
                        <a:buFont typeface="Arial" panose="020B0604020202020204" pitchFamily="34" charset="0"/>
                        <a:buChar char="•"/>
                      </a:pPr>
                      <a:r>
                        <a:rPr lang="en-US" dirty="0">
                          <a:solidFill>
                            <a:srgbClr val="4C2C92"/>
                          </a:solidFill>
                          <a:effectLst/>
                          <a:hlinkClick r:id="rId11"/>
                        </a:rPr>
                        <a:t>Total coliform rule and revised total coliform rule</a:t>
                      </a:r>
                      <a:endParaRPr lang="en-US" dirty="0">
                        <a:effectLst/>
                      </a:endParaRPr>
                    </a:p>
                  </a:txBody>
                  <a:tcPr anchor="ctr">
                    <a:lnL w="7620" cap="flat" cmpd="sng" algn="ctr">
                      <a:solidFill>
                        <a:srgbClr val="5B616B"/>
                      </a:solidFill>
                      <a:prstDash val="solid"/>
                      <a:round/>
                      <a:headEnd type="none" w="med" len="med"/>
                      <a:tailEnd type="none" w="med" len="med"/>
                    </a:lnL>
                    <a:lnR w="7620" cap="flat" cmpd="sng" algn="ctr">
                      <a:solidFill>
                        <a:srgbClr val="5B616B"/>
                      </a:solidFill>
                      <a:prstDash val="solid"/>
                      <a:round/>
                      <a:headEnd type="none" w="med" len="med"/>
                      <a:tailEnd type="none" w="med" len="med"/>
                    </a:lnR>
                    <a:lnT w="7620" cap="flat" cmpd="sng" algn="ctr">
                      <a:solidFill>
                        <a:srgbClr val="5B616B"/>
                      </a:solidFill>
                      <a:prstDash val="solid"/>
                      <a:round/>
                      <a:headEnd type="none" w="med" len="med"/>
                      <a:tailEnd type="none" w="med" len="med"/>
                    </a:lnT>
                    <a:lnB w="7620" cap="flat" cmpd="sng" algn="ctr">
                      <a:solidFill>
                        <a:srgbClr val="5B616B"/>
                      </a:solidFill>
                      <a:prstDash val="solid"/>
                      <a:round/>
                      <a:headEnd type="none" w="med" len="med"/>
                      <a:tailEnd type="none" w="med" len="med"/>
                    </a:lnB>
                    <a:solidFill>
                      <a:srgbClr val="FFFFFF"/>
                    </a:solidFill>
                  </a:tcPr>
                </a:tc>
                <a:extLst>
                  <a:ext uri="{0D108BD9-81ED-4DB2-BD59-A6C34878D82A}">
                    <a16:rowId xmlns:a16="http://schemas.microsoft.com/office/drawing/2014/main" val="3038138898"/>
                  </a:ext>
                </a:extLst>
              </a:tr>
              <a:tr h="0">
                <a:tc>
                  <a:txBody>
                    <a:bodyPr/>
                    <a:lstStyle/>
                    <a:p>
                      <a:pPr algn="l" fontAlgn="ctr"/>
                      <a:r>
                        <a:rPr lang="en-US" b="1" dirty="0">
                          <a:effectLst/>
                        </a:rPr>
                        <a:t>Right-to-know rules</a:t>
                      </a:r>
                      <a:endParaRPr lang="en-US" dirty="0">
                        <a:effectLst/>
                      </a:endParaRPr>
                    </a:p>
                  </a:txBody>
                  <a:tcPr anchor="ctr">
                    <a:lnL w="7620" cap="flat" cmpd="sng" algn="ctr">
                      <a:solidFill>
                        <a:srgbClr val="5B616B"/>
                      </a:solidFill>
                      <a:prstDash val="solid"/>
                      <a:round/>
                      <a:headEnd type="none" w="med" len="med"/>
                      <a:tailEnd type="none" w="med" len="med"/>
                    </a:lnL>
                    <a:lnR w="7620" cap="flat" cmpd="sng" algn="ctr">
                      <a:solidFill>
                        <a:srgbClr val="5B616B"/>
                      </a:solidFill>
                      <a:prstDash val="solid"/>
                      <a:round/>
                      <a:headEnd type="none" w="med" len="med"/>
                      <a:tailEnd type="none" w="med" len="med"/>
                    </a:lnR>
                    <a:lnT w="7620" cap="flat" cmpd="sng" algn="ctr">
                      <a:solidFill>
                        <a:srgbClr val="5B616B"/>
                      </a:solidFill>
                      <a:prstDash val="solid"/>
                      <a:round/>
                      <a:headEnd type="none" w="med" len="med"/>
                      <a:tailEnd type="none" w="med" len="med"/>
                    </a:lnT>
                    <a:lnB w="7620" cap="flat" cmpd="sng" algn="ctr">
                      <a:solidFill>
                        <a:srgbClr val="5B616B"/>
                      </a:solidFill>
                      <a:prstDash val="solid"/>
                      <a:round/>
                      <a:headEnd type="none" w="med" len="med"/>
                      <a:tailEnd type="none" w="med" len="med"/>
                    </a:lnB>
                    <a:solidFill>
                      <a:srgbClr val="FFFFFF"/>
                    </a:solidFill>
                  </a:tcPr>
                </a:tc>
                <a:tc>
                  <a:txBody>
                    <a:bodyPr/>
                    <a:lstStyle/>
                    <a:p>
                      <a:pPr algn="l" fontAlgn="ctr">
                        <a:buFont typeface="Arial" panose="020B0604020202020204" pitchFamily="34" charset="0"/>
                        <a:buChar char="•"/>
                      </a:pPr>
                      <a:r>
                        <a:rPr lang="en-US" dirty="0">
                          <a:solidFill>
                            <a:srgbClr val="112E51"/>
                          </a:solidFill>
                          <a:effectLst/>
                          <a:hlinkClick r:id="rId12"/>
                        </a:rPr>
                        <a:t>Consumer confidence report rule</a:t>
                      </a:r>
                      <a:endParaRPr lang="en-US" dirty="0">
                        <a:effectLst/>
                      </a:endParaRPr>
                    </a:p>
                    <a:p>
                      <a:pPr algn="l" fontAlgn="ctr">
                        <a:buFont typeface="Arial" panose="020B0604020202020204" pitchFamily="34" charset="0"/>
                        <a:buChar char="•"/>
                      </a:pPr>
                      <a:r>
                        <a:rPr lang="en-US" dirty="0">
                          <a:solidFill>
                            <a:srgbClr val="4C2C92"/>
                          </a:solidFill>
                          <a:effectLst/>
                          <a:hlinkClick r:id="rId13"/>
                        </a:rPr>
                        <a:t>Public notification rule</a:t>
                      </a:r>
                      <a:endParaRPr lang="en-US" dirty="0">
                        <a:effectLst/>
                      </a:endParaRPr>
                    </a:p>
                  </a:txBody>
                  <a:tcPr anchor="ctr">
                    <a:lnL w="7620" cap="flat" cmpd="sng" algn="ctr">
                      <a:solidFill>
                        <a:srgbClr val="5B616B"/>
                      </a:solidFill>
                      <a:prstDash val="solid"/>
                      <a:round/>
                      <a:headEnd type="none" w="med" len="med"/>
                      <a:tailEnd type="none" w="med" len="med"/>
                    </a:lnL>
                    <a:lnR w="7620" cap="flat" cmpd="sng" algn="ctr">
                      <a:solidFill>
                        <a:srgbClr val="5B616B"/>
                      </a:solidFill>
                      <a:prstDash val="solid"/>
                      <a:round/>
                      <a:headEnd type="none" w="med" len="med"/>
                      <a:tailEnd type="none" w="med" len="med"/>
                    </a:lnR>
                    <a:lnT w="7620" cap="flat" cmpd="sng" algn="ctr">
                      <a:solidFill>
                        <a:srgbClr val="5B616B"/>
                      </a:solidFill>
                      <a:prstDash val="solid"/>
                      <a:round/>
                      <a:headEnd type="none" w="med" len="med"/>
                      <a:tailEnd type="none" w="med" len="med"/>
                    </a:lnT>
                    <a:lnB w="7620" cap="flat" cmpd="sng" algn="ctr">
                      <a:solidFill>
                        <a:srgbClr val="5B616B"/>
                      </a:solidFill>
                      <a:prstDash val="solid"/>
                      <a:round/>
                      <a:headEnd type="none" w="med" len="med"/>
                      <a:tailEnd type="none" w="med" len="med"/>
                    </a:lnB>
                    <a:solidFill>
                      <a:srgbClr val="FFFFFF"/>
                    </a:solidFill>
                  </a:tcPr>
                </a:tc>
                <a:extLst>
                  <a:ext uri="{0D108BD9-81ED-4DB2-BD59-A6C34878D82A}">
                    <a16:rowId xmlns:a16="http://schemas.microsoft.com/office/drawing/2014/main" val="3671541927"/>
                  </a:ext>
                </a:extLst>
              </a:tr>
              <a:tr h="0">
                <a:tc>
                  <a:txBody>
                    <a:bodyPr/>
                    <a:lstStyle/>
                    <a:p>
                      <a:pPr algn="l" fontAlgn="ctr"/>
                      <a:r>
                        <a:rPr lang="en-US" b="1" dirty="0" smtClean="0">
                          <a:effectLst/>
                          <a:hlinkClick r:id="rId14"/>
                        </a:rPr>
                        <a:t>Contaminant Candidate List (CCL)</a:t>
                      </a:r>
                      <a:endParaRPr lang="en-US" b="1" dirty="0">
                        <a:effectLst/>
                      </a:endParaRPr>
                    </a:p>
                  </a:txBody>
                  <a:tcPr anchor="ctr">
                    <a:lnL w="7620" cap="flat" cmpd="sng" algn="ctr">
                      <a:solidFill>
                        <a:srgbClr val="5B616B"/>
                      </a:solidFill>
                      <a:prstDash val="solid"/>
                      <a:round/>
                      <a:headEnd type="none" w="med" len="med"/>
                      <a:tailEnd type="none" w="med" len="med"/>
                    </a:lnL>
                    <a:lnR w="7620" cap="flat" cmpd="sng" algn="ctr">
                      <a:solidFill>
                        <a:srgbClr val="5B616B"/>
                      </a:solidFill>
                      <a:prstDash val="solid"/>
                      <a:round/>
                      <a:headEnd type="none" w="med" len="med"/>
                      <a:tailEnd type="none" w="med" len="med"/>
                    </a:lnR>
                    <a:lnT w="7620" cap="flat" cmpd="sng" algn="ctr">
                      <a:solidFill>
                        <a:srgbClr val="5B616B"/>
                      </a:solidFill>
                      <a:prstDash val="solid"/>
                      <a:round/>
                      <a:headEnd type="none" w="med" len="med"/>
                      <a:tailEnd type="none" w="med" len="med"/>
                    </a:lnT>
                    <a:lnB w="7620" cap="flat" cmpd="sng" algn="ctr">
                      <a:solidFill>
                        <a:srgbClr val="5B616B"/>
                      </a:solidFill>
                      <a:prstDash val="solid"/>
                      <a:round/>
                      <a:headEnd type="none" w="med" len="med"/>
                      <a:tailEnd type="none" w="med" len="med"/>
                    </a:lnB>
                    <a:solidFill>
                      <a:srgbClr val="FFFFFF"/>
                    </a:solidFill>
                  </a:tcPr>
                </a:tc>
                <a:tc>
                  <a:txBody>
                    <a:bodyPr/>
                    <a:lstStyle/>
                    <a:p>
                      <a:pPr algn="l">
                        <a:buFont typeface="Arial" panose="020B0604020202020204" pitchFamily="34" charset="0"/>
                        <a:buChar char="•"/>
                      </a:pPr>
                      <a:r>
                        <a:rPr lang="en-US" b="0" i="0" dirty="0" smtClean="0">
                          <a:solidFill>
                            <a:srgbClr val="4C2C92"/>
                          </a:solidFill>
                          <a:effectLst/>
                          <a:latin typeface="Source Sans Pro"/>
                          <a:hlinkClick r:id="rId15"/>
                        </a:rPr>
                        <a:t>Table of Current Drinking Water Standards</a:t>
                      </a:r>
                      <a:endParaRPr lang="en-US" b="0" i="0" dirty="0" smtClean="0">
                        <a:solidFill>
                          <a:srgbClr val="212121"/>
                        </a:solidFill>
                        <a:effectLst/>
                        <a:latin typeface="Source Sans Pro"/>
                      </a:endParaRPr>
                    </a:p>
                    <a:p>
                      <a:pPr algn="l">
                        <a:buFont typeface="Arial" panose="020B0604020202020204" pitchFamily="34" charset="0"/>
                        <a:buChar char="•"/>
                      </a:pPr>
                      <a:r>
                        <a:rPr lang="en-US" b="0" i="0" dirty="0" smtClean="0">
                          <a:solidFill>
                            <a:srgbClr val="4C2C92"/>
                          </a:solidFill>
                          <a:effectLst/>
                          <a:latin typeface="Source Sans Pro"/>
                          <a:hlinkClick r:id="rId16"/>
                        </a:rPr>
                        <a:t>Unregulated Contaminant Monitoring</a:t>
                      </a:r>
                      <a:endParaRPr lang="en-US" b="0" i="0" dirty="0" smtClean="0">
                        <a:solidFill>
                          <a:srgbClr val="212121"/>
                        </a:solidFill>
                        <a:effectLst/>
                        <a:latin typeface="Source Sans Pro"/>
                      </a:endParaRPr>
                    </a:p>
                  </a:txBody>
                  <a:tcPr anchor="ctr">
                    <a:lnL w="7620" cap="flat" cmpd="sng" algn="ctr">
                      <a:solidFill>
                        <a:srgbClr val="5B616B"/>
                      </a:solidFill>
                      <a:prstDash val="solid"/>
                      <a:round/>
                      <a:headEnd type="none" w="med" len="med"/>
                      <a:tailEnd type="none" w="med" len="med"/>
                    </a:lnL>
                    <a:lnR w="7620" cap="flat" cmpd="sng" algn="ctr">
                      <a:solidFill>
                        <a:srgbClr val="5B616B"/>
                      </a:solidFill>
                      <a:prstDash val="solid"/>
                      <a:round/>
                      <a:headEnd type="none" w="med" len="med"/>
                      <a:tailEnd type="none" w="med" len="med"/>
                    </a:lnR>
                    <a:lnT w="7620" cap="flat" cmpd="sng" algn="ctr">
                      <a:solidFill>
                        <a:srgbClr val="5B616B"/>
                      </a:solidFill>
                      <a:prstDash val="solid"/>
                      <a:round/>
                      <a:headEnd type="none" w="med" len="med"/>
                      <a:tailEnd type="none" w="med" len="med"/>
                    </a:lnT>
                    <a:lnB w="7620" cap="flat" cmpd="sng" algn="ctr">
                      <a:solidFill>
                        <a:srgbClr val="5B616B"/>
                      </a:solidFill>
                      <a:prstDash val="solid"/>
                      <a:round/>
                      <a:headEnd type="none" w="med" len="med"/>
                      <a:tailEnd type="none" w="med" len="med"/>
                    </a:lnB>
                    <a:solidFill>
                      <a:srgbClr val="FFFFFF"/>
                    </a:solidFill>
                  </a:tcPr>
                </a:tc>
                <a:extLst>
                  <a:ext uri="{0D108BD9-81ED-4DB2-BD59-A6C34878D82A}">
                    <a16:rowId xmlns:a16="http://schemas.microsoft.com/office/drawing/2014/main" val="1681455988"/>
                  </a:ext>
                </a:extLst>
              </a:tr>
            </a:tbl>
          </a:graphicData>
        </a:graphic>
      </p:graphicFrame>
    </p:spTree>
    <p:extLst>
      <p:ext uri="{BB962C8B-B14F-4D97-AF65-F5344CB8AC3E}">
        <p14:creationId xmlns:p14="http://schemas.microsoft.com/office/powerpoint/2010/main" val="4119694771"/>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Contaminants?</a:t>
            </a:r>
            <a:endParaRPr lang="en-US" dirty="0"/>
          </a:p>
        </p:txBody>
      </p:sp>
      <p:sp>
        <p:nvSpPr>
          <p:cNvPr id="3" name="Content Placeholder 2"/>
          <p:cNvSpPr>
            <a:spLocks noGrp="1"/>
          </p:cNvSpPr>
          <p:nvPr>
            <p:ph idx="1"/>
          </p:nvPr>
        </p:nvSpPr>
        <p:spPr/>
        <p:txBody>
          <a:bodyPr/>
          <a:lstStyle/>
          <a:p>
            <a:r>
              <a:rPr lang="en-US" dirty="0"/>
              <a:t>The Safe Drinking Water Act (SDWA) defines "contaminant" as any physical, chemical, biological or radiological substance or matter in water. Drinking water may reasonably be expected to contain at least small amounts of some contaminants. Some contaminants may be harmful if consumed at certain levels in drinking water. The presence of contaminants does not necessarily indicate that the water poses a health risk</a:t>
            </a:r>
            <a:r>
              <a:rPr lang="en-US" dirty="0" smtClean="0"/>
              <a:t>.</a:t>
            </a:r>
          </a:p>
          <a:p>
            <a:r>
              <a:rPr lang="en-US" dirty="0">
                <a:hlinkClick r:id="rId2"/>
              </a:rPr>
              <a:t>https://www.epa.gov/ccl/definition-contaminant</a:t>
            </a:r>
            <a:endParaRPr lang="en-US" dirty="0"/>
          </a:p>
        </p:txBody>
      </p:sp>
    </p:spTree>
    <p:extLst>
      <p:ext uri="{BB962C8B-B14F-4D97-AF65-F5344CB8AC3E}">
        <p14:creationId xmlns:p14="http://schemas.microsoft.com/office/powerpoint/2010/main" val="588692917"/>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 Questions</a:t>
            </a:r>
            <a:endParaRPr lang="en-US" dirty="0"/>
          </a:p>
        </p:txBody>
      </p:sp>
      <p:sp>
        <p:nvSpPr>
          <p:cNvPr id="3" name="Content Placeholder 2"/>
          <p:cNvSpPr>
            <a:spLocks noGrp="1"/>
          </p:cNvSpPr>
          <p:nvPr>
            <p:ph idx="1"/>
          </p:nvPr>
        </p:nvSpPr>
        <p:spPr/>
        <p:txBody>
          <a:bodyPr/>
          <a:lstStyle/>
          <a:p>
            <a:r>
              <a:rPr lang="en-US" dirty="0" smtClean="0"/>
              <a:t>What is the chlorine tradeoff?</a:t>
            </a:r>
          </a:p>
          <a:p>
            <a:r>
              <a:rPr lang="en-US" dirty="0" smtClean="0"/>
              <a:t>How does a water treatment plant control lead in drinking water? (What caused </a:t>
            </a:r>
            <a:r>
              <a:rPr lang="en-US" dirty="0" smtClean="0">
                <a:hlinkClick r:id="rId2"/>
              </a:rPr>
              <a:t>Flint crisis</a:t>
            </a:r>
            <a:r>
              <a:rPr lang="en-US" dirty="0" smtClean="0"/>
              <a:t>?)</a:t>
            </a:r>
          </a:p>
          <a:p>
            <a:r>
              <a:rPr lang="en-US" dirty="0" smtClean="0"/>
              <a:t> What are some pathogens regulated by Treatment Technique?</a:t>
            </a:r>
          </a:p>
          <a:p>
            <a:endParaRPr lang="en-US" dirty="0"/>
          </a:p>
        </p:txBody>
      </p:sp>
    </p:spTree>
    <p:extLst>
      <p:ext uri="{BB962C8B-B14F-4D97-AF65-F5344CB8AC3E}">
        <p14:creationId xmlns:p14="http://schemas.microsoft.com/office/powerpoint/2010/main" val="471151687"/>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Moving toward Real</a:t>
            </a:r>
            <a:endParaRPr lang="en-US" dirty="0"/>
          </a:p>
        </p:txBody>
      </p:sp>
      <p:sp>
        <p:nvSpPr>
          <p:cNvPr id="3" name="Content Placeholder 2"/>
          <p:cNvSpPr>
            <a:spLocks noGrp="1"/>
          </p:cNvSpPr>
          <p:nvPr>
            <p:ph idx="1"/>
          </p:nvPr>
        </p:nvSpPr>
        <p:spPr/>
        <p:txBody>
          <a:bodyPr/>
          <a:lstStyle/>
          <a:p>
            <a:r>
              <a:rPr lang="en-US" dirty="0" smtClean="0"/>
              <a:t>Attendance</a:t>
            </a:r>
          </a:p>
          <a:p>
            <a:r>
              <a:rPr lang="en-US" dirty="0" smtClean="0"/>
              <a:t>Tracking hours</a:t>
            </a:r>
          </a:p>
          <a:p>
            <a:r>
              <a:rPr lang="en-US" dirty="0" smtClean="0"/>
              <a:t>Figuring out how to do new things by using all of your resources (what are our resources?)</a:t>
            </a:r>
          </a:p>
          <a:p>
            <a:pPr lvl="1"/>
            <a:endParaRPr lang="en-US" dirty="0" smtClean="0"/>
          </a:p>
          <a:p>
            <a:pPr marL="457200" lvl="1" indent="0">
              <a:buNone/>
            </a:pPr>
            <a:endParaRPr lang="en-US" dirty="0"/>
          </a:p>
        </p:txBody>
      </p:sp>
    </p:spTree>
    <p:extLst>
      <p:ext uri="{BB962C8B-B14F-4D97-AF65-F5344CB8AC3E}">
        <p14:creationId xmlns:p14="http://schemas.microsoft.com/office/powerpoint/2010/main" val="1268766974"/>
      </p:ext>
    </p:extLst>
  </p:cSld>
  <p:clrMapOvr>
    <a:masterClrMapping/>
  </p:clrMapOvr>
  <p:transition>
    <p:fade/>
  </p:transition>
</p:sld>
</file>

<file path=ppt/theme/theme1.xml><?xml version="1.0" encoding="utf-8"?>
<a:theme xmlns:a="http://schemas.openxmlformats.org/drawingml/2006/main" name="Lecture 4540 2017">
  <a:themeElements>
    <a:clrScheme name="present colors">
      <a:dk1>
        <a:srgbClr val="000000"/>
      </a:dk1>
      <a:lt1>
        <a:srgbClr val="FFFFFF"/>
      </a:lt1>
      <a:dk2>
        <a:srgbClr val="00005A"/>
      </a:dk2>
      <a:lt2>
        <a:srgbClr val="12037F"/>
      </a:lt2>
      <a:accent1>
        <a:srgbClr val="0300BE"/>
      </a:accent1>
      <a:accent2>
        <a:srgbClr val="FBA305"/>
      </a:accent2>
      <a:accent3>
        <a:srgbClr val="3399FF"/>
      </a:accent3>
      <a:accent4>
        <a:srgbClr val="AC0000"/>
      </a:accent4>
      <a:accent5>
        <a:srgbClr val="F7B0B0"/>
      </a:accent5>
      <a:accent6>
        <a:srgbClr val="E39304"/>
      </a:accent6>
      <a:hlink>
        <a:srgbClr val="678EFD"/>
      </a:hlink>
      <a:folHlink>
        <a:srgbClr val="AC0000"/>
      </a:folHlink>
    </a:clrScheme>
    <a:fontScheme name="1_AguaClara the road">
      <a:majorFont>
        <a:latin typeface="Candara"/>
        <a:ea typeface=""/>
        <a:cs typeface=""/>
      </a:majorFont>
      <a:minorFont>
        <a:latin typeface="Candar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AguaClara the road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AguaClara the road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AguaClara the road 3">
        <a:dk1>
          <a:srgbClr val="000000"/>
        </a:dk1>
        <a:lt1>
          <a:srgbClr val="FFFFFF"/>
        </a:lt1>
        <a:dk2>
          <a:srgbClr val="000000"/>
        </a:dk2>
        <a:lt2>
          <a:srgbClr val="969696"/>
        </a:lt2>
        <a:accent1>
          <a:srgbClr val="FF3300"/>
        </a:accent1>
        <a:accent2>
          <a:srgbClr val="FF9900"/>
        </a:accent2>
        <a:accent3>
          <a:srgbClr val="FFFFFF"/>
        </a:accent3>
        <a:accent4>
          <a:srgbClr val="000000"/>
        </a:accent4>
        <a:accent5>
          <a:srgbClr val="FFADAA"/>
        </a:accent5>
        <a:accent6>
          <a:srgbClr val="E78A00"/>
        </a:accent6>
        <a:hlink>
          <a:srgbClr val="3366FF"/>
        </a:hlink>
        <a:folHlink>
          <a:srgbClr val="A50021"/>
        </a:folHlink>
      </a:clrScheme>
      <a:clrMap bg1="lt1" tx1="dk1" bg2="lt2" tx2="dk2" accent1="accent1" accent2="accent2" accent3="accent3" accent4="accent4" accent5="accent5" accent6="accent6" hlink="hlink" folHlink="folHlink"/>
    </a:extraClrScheme>
    <a:extraClrScheme>
      <a:clrScheme name="1_AguaClara the road 4">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FFFFFF"/>
        </a:folHlink>
      </a:clrScheme>
      <a:clrMap bg1="lt1" tx1="dk1" bg2="lt2" tx2="dk2" accent1="accent1" accent2="accent2" accent3="accent3" accent4="accent4" accent5="accent5" accent6="accent6" hlink="hlink" folHlink="folHlink"/>
    </a:extraClrScheme>
    <a:extraClrScheme>
      <a:clrScheme name="1_AguaClara the road 5">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0000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Lecture 4540 2017" id="{810B8684-B36C-4E9D-B451-29B9AF64FE2B}" vid="{17C6C898-45CB-4F7D-9C35-4AEA3E1ACC3B}"/>
    </a:ext>
  </a:extLst>
</a:theme>
</file>

<file path=ppt/theme/theme2.xml><?xml version="1.0" encoding="utf-8"?>
<a:theme xmlns:a="http://schemas.openxmlformats.org/drawingml/2006/main" name="1_Lecture 4540 2016">
  <a:themeElements>
    <a:clrScheme name="present colors">
      <a:dk1>
        <a:srgbClr val="000000"/>
      </a:dk1>
      <a:lt1>
        <a:srgbClr val="FFFFFF"/>
      </a:lt1>
      <a:dk2>
        <a:srgbClr val="00005A"/>
      </a:dk2>
      <a:lt2>
        <a:srgbClr val="12037F"/>
      </a:lt2>
      <a:accent1>
        <a:srgbClr val="0300BE"/>
      </a:accent1>
      <a:accent2>
        <a:srgbClr val="FBA305"/>
      </a:accent2>
      <a:accent3>
        <a:srgbClr val="3399FF"/>
      </a:accent3>
      <a:accent4>
        <a:srgbClr val="AC0000"/>
      </a:accent4>
      <a:accent5>
        <a:srgbClr val="F7B0B0"/>
      </a:accent5>
      <a:accent6>
        <a:srgbClr val="E39304"/>
      </a:accent6>
      <a:hlink>
        <a:srgbClr val="678EFD"/>
      </a:hlink>
      <a:folHlink>
        <a:srgbClr val="AC0000"/>
      </a:folHlink>
    </a:clrScheme>
    <a:fontScheme name="1_AguaClara the road">
      <a:majorFont>
        <a:latin typeface="Candara"/>
        <a:ea typeface=""/>
        <a:cs typeface=""/>
      </a:majorFont>
      <a:minorFont>
        <a:latin typeface="Candar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AguaClara the road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AguaClara the road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AguaClara the road 3">
        <a:dk1>
          <a:srgbClr val="000000"/>
        </a:dk1>
        <a:lt1>
          <a:srgbClr val="FFFFFF"/>
        </a:lt1>
        <a:dk2>
          <a:srgbClr val="000000"/>
        </a:dk2>
        <a:lt2>
          <a:srgbClr val="969696"/>
        </a:lt2>
        <a:accent1>
          <a:srgbClr val="FF3300"/>
        </a:accent1>
        <a:accent2>
          <a:srgbClr val="FF9900"/>
        </a:accent2>
        <a:accent3>
          <a:srgbClr val="FFFFFF"/>
        </a:accent3>
        <a:accent4>
          <a:srgbClr val="000000"/>
        </a:accent4>
        <a:accent5>
          <a:srgbClr val="FFADAA"/>
        </a:accent5>
        <a:accent6>
          <a:srgbClr val="E78A00"/>
        </a:accent6>
        <a:hlink>
          <a:srgbClr val="3366FF"/>
        </a:hlink>
        <a:folHlink>
          <a:srgbClr val="A50021"/>
        </a:folHlink>
      </a:clrScheme>
      <a:clrMap bg1="lt1" tx1="dk1" bg2="lt2" tx2="dk2" accent1="accent1" accent2="accent2" accent3="accent3" accent4="accent4" accent5="accent5" accent6="accent6" hlink="hlink" folHlink="folHlink"/>
    </a:extraClrScheme>
    <a:extraClrScheme>
      <a:clrScheme name="1_AguaClara the road 4">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FFFFFF"/>
        </a:folHlink>
      </a:clrScheme>
      <a:clrMap bg1="lt1" tx1="dk1" bg2="lt2" tx2="dk2" accent1="accent1" accent2="accent2" accent3="accent3" accent4="accent4" accent5="accent5" accent6="accent6" hlink="hlink" folHlink="folHlink"/>
    </a:extraClrScheme>
    <a:extraClrScheme>
      <a:clrScheme name="1_AguaClara the road 5">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0000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Lecture 4540 2016">
  <a:themeElements>
    <a:clrScheme name="present">
      <a:dk1>
        <a:srgbClr val="000000"/>
      </a:dk1>
      <a:lt1>
        <a:srgbClr val="FFFFFF"/>
      </a:lt1>
      <a:dk2>
        <a:srgbClr val="00005A"/>
      </a:dk2>
      <a:lt2>
        <a:srgbClr val="12037F"/>
      </a:lt2>
      <a:accent1>
        <a:srgbClr val="0300BE"/>
      </a:accent1>
      <a:accent2>
        <a:srgbClr val="FBA305"/>
      </a:accent2>
      <a:accent3>
        <a:srgbClr val="3399FF"/>
      </a:accent3>
      <a:accent4>
        <a:srgbClr val="AC0000"/>
      </a:accent4>
      <a:accent5>
        <a:srgbClr val="F7B0B0"/>
      </a:accent5>
      <a:accent6>
        <a:srgbClr val="E39304"/>
      </a:accent6>
      <a:hlink>
        <a:srgbClr val="678EFD"/>
      </a:hlink>
      <a:folHlink>
        <a:srgbClr val="AC0000"/>
      </a:folHlink>
    </a:clrScheme>
    <a:fontScheme name="1_AguaClara the road">
      <a:majorFont>
        <a:latin typeface="Candara"/>
        <a:ea typeface=""/>
        <a:cs typeface=""/>
      </a:majorFont>
      <a:minorFont>
        <a:latin typeface="Candar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AguaClara the road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AguaClara the road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AguaClara the road 3">
        <a:dk1>
          <a:srgbClr val="000000"/>
        </a:dk1>
        <a:lt1>
          <a:srgbClr val="FFFFFF"/>
        </a:lt1>
        <a:dk2>
          <a:srgbClr val="000000"/>
        </a:dk2>
        <a:lt2>
          <a:srgbClr val="969696"/>
        </a:lt2>
        <a:accent1>
          <a:srgbClr val="FF3300"/>
        </a:accent1>
        <a:accent2>
          <a:srgbClr val="FF9900"/>
        </a:accent2>
        <a:accent3>
          <a:srgbClr val="FFFFFF"/>
        </a:accent3>
        <a:accent4>
          <a:srgbClr val="000000"/>
        </a:accent4>
        <a:accent5>
          <a:srgbClr val="FFADAA"/>
        </a:accent5>
        <a:accent6>
          <a:srgbClr val="E78A00"/>
        </a:accent6>
        <a:hlink>
          <a:srgbClr val="3366FF"/>
        </a:hlink>
        <a:folHlink>
          <a:srgbClr val="A50021"/>
        </a:folHlink>
      </a:clrScheme>
      <a:clrMap bg1="lt1" tx1="dk1" bg2="lt2" tx2="dk2" accent1="accent1" accent2="accent2" accent3="accent3" accent4="accent4" accent5="accent5" accent6="accent6" hlink="hlink" folHlink="folHlink"/>
    </a:extraClrScheme>
    <a:extraClrScheme>
      <a:clrScheme name="1_AguaClara the road 4">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FFFFFF"/>
        </a:folHlink>
      </a:clrScheme>
      <a:clrMap bg1="lt1" tx1="dk1" bg2="lt2" tx2="dk2" accent1="accent1" accent2="accent2" accent3="accent3" accent4="accent4" accent5="accent5" accent6="accent6" hlink="hlink" folHlink="folHlink"/>
    </a:extraClrScheme>
    <a:extraClrScheme>
      <a:clrScheme name="1_AguaClara the road 5">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00000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1_Lecture 4540 2017">
  <a:themeElements>
    <a:clrScheme name="present colors">
      <a:dk1>
        <a:srgbClr val="000000"/>
      </a:dk1>
      <a:lt1>
        <a:srgbClr val="FFFFFF"/>
      </a:lt1>
      <a:dk2>
        <a:srgbClr val="00005A"/>
      </a:dk2>
      <a:lt2>
        <a:srgbClr val="12037F"/>
      </a:lt2>
      <a:accent1>
        <a:srgbClr val="0300BE"/>
      </a:accent1>
      <a:accent2>
        <a:srgbClr val="FBA305"/>
      </a:accent2>
      <a:accent3>
        <a:srgbClr val="3399FF"/>
      </a:accent3>
      <a:accent4>
        <a:srgbClr val="AC0000"/>
      </a:accent4>
      <a:accent5>
        <a:srgbClr val="F7B0B0"/>
      </a:accent5>
      <a:accent6>
        <a:srgbClr val="E39304"/>
      </a:accent6>
      <a:hlink>
        <a:srgbClr val="678EFD"/>
      </a:hlink>
      <a:folHlink>
        <a:srgbClr val="AC0000"/>
      </a:folHlink>
    </a:clrScheme>
    <a:fontScheme name="1_AguaClara the road">
      <a:majorFont>
        <a:latin typeface="Candara"/>
        <a:ea typeface=""/>
        <a:cs typeface=""/>
      </a:majorFont>
      <a:minorFont>
        <a:latin typeface="Candar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AguaClara the road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AguaClara the road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AguaClara the road 3">
        <a:dk1>
          <a:srgbClr val="000000"/>
        </a:dk1>
        <a:lt1>
          <a:srgbClr val="FFFFFF"/>
        </a:lt1>
        <a:dk2>
          <a:srgbClr val="000000"/>
        </a:dk2>
        <a:lt2>
          <a:srgbClr val="969696"/>
        </a:lt2>
        <a:accent1>
          <a:srgbClr val="FF3300"/>
        </a:accent1>
        <a:accent2>
          <a:srgbClr val="FF9900"/>
        </a:accent2>
        <a:accent3>
          <a:srgbClr val="FFFFFF"/>
        </a:accent3>
        <a:accent4>
          <a:srgbClr val="000000"/>
        </a:accent4>
        <a:accent5>
          <a:srgbClr val="FFADAA"/>
        </a:accent5>
        <a:accent6>
          <a:srgbClr val="E78A00"/>
        </a:accent6>
        <a:hlink>
          <a:srgbClr val="3366FF"/>
        </a:hlink>
        <a:folHlink>
          <a:srgbClr val="A50021"/>
        </a:folHlink>
      </a:clrScheme>
      <a:clrMap bg1="lt1" tx1="dk1" bg2="lt2" tx2="dk2" accent1="accent1" accent2="accent2" accent3="accent3" accent4="accent4" accent5="accent5" accent6="accent6" hlink="hlink" folHlink="folHlink"/>
    </a:extraClrScheme>
    <a:extraClrScheme>
      <a:clrScheme name="1_AguaClara the road 4">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FFFFFF"/>
        </a:folHlink>
      </a:clrScheme>
      <a:clrMap bg1="lt1" tx1="dk1" bg2="lt2" tx2="dk2" accent1="accent1" accent2="accent2" accent3="accent3" accent4="accent4" accent5="accent5" accent6="accent6" hlink="hlink" folHlink="folHlink"/>
    </a:extraClrScheme>
    <a:extraClrScheme>
      <a:clrScheme name="1_AguaClara the road 5">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0000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Lecture 4540 2017" id="{810B8684-B36C-4E9D-B451-29B9AF64FE2B}" vid="{17C6C898-45CB-4F7D-9C35-4AEA3E1ACC3B}"/>
    </a:ext>
  </a:extLst>
</a:theme>
</file>

<file path=ppt/theme/theme5.xml><?xml version="1.0" encoding="utf-8"?>
<a:theme xmlns:a="http://schemas.openxmlformats.org/drawingml/2006/main" name="3_Lecture 4540 2016">
  <a:themeElements>
    <a:clrScheme name="present colors">
      <a:dk1>
        <a:srgbClr val="000000"/>
      </a:dk1>
      <a:lt1>
        <a:srgbClr val="FFFFFF"/>
      </a:lt1>
      <a:dk2>
        <a:srgbClr val="00005A"/>
      </a:dk2>
      <a:lt2>
        <a:srgbClr val="12037F"/>
      </a:lt2>
      <a:accent1>
        <a:srgbClr val="0300BE"/>
      </a:accent1>
      <a:accent2>
        <a:srgbClr val="FBA305"/>
      </a:accent2>
      <a:accent3>
        <a:srgbClr val="3399FF"/>
      </a:accent3>
      <a:accent4>
        <a:srgbClr val="AC0000"/>
      </a:accent4>
      <a:accent5>
        <a:srgbClr val="F7B0B0"/>
      </a:accent5>
      <a:accent6>
        <a:srgbClr val="E39304"/>
      </a:accent6>
      <a:hlink>
        <a:srgbClr val="678EFD"/>
      </a:hlink>
      <a:folHlink>
        <a:srgbClr val="AC0000"/>
      </a:folHlink>
    </a:clrScheme>
    <a:fontScheme name="1_AguaClara the road">
      <a:majorFont>
        <a:latin typeface="Candara"/>
        <a:ea typeface=""/>
        <a:cs typeface=""/>
      </a:majorFont>
      <a:minorFont>
        <a:latin typeface="Candar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AguaClara the road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AguaClara the road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AguaClara the road 3">
        <a:dk1>
          <a:srgbClr val="000000"/>
        </a:dk1>
        <a:lt1>
          <a:srgbClr val="FFFFFF"/>
        </a:lt1>
        <a:dk2>
          <a:srgbClr val="000000"/>
        </a:dk2>
        <a:lt2>
          <a:srgbClr val="969696"/>
        </a:lt2>
        <a:accent1>
          <a:srgbClr val="FF3300"/>
        </a:accent1>
        <a:accent2>
          <a:srgbClr val="FF9900"/>
        </a:accent2>
        <a:accent3>
          <a:srgbClr val="FFFFFF"/>
        </a:accent3>
        <a:accent4>
          <a:srgbClr val="000000"/>
        </a:accent4>
        <a:accent5>
          <a:srgbClr val="FFADAA"/>
        </a:accent5>
        <a:accent6>
          <a:srgbClr val="E78A00"/>
        </a:accent6>
        <a:hlink>
          <a:srgbClr val="3366FF"/>
        </a:hlink>
        <a:folHlink>
          <a:srgbClr val="A50021"/>
        </a:folHlink>
      </a:clrScheme>
      <a:clrMap bg1="lt1" tx1="dk1" bg2="lt2" tx2="dk2" accent1="accent1" accent2="accent2" accent3="accent3" accent4="accent4" accent5="accent5" accent6="accent6" hlink="hlink" folHlink="folHlink"/>
    </a:extraClrScheme>
    <a:extraClrScheme>
      <a:clrScheme name="1_AguaClara the road 4">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FFFFFF"/>
        </a:folHlink>
      </a:clrScheme>
      <a:clrMap bg1="lt1" tx1="dk1" bg2="lt2" tx2="dk2" accent1="accent1" accent2="accent2" accent3="accent3" accent4="accent4" accent5="accent5" accent6="accent6" hlink="hlink" folHlink="folHlink"/>
    </a:extraClrScheme>
    <a:extraClrScheme>
      <a:clrScheme name="1_AguaClara the road 5">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000000"/>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4_Lecture 4540 2016">
  <a:themeElements>
    <a:clrScheme name="present">
      <a:dk1>
        <a:srgbClr val="000000"/>
      </a:dk1>
      <a:lt1>
        <a:srgbClr val="FFFFFF"/>
      </a:lt1>
      <a:dk2>
        <a:srgbClr val="00005A"/>
      </a:dk2>
      <a:lt2>
        <a:srgbClr val="12037F"/>
      </a:lt2>
      <a:accent1>
        <a:srgbClr val="0300BE"/>
      </a:accent1>
      <a:accent2>
        <a:srgbClr val="FBA305"/>
      </a:accent2>
      <a:accent3>
        <a:srgbClr val="3399FF"/>
      </a:accent3>
      <a:accent4>
        <a:srgbClr val="AC0000"/>
      </a:accent4>
      <a:accent5>
        <a:srgbClr val="F7B0B0"/>
      </a:accent5>
      <a:accent6>
        <a:srgbClr val="E39304"/>
      </a:accent6>
      <a:hlink>
        <a:srgbClr val="678EFD"/>
      </a:hlink>
      <a:folHlink>
        <a:srgbClr val="AC0000"/>
      </a:folHlink>
    </a:clrScheme>
    <a:fontScheme name="1_AguaClara the road">
      <a:majorFont>
        <a:latin typeface="Candara"/>
        <a:ea typeface=""/>
        <a:cs typeface=""/>
      </a:majorFont>
      <a:minorFont>
        <a:latin typeface="Candar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AguaClara the road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AguaClara the road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AguaClara the road 3">
        <a:dk1>
          <a:srgbClr val="000000"/>
        </a:dk1>
        <a:lt1>
          <a:srgbClr val="FFFFFF"/>
        </a:lt1>
        <a:dk2>
          <a:srgbClr val="000000"/>
        </a:dk2>
        <a:lt2>
          <a:srgbClr val="969696"/>
        </a:lt2>
        <a:accent1>
          <a:srgbClr val="FF3300"/>
        </a:accent1>
        <a:accent2>
          <a:srgbClr val="FF9900"/>
        </a:accent2>
        <a:accent3>
          <a:srgbClr val="FFFFFF"/>
        </a:accent3>
        <a:accent4>
          <a:srgbClr val="000000"/>
        </a:accent4>
        <a:accent5>
          <a:srgbClr val="FFADAA"/>
        </a:accent5>
        <a:accent6>
          <a:srgbClr val="E78A00"/>
        </a:accent6>
        <a:hlink>
          <a:srgbClr val="3366FF"/>
        </a:hlink>
        <a:folHlink>
          <a:srgbClr val="A50021"/>
        </a:folHlink>
      </a:clrScheme>
      <a:clrMap bg1="lt1" tx1="dk1" bg2="lt2" tx2="dk2" accent1="accent1" accent2="accent2" accent3="accent3" accent4="accent4" accent5="accent5" accent6="accent6" hlink="hlink" folHlink="folHlink"/>
    </a:extraClrScheme>
    <a:extraClrScheme>
      <a:clrScheme name="1_AguaClara the road 4">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FFFFFF"/>
        </a:folHlink>
      </a:clrScheme>
      <a:clrMap bg1="lt1" tx1="dk1" bg2="lt2" tx2="dk2" accent1="accent1" accent2="accent2" accent3="accent3" accent4="accent4" accent5="accent5" accent6="accent6" hlink="hlink" folHlink="folHlink"/>
    </a:extraClrScheme>
    <a:extraClrScheme>
      <a:clrScheme name="1_AguaClara the road 5">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000000"/>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Lecture 4540 2017</Template>
  <TotalTime>2680</TotalTime>
  <Words>294</Words>
  <Application>Microsoft Office PowerPoint</Application>
  <PresentationFormat>Widescreen</PresentationFormat>
  <Paragraphs>48</Paragraphs>
  <Slides>6</Slides>
  <Notes>2</Notes>
  <HiddenSlides>0</HiddenSlides>
  <MMClips>0</MMClips>
  <ScaleCrop>false</ScaleCrop>
  <HeadingPairs>
    <vt:vector size="6" baseType="variant">
      <vt:variant>
        <vt:lpstr>Fonts Used</vt:lpstr>
      </vt:variant>
      <vt:variant>
        <vt:i4>5</vt:i4>
      </vt:variant>
      <vt:variant>
        <vt:lpstr>Theme</vt:lpstr>
      </vt:variant>
      <vt:variant>
        <vt:i4>6</vt:i4>
      </vt:variant>
      <vt:variant>
        <vt:lpstr>Slide Titles</vt:lpstr>
      </vt:variant>
      <vt:variant>
        <vt:i4>6</vt:i4>
      </vt:variant>
    </vt:vector>
  </HeadingPairs>
  <TitlesOfParts>
    <vt:vector size="17" baseType="lpstr">
      <vt:lpstr>Arial</vt:lpstr>
      <vt:lpstr>Calibri</vt:lpstr>
      <vt:lpstr>Candara</vt:lpstr>
      <vt:lpstr>Source Sans Pro</vt:lpstr>
      <vt:lpstr>Wingdings</vt:lpstr>
      <vt:lpstr>Lecture 4540 2017</vt:lpstr>
      <vt:lpstr>1_Lecture 4540 2016</vt:lpstr>
      <vt:lpstr>2_Lecture 4540 2016</vt:lpstr>
      <vt:lpstr>1_Lecture 4540 2017</vt:lpstr>
      <vt:lpstr>3_Lecture 4540 2016</vt:lpstr>
      <vt:lpstr>4_Lecture 4540 2016</vt:lpstr>
      <vt:lpstr>Water Quality: Regulations and  Contaminants</vt:lpstr>
      <vt:lpstr>Regulatory Framework</vt:lpstr>
      <vt:lpstr>EPA regulations</vt:lpstr>
      <vt:lpstr>Contaminants?</vt:lpstr>
      <vt:lpstr>Discussion Questions</vt:lpstr>
      <vt:lpstr>Moving toward Real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Monroe Weber-Shirk</dc:creator>
  <cp:lastModifiedBy>mw24</cp:lastModifiedBy>
  <cp:revision>19</cp:revision>
  <dcterms:created xsi:type="dcterms:W3CDTF">2019-06-12T13:24:20Z</dcterms:created>
  <dcterms:modified xsi:type="dcterms:W3CDTF">2020-01-28T16:04:17Z</dcterms:modified>
</cp:coreProperties>
</file>