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76" r:id="rId3"/>
  </p:sld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95CED01-24E4-4C43-912C-6F6D3D95417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151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464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49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59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65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5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30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337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07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816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952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6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2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4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95CED01-24E4-4C43-912C-6F6D3D95417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4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2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76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95CED01-24E4-4C43-912C-6F6D3D954174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9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389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 the design process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14300" y="3964544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Regulations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94593" y="514958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needs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17477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Possible Unit Processes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394593" y="28410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Contaminants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8452" y="4767616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the unit processes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374228" y="1737665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Source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785163" y="3298208"/>
            <a:ext cx="218352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Unit Processes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530254" y="3633952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Disinfection Complications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530254" y="5094753"/>
            <a:ext cx="23569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Complications</a:t>
            </a:r>
            <a:endParaRPr lang="en-US" dirty="0"/>
          </a:p>
        </p:txBody>
      </p:sp>
      <p:cxnSp>
        <p:nvCxnSpPr>
          <p:cNvPr id="18" name="Curved Connector 17"/>
          <p:cNvCxnSpPr>
            <a:stCxn id="11" idx="4"/>
            <a:endCxn id="12" idx="0"/>
          </p:cNvCxnSpPr>
          <p:nvPr/>
        </p:nvCxnSpPr>
        <p:spPr>
          <a:xfrm rot="5400000">
            <a:off x="10435527" y="4821552"/>
            <a:ext cx="54640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25" idx="3"/>
            <a:endCxn id="6" idx="2"/>
          </p:cNvCxnSpPr>
          <p:nvPr/>
        </p:nvCxnSpPr>
        <p:spPr>
          <a:xfrm flipV="1">
            <a:off x="3871749" y="2194865"/>
            <a:ext cx="645728" cy="18588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10" idx="0"/>
          </p:cNvCxnSpPr>
          <p:nvPr/>
        </p:nvCxnSpPr>
        <p:spPr>
          <a:xfrm rot="16200000" flipH="1">
            <a:off x="5420011" y="2841293"/>
            <a:ext cx="646143" cy="2676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" idx="4"/>
            <a:endCxn id="8" idx="0"/>
          </p:cNvCxnSpPr>
          <p:nvPr/>
        </p:nvCxnSpPr>
        <p:spPr>
          <a:xfrm rot="5400000">
            <a:off x="5599421" y="4490112"/>
            <a:ext cx="55500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985345" y="1588376"/>
            <a:ext cx="2886404" cy="4930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07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Treatment Technologies (focus on dissolved species and chemicals)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Granular </a:t>
            </a:r>
            <a:r>
              <a:rPr lang="en-US" dirty="0"/>
              <a:t>Activated Carbon (Chapter 15)</a:t>
            </a:r>
          </a:p>
          <a:p>
            <a:r>
              <a:rPr lang="en-US" dirty="0" smtClean="0"/>
              <a:t>Ion </a:t>
            </a:r>
            <a:r>
              <a:rPr lang="en-US" dirty="0"/>
              <a:t>Exchange Resins (Chapter 16)</a:t>
            </a:r>
          </a:p>
          <a:p>
            <a:r>
              <a:rPr lang="en-US" dirty="0" smtClean="0"/>
              <a:t>High </a:t>
            </a:r>
            <a:r>
              <a:rPr lang="en-US" dirty="0"/>
              <a:t>Pressure Membranes (Chapter 17)</a:t>
            </a:r>
          </a:p>
          <a:p>
            <a:r>
              <a:rPr lang="en-US" dirty="0" smtClean="0"/>
              <a:t>Advanced </a:t>
            </a:r>
            <a:r>
              <a:rPr lang="en-US" dirty="0"/>
              <a:t>Oxidation Process (Chapter 18)</a:t>
            </a:r>
          </a:p>
        </p:txBody>
      </p:sp>
    </p:spTree>
    <p:extLst>
      <p:ext uri="{BB962C8B-B14F-4D97-AF65-F5344CB8AC3E}">
        <p14:creationId xmlns:p14="http://schemas.microsoft.com/office/powerpoint/2010/main" val="35916553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2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2017</Template>
  <TotalTime>6404</TotalTime>
  <Words>64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Candara</vt:lpstr>
      <vt:lpstr>Wingdings</vt:lpstr>
      <vt:lpstr>Lecture 4540 2017</vt:lpstr>
      <vt:lpstr>1_Lecture 4540 2016</vt:lpstr>
      <vt:lpstr>2_Lecture 4540 2016</vt:lpstr>
      <vt:lpstr>Introduction</vt:lpstr>
      <vt:lpstr>Generalize the design process </vt:lpstr>
      <vt:lpstr>Advanced Treatment Technologies (focus on dissolved species and chemicals)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Monroe Weber-Shirk</dc:creator>
  <cp:lastModifiedBy>mw24</cp:lastModifiedBy>
  <cp:revision>8</cp:revision>
  <dcterms:created xsi:type="dcterms:W3CDTF">2019-06-12T13:24:20Z</dcterms:created>
  <dcterms:modified xsi:type="dcterms:W3CDTF">2020-02-08T16:37:36Z</dcterms:modified>
</cp:coreProperties>
</file>