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Treatment Technologies (focus on dissolved species and chemicals)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Granular </a:t>
            </a:r>
            <a:r>
              <a:rPr lang="en-US" dirty="0"/>
              <a:t>Activated Carbon (Chapter 15)</a:t>
            </a:r>
          </a:p>
          <a:p>
            <a:r>
              <a:rPr lang="en-US" dirty="0" smtClean="0"/>
              <a:t>Ion </a:t>
            </a:r>
            <a:r>
              <a:rPr lang="en-US" dirty="0"/>
              <a:t>Exchange Resins (Chapter 16)</a:t>
            </a:r>
          </a:p>
          <a:p>
            <a:r>
              <a:rPr lang="en-US" dirty="0" smtClean="0"/>
              <a:t>High </a:t>
            </a:r>
            <a:r>
              <a:rPr lang="en-US" dirty="0"/>
              <a:t>Pressure Membranes (Chapter 17)</a:t>
            </a:r>
          </a:p>
          <a:p>
            <a:r>
              <a:rPr lang="en-US" dirty="0" smtClean="0"/>
              <a:t>Advanced </a:t>
            </a:r>
            <a:r>
              <a:rPr lang="en-US" dirty="0"/>
              <a:t>Oxidation Process (Chapter 18)</a:t>
            </a:r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1947</TotalTime>
  <Words>64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Candara</vt:lpstr>
      <vt:lpstr>Wingdings</vt:lpstr>
      <vt:lpstr>Lecture 4540 2017</vt:lpstr>
      <vt:lpstr>1_Lecture 4540 2016</vt:lpstr>
      <vt:lpstr>2_Lecture 4540 2016</vt:lpstr>
      <vt:lpstr>Introduction</vt:lpstr>
      <vt:lpstr>Generalize the design process </vt:lpstr>
      <vt:lpstr>Advanced Treatment Technologies (focus on dissolved species and chemicals)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Monroe Weber-Shirk</cp:lastModifiedBy>
  <cp:revision>6</cp:revision>
  <dcterms:created xsi:type="dcterms:W3CDTF">2019-06-12T13:24:20Z</dcterms:created>
  <dcterms:modified xsi:type="dcterms:W3CDTF">2020-01-04T01:46:42Z</dcterms:modified>
</cp:coreProperties>
</file>