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  <p:sldMasterId id="2147483676" r:id="rId3"/>
  </p:sldMasterIdLst>
  <p:notesMasterIdLst>
    <p:notesMasterId r:id="rId11"/>
  </p:notesMasterIdLst>
  <p:sldIdLst>
    <p:sldId id="256" r:id="rId4"/>
    <p:sldId id="259" r:id="rId5"/>
    <p:sldId id="261" r:id="rId6"/>
    <p:sldId id="262" r:id="rId7"/>
    <p:sldId id="260" r:id="rId8"/>
    <p:sldId id="257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37EFE-C1AE-4115-BB28-1A5FB3DD261C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95C00-DEB8-4FD0-B394-83981868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71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95C00-DEB8-4FD0-B394-83981868F5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61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470400" y="5029200"/>
            <a:ext cx="52832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C95CED01-24E4-4C43-912C-6F6D3D95417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828800" y="990601"/>
            <a:ext cx="103632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586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7237B-D836-4285-BFA8-5AB309CDAD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8151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BB78E-A5F8-4730-B849-28A2B445E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4640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D8A67-7796-44DC-9B8E-0811BED7C3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0497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3A57-D150-4CE0-87BF-20EA9E1D29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2591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8000" y="475200"/>
            <a:ext cx="960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0"/>
          </p:nvPr>
        </p:nvSpPr>
        <p:spPr>
          <a:xfrm>
            <a:off x="609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r>
              <a:rPr lang="de-DE" smtClean="0"/>
              <a:t>04.04.2011</a:t>
            </a:r>
            <a:endParaRPr lang="de-CH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165600" y="6633376"/>
            <a:ext cx="3860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de-CH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737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170EAF33-5040-440D-A897-F739B1036B31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288000" y="908720"/>
            <a:ext cx="10972800" cy="432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10128251" y="476250"/>
            <a:ext cx="1728000" cy="431800"/>
          </a:xfrm>
        </p:spPr>
        <p:txBody>
          <a:bodyPr>
            <a:noAutofit/>
          </a:bodyPr>
          <a:lstStyle>
            <a:lvl1pPr marL="0" indent="0" algn="r"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265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470400" y="5029200"/>
            <a:ext cx="52832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27F2FB6-1FF3-439F-A5FF-120BC24DA6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828800" y="990601"/>
            <a:ext cx="103632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853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E648E-C3CE-4333-8AF7-2CD164047A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5302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7237B-D836-4285-BFA8-5AB309CDAD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3372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BB78E-A5F8-4730-B849-28A2B445E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2077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D8A67-7796-44DC-9B8E-0811BED7C3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8169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623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3A57-D150-4CE0-87BF-20EA9E1D29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7952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7468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0125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5825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444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8000" y="475200"/>
            <a:ext cx="960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0"/>
          </p:nvPr>
        </p:nvSpPr>
        <p:spPr>
          <a:xfrm>
            <a:off x="609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C95CED01-24E4-4C43-912C-6F6D3D95417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165600" y="6633376"/>
            <a:ext cx="3860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737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288000" y="908720"/>
            <a:ext cx="10972800" cy="432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10128251" y="476250"/>
            <a:ext cx="1728000" cy="431800"/>
          </a:xfrm>
        </p:spPr>
        <p:txBody>
          <a:bodyPr>
            <a:noAutofit/>
          </a:bodyPr>
          <a:lstStyle>
            <a:lvl1pPr marL="0" indent="0" algn="r"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5422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470400" y="5029200"/>
            <a:ext cx="52832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27F2FB6-1FF3-439F-A5FF-120BC24DA6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828800" y="990601"/>
            <a:ext cx="103632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827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E648E-C3CE-4333-8AF7-2CD164047A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5763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112776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fld id="{C95CED01-24E4-4C43-912C-6F6D3D95417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38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112776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BF8F7396-BEB4-43C3-890E-D039A09002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39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112776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BF8F7396-BEB4-43C3-890E-D039A09002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08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63894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this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2125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 Treatment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a focus on physical chemical processes</a:t>
            </a:r>
          </a:p>
          <a:p>
            <a:r>
              <a:rPr lang="en-US" dirty="0" smtClean="0"/>
              <a:t>For water that might be destined for municipal drinking water or injection into an aquifer, or return to a pristine lake</a:t>
            </a:r>
          </a:p>
          <a:p>
            <a:r>
              <a:rPr lang="en-US" dirty="0" smtClean="0"/>
              <a:t>Working with an engineering firm in the United States</a:t>
            </a:r>
          </a:p>
        </p:txBody>
      </p:sp>
    </p:spTree>
    <p:extLst>
      <p:ext uri="{BB962C8B-B14F-4D97-AF65-F5344CB8AC3E}">
        <p14:creationId xmlns:p14="http://schemas.microsoft.com/office/powerpoint/2010/main" val="149159301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introduction to water quality and traditional treatment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Water </a:t>
            </a:r>
            <a:r>
              <a:rPr lang="en-US" dirty="0"/>
              <a:t>Quality Considerations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EPA Primary &amp; Secondary MCL; State Primacy Enforcement (Chapter 1 – 4 )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Unregulated Water Quality Issues (Chapter 1 – 4)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Emerging </a:t>
            </a:r>
            <a:r>
              <a:rPr lang="en-US" dirty="0"/>
              <a:t>Contaminants (Chapter 4, 20)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2. Conventional Water Treatment Processes (focus on particles and pathogens)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a. Screening, Coagulation, Flocculation (Chapter 9)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b. Sedimentation (Chapter 10)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c. Granular Filtration (chapter 11)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d. Membrane Filtration (Chapter 12)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e. Disinfection (Chapter 13)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3. Advanced Treatment Technologies (focus on dissolved species and chemicals)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a. Granular Activated Carbon (Chapter 15)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b. Ion Exchange Resins (Chapter 16)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c. High Pressure Membranes (Chapter 17)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d. Advanced Oxidation Process (Chapter 18)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4. Water Treatment Process Design Procedure (Chapter 23)</a:t>
            </a:r>
          </a:p>
        </p:txBody>
      </p:sp>
    </p:spTree>
    <p:extLst>
      <p:ext uri="{BB962C8B-B14F-4D97-AF65-F5344CB8AC3E}">
        <p14:creationId xmlns:p14="http://schemas.microsoft.com/office/powerpoint/2010/main" val="289041336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we are on an adventure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0293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 the design process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414300" y="3964544"/>
            <a:ext cx="21835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Regulations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394593" y="5149585"/>
            <a:ext cx="21835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needs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517477" y="1737665"/>
            <a:ext cx="21835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Possible Unit Processes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394593" y="2841008"/>
            <a:ext cx="21835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Contaminants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8452" y="4767616"/>
            <a:ext cx="235694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Sequence the unit processes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374228" y="1737665"/>
            <a:ext cx="21835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Water Source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785163" y="3298208"/>
            <a:ext cx="21835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Unit Processes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9530254" y="3633952"/>
            <a:ext cx="235694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Disinfection Complications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9530254" y="5094753"/>
            <a:ext cx="235694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Distribution Complications</a:t>
            </a:r>
            <a:endParaRPr lang="en-US" dirty="0"/>
          </a:p>
        </p:txBody>
      </p:sp>
      <p:cxnSp>
        <p:nvCxnSpPr>
          <p:cNvPr id="18" name="Curved Connector 17"/>
          <p:cNvCxnSpPr>
            <a:stCxn id="11" idx="4"/>
            <a:endCxn id="12" idx="0"/>
          </p:cNvCxnSpPr>
          <p:nvPr/>
        </p:nvCxnSpPr>
        <p:spPr>
          <a:xfrm rot="5400000">
            <a:off x="10435527" y="4821552"/>
            <a:ext cx="546401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25" idx="3"/>
            <a:endCxn id="6" idx="2"/>
          </p:cNvCxnSpPr>
          <p:nvPr/>
        </p:nvCxnSpPr>
        <p:spPr>
          <a:xfrm flipV="1">
            <a:off x="3871749" y="2194865"/>
            <a:ext cx="645728" cy="18588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6" idx="4"/>
            <a:endCxn id="10" idx="0"/>
          </p:cNvCxnSpPr>
          <p:nvPr/>
        </p:nvCxnSpPr>
        <p:spPr>
          <a:xfrm rot="16200000" flipH="1">
            <a:off x="5420011" y="2841293"/>
            <a:ext cx="646143" cy="2676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0" idx="4"/>
            <a:endCxn id="8" idx="0"/>
          </p:cNvCxnSpPr>
          <p:nvPr/>
        </p:nvCxnSpPr>
        <p:spPr>
          <a:xfrm rot="5400000">
            <a:off x="5599421" y="4490112"/>
            <a:ext cx="555008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985345" y="1588376"/>
            <a:ext cx="2886404" cy="49306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6077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65531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Lecture 4540 2017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4540 2017" id="{810B8684-B36C-4E9D-B451-29B9AF64FE2B}" vid="{17C6C898-45CB-4F7D-9C35-4AEA3E1ACC3B}"/>
    </a:ext>
  </a:extLst>
</a:theme>
</file>

<file path=ppt/theme/theme2.xml><?xml version="1.0" encoding="utf-8"?>
<a:theme xmlns:a="http://schemas.openxmlformats.org/drawingml/2006/main" name="1_Lecture 4540 2016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Lecture 4540 2016">
  <a:themeElements>
    <a:clrScheme name="present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4540 2017</Template>
  <TotalTime>124</TotalTime>
  <Words>238</Words>
  <Application>Microsoft Office PowerPoint</Application>
  <PresentationFormat>Widescreen</PresentationFormat>
  <Paragraphs>37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Candara</vt:lpstr>
      <vt:lpstr>Wingdings</vt:lpstr>
      <vt:lpstr>Lecture 4540 2017</vt:lpstr>
      <vt:lpstr>1_Lecture 4540 2016</vt:lpstr>
      <vt:lpstr>2_Lecture 4540 2016</vt:lpstr>
      <vt:lpstr>Introduction</vt:lpstr>
      <vt:lpstr>History of this class</vt:lpstr>
      <vt:lpstr>Water Treatment</vt:lpstr>
      <vt:lpstr>An introduction to water quality and traditional treatment technologies</vt:lpstr>
      <vt:lpstr>So we are on an adventure</vt:lpstr>
      <vt:lpstr>Generalize the design process </vt:lpstr>
      <vt:lpstr>Unit Processes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Monroe Weber-Shirk</dc:creator>
  <cp:lastModifiedBy>mw24</cp:lastModifiedBy>
  <cp:revision>6</cp:revision>
  <dcterms:created xsi:type="dcterms:W3CDTF">2019-06-12T13:24:20Z</dcterms:created>
  <dcterms:modified xsi:type="dcterms:W3CDTF">2019-10-29T18:34:59Z</dcterms:modified>
</cp:coreProperties>
</file>