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4" d="100"/>
          <a:sy n="84" d="100"/>
        </p:scale>
        <p:origin x="-12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25CBE22-16B8-4E75-989A-04C1ED4E01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8B3323-E6B7-41B5-8BA6-22931DFED4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0946E-6018-4B89-9834-F1A1F430DF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A0A72-EEF6-43A9-BCF4-C319DCD402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FF5F0-AA01-4A81-8AC5-2310AF21B1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A543E-BA7F-4C78-9C8E-A048C17E6D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F7A8F6-373F-4273-9F01-C0EAEF8891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2E5FB-4698-4169-9CA6-5C91C9DBC6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55F21-90CE-488D-89FC-917BB75FE4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A56D6-F20E-4B24-BD66-1A259185F9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E1950-DE68-4EC9-AE04-748F75A6EB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3D88F6A-7A42-41A7-8862-414F8BBB07EC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ä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ä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ä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86875" cy="77438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04800" y="0"/>
            <a:ext cx="8458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Times New Roman" pitchFamily="18" charset="0"/>
              </a:rPr>
              <a:t>“Somebody finally got smart and came up with an above-ground pool that’s got a deep end and a shallow end.”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nroe">
  <a:themeElements>
    <a:clrScheme name="Monroe 2">
      <a:dk1>
        <a:srgbClr val="000000"/>
      </a:dk1>
      <a:lt1>
        <a:srgbClr val="FFFFFF"/>
      </a:lt1>
      <a:dk2>
        <a:srgbClr val="003225"/>
      </a:dk2>
      <a:lt2>
        <a:srgbClr val="85FFBC"/>
      </a:lt2>
      <a:accent1>
        <a:srgbClr val="FA3A57"/>
      </a:accent1>
      <a:accent2>
        <a:srgbClr val="FBA305"/>
      </a:accent2>
      <a:accent3>
        <a:srgbClr val="AAADAC"/>
      </a:accent3>
      <a:accent4>
        <a:srgbClr val="DADADA"/>
      </a:accent4>
      <a:accent5>
        <a:srgbClr val="FCAEB4"/>
      </a:accent5>
      <a:accent6>
        <a:srgbClr val="E39304"/>
      </a:accent6>
      <a:hlink>
        <a:srgbClr val="3DA3FF"/>
      </a:hlink>
      <a:folHlink>
        <a:srgbClr val="FFFF00"/>
      </a:folHlink>
    </a:clrScheme>
    <a:fontScheme name="Monro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nroe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roe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roe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roe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roe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Designs\Monroe.pot</Template>
  <TotalTime>15</TotalTime>
  <Words>22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Monotype Sorts</vt:lpstr>
      <vt:lpstr>Arial</vt:lpstr>
      <vt:lpstr>Monroe</vt:lpstr>
      <vt:lpstr>Slide 1</vt:lpstr>
    </vt:vector>
  </TitlesOfParts>
  <Company>Cornell U.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 Weber-Shirk</dc:creator>
  <cp:lastModifiedBy>mw24</cp:lastModifiedBy>
  <cp:revision>3</cp:revision>
  <dcterms:created xsi:type="dcterms:W3CDTF">2001-03-20T21:59:23Z</dcterms:created>
  <dcterms:modified xsi:type="dcterms:W3CDTF">2012-12-18T18:30:14Z</dcterms:modified>
</cp:coreProperties>
</file>